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66" r:id="rId6"/>
    <p:sldId id="307" r:id="rId7"/>
    <p:sldId id="349" r:id="rId8"/>
    <p:sldId id="407" r:id="rId9"/>
    <p:sldId id="293" r:id="rId10"/>
    <p:sldId id="294" r:id="rId11"/>
    <p:sldId id="270" r:id="rId12"/>
    <p:sldId id="408" r:id="rId13"/>
    <p:sldId id="273" r:id="rId14"/>
    <p:sldId id="312" r:id="rId15"/>
    <p:sldId id="371" r:id="rId16"/>
    <p:sldId id="409" r:id="rId17"/>
    <p:sldId id="410" r:id="rId18"/>
    <p:sldId id="411" r:id="rId19"/>
    <p:sldId id="412" r:id="rId20"/>
    <p:sldId id="413" r:id="rId21"/>
    <p:sldId id="414" r:id="rId22"/>
    <p:sldId id="415" r:id="rId23"/>
    <p:sldId id="416" r:id="rId24"/>
    <p:sldId id="417" r:id="rId25"/>
    <p:sldId id="418" r:id="rId26"/>
    <p:sldId id="419" r:id="rId27"/>
    <p:sldId id="420" r:id="rId28"/>
    <p:sldId id="421" r:id="rId29"/>
    <p:sldId id="373" r:id="rId30"/>
    <p:sldId id="422" r:id="rId31"/>
    <p:sldId id="423" r:id="rId32"/>
    <p:sldId id="424" r:id="rId33"/>
    <p:sldId id="372" r:id="rId34"/>
    <p:sldId id="425" r:id="rId35"/>
    <p:sldId id="426" r:id="rId36"/>
    <p:sldId id="427" r:id="rId37"/>
    <p:sldId id="428" r:id="rId38"/>
    <p:sldId id="429" r:id="rId39"/>
    <p:sldId id="430" r:id="rId40"/>
    <p:sldId id="431" r:id="rId41"/>
    <p:sldId id="432" r:id="rId42"/>
    <p:sldId id="433" r:id="rId43"/>
    <p:sldId id="434" r:id="rId44"/>
    <p:sldId id="435" r:id="rId45"/>
    <p:sldId id="436" r:id="rId46"/>
    <p:sldId id="437" r:id="rId47"/>
    <p:sldId id="438" r:id="rId48"/>
    <p:sldId id="439" r:id="rId49"/>
    <p:sldId id="440" r:id="rId50"/>
    <p:sldId id="441" r:id="rId51"/>
    <p:sldId id="442" r:id="rId52"/>
    <p:sldId id="443" r:id="rId53"/>
    <p:sldId id="444" r:id="rId54"/>
    <p:sldId id="445" r:id="rId55"/>
    <p:sldId id="446" r:id="rId56"/>
    <p:sldId id="447" r:id="rId57"/>
    <p:sldId id="448" r:id="rId58"/>
    <p:sldId id="449" r:id="rId59"/>
    <p:sldId id="450" r:id="rId60"/>
    <p:sldId id="451" r:id="rId61"/>
    <p:sldId id="452" r:id="rId62"/>
    <p:sldId id="453" r:id="rId63"/>
    <p:sldId id="454" r:id="rId64"/>
    <p:sldId id="455" r:id="rId65"/>
    <p:sldId id="456" r:id="rId66"/>
    <p:sldId id="457" r:id="rId67"/>
    <p:sldId id="458" r:id="rId68"/>
    <p:sldId id="459" r:id="rId69"/>
    <p:sldId id="460" r:id="rId70"/>
    <p:sldId id="461" r:id="rId71"/>
    <p:sldId id="462" r:id="rId72"/>
    <p:sldId id="463" r:id="rId73"/>
    <p:sldId id="464" r:id="rId74"/>
    <p:sldId id="465" r:id="rId75"/>
    <p:sldId id="466" r:id="rId76"/>
    <p:sldId id="467" r:id="rId77"/>
    <p:sldId id="468" r:id="rId78"/>
    <p:sldId id="287" r:id="rId7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724FB6-EC58-52F2-17EC-8D626B712145}" v="6" dt="2025-07-21T13:33:57.23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71" d="100"/>
          <a:sy n="71" d="100"/>
        </p:scale>
        <p:origin x="854"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6/11/relationships/changesInfo" Target="changesInfos/changesInfo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Anne Normand" userId="631bff65-363b-46bc-b0b5-eac538b8e3b4" providerId="ADAL" clId="{AE072DE1-47AE-4448-8058-AB384692E937}"/>
    <pc:docChg chg="undo custSel modSld modMainMaster">
      <pc:chgData name="Rachel Anne Normand" userId="631bff65-363b-46bc-b0b5-eac538b8e3b4" providerId="ADAL" clId="{AE072DE1-47AE-4448-8058-AB384692E937}" dt="2025-05-13T20:33:38.445" v="985" actId="20577"/>
      <pc:docMkLst>
        <pc:docMk/>
      </pc:docMkLst>
      <pc:sldChg chg="addSp delSp modSp mod">
        <pc:chgData name="Rachel Anne Normand" userId="631bff65-363b-46bc-b0b5-eac538b8e3b4" providerId="ADAL" clId="{AE072DE1-47AE-4448-8058-AB384692E937}" dt="2025-05-13T19:51:14.154" v="13" actId="20577"/>
        <pc:sldMkLst>
          <pc:docMk/>
          <pc:sldMk cId="3861369899" sldId="256"/>
        </pc:sldMkLst>
      </pc:sldChg>
      <pc:sldChg chg="addSp delSp modSp mod">
        <pc:chgData name="Rachel Anne Normand" userId="631bff65-363b-46bc-b0b5-eac538b8e3b4" providerId="ADAL" clId="{AE072DE1-47AE-4448-8058-AB384692E937}" dt="2025-05-13T19:51:39.004" v="28" actId="1076"/>
        <pc:sldMkLst>
          <pc:docMk/>
          <pc:sldMk cId="3757631623" sldId="266"/>
        </pc:sldMkLst>
      </pc:sldChg>
      <pc:sldChg chg="addSp delSp modSp mod">
        <pc:chgData name="Rachel Anne Normand" userId="631bff65-363b-46bc-b0b5-eac538b8e3b4" providerId="ADAL" clId="{AE072DE1-47AE-4448-8058-AB384692E937}" dt="2025-05-13T20:09:58.994" v="147"/>
        <pc:sldMkLst>
          <pc:docMk/>
          <pc:sldMk cId="4146629887" sldId="270"/>
        </pc:sldMkLst>
      </pc:sldChg>
      <pc:sldChg chg="modSp mod">
        <pc:chgData name="Rachel Anne Normand" userId="631bff65-363b-46bc-b0b5-eac538b8e3b4" providerId="ADAL" clId="{AE072DE1-47AE-4448-8058-AB384692E937}" dt="2025-05-13T20:10:49.913" v="223" actId="20577"/>
        <pc:sldMkLst>
          <pc:docMk/>
          <pc:sldMk cId="3496459309" sldId="273"/>
        </pc:sldMkLst>
      </pc:sldChg>
      <pc:sldChg chg="modSp mod">
        <pc:chgData name="Rachel Anne Normand" userId="631bff65-363b-46bc-b0b5-eac538b8e3b4" providerId="ADAL" clId="{AE072DE1-47AE-4448-8058-AB384692E937}" dt="2025-05-13T19:55:07.080" v="86" actId="1076"/>
        <pc:sldMkLst>
          <pc:docMk/>
          <pc:sldMk cId="311959883" sldId="287"/>
        </pc:sldMkLst>
      </pc:sldChg>
      <pc:sldChg chg="modSp mod">
        <pc:chgData name="Rachel Anne Normand" userId="631bff65-363b-46bc-b0b5-eac538b8e3b4" providerId="ADAL" clId="{AE072DE1-47AE-4448-8058-AB384692E937}" dt="2025-05-13T19:53:04.044" v="49" actId="6549"/>
        <pc:sldMkLst>
          <pc:docMk/>
          <pc:sldMk cId="2465101459" sldId="293"/>
        </pc:sldMkLst>
      </pc:sldChg>
      <pc:sldChg chg="addSp delSp modSp mod">
        <pc:chgData name="Rachel Anne Normand" userId="631bff65-363b-46bc-b0b5-eac538b8e3b4" providerId="ADAL" clId="{AE072DE1-47AE-4448-8058-AB384692E937}" dt="2025-05-13T20:09:20.011" v="145" actId="20577"/>
        <pc:sldMkLst>
          <pc:docMk/>
          <pc:sldMk cId="481907628" sldId="294"/>
        </pc:sldMkLst>
      </pc:sldChg>
      <pc:sldChg chg="addSp delSp modSp mod">
        <pc:chgData name="Rachel Anne Normand" userId="631bff65-363b-46bc-b0b5-eac538b8e3b4" providerId="ADAL" clId="{AE072DE1-47AE-4448-8058-AB384692E937}" dt="2025-05-13T19:52:01.649" v="32" actId="14100"/>
        <pc:sldMkLst>
          <pc:docMk/>
          <pc:sldMk cId="2104329492" sldId="307"/>
        </pc:sldMkLst>
      </pc:sldChg>
      <pc:sldChg chg="addSp delSp modSp mod">
        <pc:chgData name="Rachel Anne Normand" userId="631bff65-363b-46bc-b0b5-eac538b8e3b4" providerId="ADAL" clId="{AE072DE1-47AE-4448-8058-AB384692E937}" dt="2025-05-13T20:11:25.200" v="277" actId="20577"/>
        <pc:sldMkLst>
          <pc:docMk/>
          <pc:sldMk cId="658135252" sldId="312"/>
        </pc:sldMkLst>
      </pc:sldChg>
      <pc:sldChg chg="modSp mod">
        <pc:chgData name="Rachel Anne Normand" userId="631bff65-363b-46bc-b0b5-eac538b8e3b4" providerId="ADAL" clId="{AE072DE1-47AE-4448-8058-AB384692E937}" dt="2025-05-13T19:52:35.459" v="38" actId="20577"/>
        <pc:sldMkLst>
          <pc:docMk/>
          <pc:sldMk cId="1696907892" sldId="349"/>
        </pc:sldMkLst>
      </pc:sldChg>
      <pc:sldChg chg="addSp delSp modSp mod">
        <pc:chgData name="Rachel Anne Normand" userId="631bff65-363b-46bc-b0b5-eac538b8e3b4" providerId="ADAL" clId="{AE072DE1-47AE-4448-8058-AB384692E937}" dt="2025-05-13T20:11:38.157" v="282" actId="20577"/>
        <pc:sldMkLst>
          <pc:docMk/>
          <pc:sldMk cId="734039590" sldId="371"/>
        </pc:sldMkLst>
      </pc:sldChg>
      <pc:sldChg chg="addSp delSp modSp mod">
        <pc:chgData name="Rachel Anne Normand" userId="631bff65-363b-46bc-b0b5-eac538b8e3b4" providerId="ADAL" clId="{AE072DE1-47AE-4448-8058-AB384692E937}" dt="2025-05-13T20:17:30.263" v="487" actId="20577"/>
        <pc:sldMkLst>
          <pc:docMk/>
          <pc:sldMk cId="3182420337" sldId="372"/>
        </pc:sldMkLst>
      </pc:sldChg>
      <pc:sldChg chg="addSp delSp modSp mod">
        <pc:chgData name="Rachel Anne Normand" userId="631bff65-363b-46bc-b0b5-eac538b8e3b4" providerId="ADAL" clId="{AE072DE1-47AE-4448-8058-AB384692E937}" dt="2025-05-13T20:15:44.910" v="429" actId="20577"/>
        <pc:sldMkLst>
          <pc:docMk/>
          <pc:sldMk cId="3368023443" sldId="373"/>
        </pc:sldMkLst>
      </pc:sldChg>
      <pc:sldChg chg="modSp mod">
        <pc:chgData name="Rachel Anne Normand" userId="631bff65-363b-46bc-b0b5-eac538b8e3b4" providerId="ADAL" clId="{AE072DE1-47AE-4448-8058-AB384692E937}" dt="2025-05-13T19:52:48.658" v="43" actId="20577"/>
        <pc:sldMkLst>
          <pc:docMk/>
          <pc:sldMk cId="2902054435" sldId="407"/>
        </pc:sldMkLst>
      </pc:sldChg>
      <pc:sldChg chg="modSp mod">
        <pc:chgData name="Rachel Anne Normand" userId="631bff65-363b-46bc-b0b5-eac538b8e3b4" providerId="ADAL" clId="{AE072DE1-47AE-4448-8058-AB384692E937}" dt="2025-05-13T20:10:15.152" v="171" actId="20577"/>
        <pc:sldMkLst>
          <pc:docMk/>
          <pc:sldMk cId="3299196292" sldId="408"/>
        </pc:sldMkLst>
      </pc:sldChg>
      <pc:sldChg chg="modSp mod">
        <pc:chgData name="Rachel Anne Normand" userId="631bff65-363b-46bc-b0b5-eac538b8e3b4" providerId="ADAL" clId="{AE072DE1-47AE-4448-8058-AB384692E937}" dt="2025-05-13T20:12:13.177" v="291" actId="20577"/>
        <pc:sldMkLst>
          <pc:docMk/>
          <pc:sldMk cId="3922478110" sldId="409"/>
        </pc:sldMkLst>
      </pc:sldChg>
      <pc:sldChg chg="modSp mod">
        <pc:chgData name="Rachel Anne Normand" userId="631bff65-363b-46bc-b0b5-eac538b8e3b4" providerId="ADAL" clId="{AE072DE1-47AE-4448-8058-AB384692E937}" dt="2025-05-13T20:12:21.099" v="301" actId="5793"/>
        <pc:sldMkLst>
          <pc:docMk/>
          <pc:sldMk cId="2886375110" sldId="410"/>
        </pc:sldMkLst>
      </pc:sldChg>
      <pc:sldChg chg="modSp mod">
        <pc:chgData name="Rachel Anne Normand" userId="631bff65-363b-46bc-b0b5-eac538b8e3b4" providerId="ADAL" clId="{AE072DE1-47AE-4448-8058-AB384692E937}" dt="2025-05-13T20:13:33.271" v="355" actId="20577"/>
        <pc:sldMkLst>
          <pc:docMk/>
          <pc:sldMk cId="215613907" sldId="411"/>
        </pc:sldMkLst>
      </pc:sldChg>
      <pc:sldChg chg="modSp mod">
        <pc:chgData name="Rachel Anne Normand" userId="631bff65-363b-46bc-b0b5-eac538b8e3b4" providerId="ADAL" clId="{AE072DE1-47AE-4448-8058-AB384692E937}" dt="2025-05-13T20:13:42.184" v="362" actId="27636"/>
        <pc:sldMkLst>
          <pc:docMk/>
          <pc:sldMk cId="1396201360" sldId="412"/>
        </pc:sldMkLst>
      </pc:sldChg>
      <pc:sldChg chg="modSp mod">
        <pc:chgData name="Rachel Anne Normand" userId="631bff65-363b-46bc-b0b5-eac538b8e3b4" providerId="ADAL" clId="{AE072DE1-47AE-4448-8058-AB384692E937}" dt="2025-05-13T20:13:48.655" v="369" actId="27636"/>
        <pc:sldMkLst>
          <pc:docMk/>
          <pc:sldMk cId="3864891362" sldId="413"/>
        </pc:sldMkLst>
      </pc:sldChg>
      <pc:sldChg chg="modSp mod">
        <pc:chgData name="Rachel Anne Normand" userId="631bff65-363b-46bc-b0b5-eac538b8e3b4" providerId="ADAL" clId="{AE072DE1-47AE-4448-8058-AB384692E937}" dt="2025-05-13T20:13:57.887" v="378" actId="20577"/>
        <pc:sldMkLst>
          <pc:docMk/>
          <pc:sldMk cId="233521246" sldId="414"/>
        </pc:sldMkLst>
      </pc:sldChg>
      <pc:sldChg chg="modSp mod">
        <pc:chgData name="Rachel Anne Normand" userId="631bff65-363b-46bc-b0b5-eac538b8e3b4" providerId="ADAL" clId="{AE072DE1-47AE-4448-8058-AB384692E937}" dt="2025-05-13T20:14:08.694" v="387" actId="21"/>
        <pc:sldMkLst>
          <pc:docMk/>
          <pc:sldMk cId="2235907921" sldId="415"/>
        </pc:sldMkLst>
      </pc:sldChg>
      <pc:sldChg chg="modSp mod">
        <pc:chgData name="Rachel Anne Normand" userId="631bff65-363b-46bc-b0b5-eac538b8e3b4" providerId="ADAL" clId="{AE072DE1-47AE-4448-8058-AB384692E937}" dt="2025-05-13T20:14:17.428" v="392" actId="21"/>
        <pc:sldMkLst>
          <pc:docMk/>
          <pc:sldMk cId="1700346222" sldId="416"/>
        </pc:sldMkLst>
      </pc:sldChg>
      <pc:sldChg chg="modSp mod">
        <pc:chgData name="Rachel Anne Normand" userId="631bff65-363b-46bc-b0b5-eac538b8e3b4" providerId="ADAL" clId="{AE072DE1-47AE-4448-8058-AB384692E937}" dt="2025-05-13T20:14:25.218" v="396" actId="21"/>
        <pc:sldMkLst>
          <pc:docMk/>
          <pc:sldMk cId="113670412" sldId="417"/>
        </pc:sldMkLst>
      </pc:sldChg>
      <pc:sldChg chg="modSp mod">
        <pc:chgData name="Rachel Anne Normand" userId="631bff65-363b-46bc-b0b5-eac538b8e3b4" providerId="ADAL" clId="{AE072DE1-47AE-4448-8058-AB384692E937}" dt="2025-05-13T20:14:34.734" v="402" actId="20577"/>
        <pc:sldMkLst>
          <pc:docMk/>
          <pc:sldMk cId="1344376948" sldId="418"/>
        </pc:sldMkLst>
      </pc:sldChg>
      <pc:sldChg chg="modSp mod">
        <pc:chgData name="Rachel Anne Normand" userId="631bff65-363b-46bc-b0b5-eac538b8e3b4" providerId="ADAL" clId="{AE072DE1-47AE-4448-8058-AB384692E937}" dt="2025-05-13T20:14:43.464" v="408" actId="6549"/>
        <pc:sldMkLst>
          <pc:docMk/>
          <pc:sldMk cId="173319278" sldId="419"/>
        </pc:sldMkLst>
      </pc:sldChg>
      <pc:sldChg chg="modSp mod">
        <pc:chgData name="Rachel Anne Normand" userId="631bff65-363b-46bc-b0b5-eac538b8e3b4" providerId="ADAL" clId="{AE072DE1-47AE-4448-8058-AB384692E937}" dt="2025-05-13T20:14:50.759" v="417" actId="20577"/>
        <pc:sldMkLst>
          <pc:docMk/>
          <pc:sldMk cId="419379327" sldId="420"/>
        </pc:sldMkLst>
      </pc:sldChg>
      <pc:sldChg chg="modSp mod">
        <pc:chgData name="Rachel Anne Normand" userId="631bff65-363b-46bc-b0b5-eac538b8e3b4" providerId="ADAL" clId="{AE072DE1-47AE-4448-8058-AB384692E937}" dt="2025-05-13T20:15:27.701" v="423" actId="20577"/>
        <pc:sldMkLst>
          <pc:docMk/>
          <pc:sldMk cId="2197329065" sldId="421"/>
        </pc:sldMkLst>
      </pc:sldChg>
      <pc:sldChg chg="modSp mod">
        <pc:chgData name="Rachel Anne Normand" userId="631bff65-363b-46bc-b0b5-eac538b8e3b4" providerId="ADAL" clId="{AE072DE1-47AE-4448-8058-AB384692E937}" dt="2025-05-13T20:16:00.697" v="438" actId="27636"/>
        <pc:sldMkLst>
          <pc:docMk/>
          <pc:sldMk cId="642062884" sldId="422"/>
        </pc:sldMkLst>
      </pc:sldChg>
      <pc:sldChg chg="modSp mod">
        <pc:chgData name="Rachel Anne Normand" userId="631bff65-363b-46bc-b0b5-eac538b8e3b4" providerId="ADAL" clId="{AE072DE1-47AE-4448-8058-AB384692E937}" dt="2025-05-13T20:16:33.687" v="444" actId="20577"/>
        <pc:sldMkLst>
          <pc:docMk/>
          <pc:sldMk cId="2010489233" sldId="423"/>
        </pc:sldMkLst>
      </pc:sldChg>
      <pc:sldChg chg="addSp delSp modSp mod">
        <pc:chgData name="Rachel Anne Normand" userId="631bff65-363b-46bc-b0b5-eac538b8e3b4" providerId="ADAL" clId="{AE072DE1-47AE-4448-8058-AB384692E937}" dt="2025-05-13T20:16:48.980" v="450" actId="20577"/>
        <pc:sldMkLst>
          <pc:docMk/>
          <pc:sldMk cId="1404205010" sldId="424"/>
        </pc:sldMkLst>
      </pc:sldChg>
      <pc:sldChg chg="modSp mod">
        <pc:chgData name="Rachel Anne Normand" userId="631bff65-363b-46bc-b0b5-eac538b8e3b4" providerId="ADAL" clId="{AE072DE1-47AE-4448-8058-AB384692E937}" dt="2025-05-13T20:17:52.829" v="498" actId="20577"/>
        <pc:sldMkLst>
          <pc:docMk/>
          <pc:sldMk cId="2735485906" sldId="425"/>
        </pc:sldMkLst>
      </pc:sldChg>
      <pc:sldChg chg="modSp mod">
        <pc:chgData name="Rachel Anne Normand" userId="631bff65-363b-46bc-b0b5-eac538b8e3b4" providerId="ADAL" clId="{AE072DE1-47AE-4448-8058-AB384692E937}" dt="2025-05-13T20:18:12.014" v="503" actId="20577"/>
        <pc:sldMkLst>
          <pc:docMk/>
          <pc:sldMk cId="685655981" sldId="426"/>
        </pc:sldMkLst>
      </pc:sldChg>
      <pc:sldChg chg="modSp mod">
        <pc:chgData name="Rachel Anne Normand" userId="631bff65-363b-46bc-b0b5-eac538b8e3b4" providerId="ADAL" clId="{AE072DE1-47AE-4448-8058-AB384692E937}" dt="2025-05-13T20:18:22.893" v="514" actId="20577"/>
        <pc:sldMkLst>
          <pc:docMk/>
          <pc:sldMk cId="368470047" sldId="427"/>
        </pc:sldMkLst>
      </pc:sldChg>
      <pc:sldChg chg="modSp mod">
        <pc:chgData name="Rachel Anne Normand" userId="631bff65-363b-46bc-b0b5-eac538b8e3b4" providerId="ADAL" clId="{AE072DE1-47AE-4448-8058-AB384692E937}" dt="2025-05-13T20:18:39.589" v="519" actId="20577"/>
        <pc:sldMkLst>
          <pc:docMk/>
          <pc:sldMk cId="2462547792" sldId="428"/>
        </pc:sldMkLst>
      </pc:sldChg>
      <pc:sldChg chg="modSp mod">
        <pc:chgData name="Rachel Anne Normand" userId="631bff65-363b-46bc-b0b5-eac538b8e3b4" providerId="ADAL" clId="{AE072DE1-47AE-4448-8058-AB384692E937}" dt="2025-05-13T20:18:59.603" v="528" actId="20577"/>
        <pc:sldMkLst>
          <pc:docMk/>
          <pc:sldMk cId="2368668027" sldId="429"/>
        </pc:sldMkLst>
      </pc:sldChg>
      <pc:sldChg chg="modSp mod">
        <pc:chgData name="Rachel Anne Normand" userId="631bff65-363b-46bc-b0b5-eac538b8e3b4" providerId="ADAL" clId="{AE072DE1-47AE-4448-8058-AB384692E937}" dt="2025-05-13T20:19:41.989" v="535" actId="20577"/>
        <pc:sldMkLst>
          <pc:docMk/>
          <pc:sldMk cId="3389026110" sldId="430"/>
        </pc:sldMkLst>
      </pc:sldChg>
      <pc:sldChg chg="modSp mod">
        <pc:chgData name="Rachel Anne Normand" userId="631bff65-363b-46bc-b0b5-eac538b8e3b4" providerId="ADAL" clId="{AE072DE1-47AE-4448-8058-AB384692E937}" dt="2025-05-13T20:19:49.925" v="539" actId="20577"/>
        <pc:sldMkLst>
          <pc:docMk/>
          <pc:sldMk cId="2093343684" sldId="431"/>
        </pc:sldMkLst>
      </pc:sldChg>
      <pc:sldChg chg="addSp delSp modSp mod">
        <pc:chgData name="Rachel Anne Normand" userId="631bff65-363b-46bc-b0b5-eac538b8e3b4" providerId="ADAL" clId="{AE072DE1-47AE-4448-8058-AB384692E937}" dt="2025-05-13T20:20:15.484" v="566" actId="20577"/>
        <pc:sldMkLst>
          <pc:docMk/>
          <pc:sldMk cId="2945923146" sldId="432"/>
        </pc:sldMkLst>
      </pc:sldChg>
      <pc:sldChg chg="modSp mod">
        <pc:chgData name="Rachel Anne Normand" userId="631bff65-363b-46bc-b0b5-eac538b8e3b4" providerId="ADAL" clId="{AE072DE1-47AE-4448-8058-AB384692E937}" dt="2025-05-13T20:20:35.560" v="572" actId="20577"/>
        <pc:sldMkLst>
          <pc:docMk/>
          <pc:sldMk cId="4002677342" sldId="433"/>
        </pc:sldMkLst>
      </pc:sldChg>
      <pc:sldChg chg="addSp delSp modSp mod">
        <pc:chgData name="Rachel Anne Normand" userId="631bff65-363b-46bc-b0b5-eac538b8e3b4" providerId="ADAL" clId="{AE072DE1-47AE-4448-8058-AB384692E937}" dt="2025-05-13T20:20:47.253" v="577" actId="20577"/>
        <pc:sldMkLst>
          <pc:docMk/>
          <pc:sldMk cId="3169729733" sldId="434"/>
        </pc:sldMkLst>
      </pc:sldChg>
      <pc:sldChg chg="modSp mod">
        <pc:chgData name="Rachel Anne Normand" userId="631bff65-363b-46bc-b0b5-eac538b8e3b4" providerId="ADAL" clId="{AE072DE1-47AE-4448-8058-AB384692E937}" dt="2025-05-13T20:21:28.403" v="592" actId="20577"/>
        <pc:sldMkLst>
          <pc:docMk/>
          <pc:sldMk cId="834020985" sldId="435"/>
        </pc:sldMkLst>
      </pc:sldChg>
      <pc:sldChg chg="modSp mod">
        <pc:chgData name="Rachel Anne Normand" userId="631bff65-363b-46bc-b0b5-eac538b8e3b4" providerId="ADAL" clId="{AE072DE1-47AE-4448-8058-AB384692E937}" dt="2025-05-13T20:22:12.377" v="616" actId="115"/>
        <pc:sldMkLst>
          <pc:docMk/>
          <pc:sldMk cId="2183013473" sldId="436"/>
        </pc:sldMkLst>
      </pc:sldChg>
      <pc:sldChg chg="modSp mod">
        <pc:chgData name="Rachel Anne Normand" userId="631bff65-363b-46bc-b0b5-eac538b8e3b4" providerId="ADAL" clId="{AE072DE1-47AE-4448-8058-AB384692E937}" dt="2025-05-13T20:23:02.138" v="632" actId="5793"/>
        <pc:sldMkLst>
          <pc:docMk/>
          <pc:sldMk cId="370569442" sldId="437"/>
        </pc:sldMkLst>
      </pc:sldChg>
      <pc:sldChg chg="modSp mod">
        <pc:chgData name="Rachel Anne Normand" userId="631bff65-363b-46bc-b0b5-eac538b8e3b4" providerId="ADAL" clId="{AE072DE1-47AE-4448-8058-AB384692E937}" dt="2025-05-13T20:23:11.538" v="639" actId="5793"/>
        <pc:sldMkLst>
          <pc:docMk/>
          <pc:sldMk cId="2509453214" sldId="438"/>
        </pc:sldMkLst>
      </pc:sldChg>
      <pc:sldChg chg="modSp mod">
        <pc:chgData name="Rachel Anne Normand" userId="631bff65-363b-46bc-b0b5-eac538b8e3b4" providerId="ADAL" clId="{AE072DE1-47AE-4448-8058-AB384692E937}" dt="2025-05-13T20:23:32.486" v="648" actId="20577"/>
        <pc:sldMkLst>
          <pc:docMk/>
          <pc:sldMk cId="1326039702" sldId="439"/>
        </pc:sldMkLst>
      </pc:sldChg>
      <pc:sldChg chg="modSp mod">
        <pc:chgData name="Rachel Anne Normand" userId="631bff65-363b-46bc-b0b5-eac538b8e3b4" providerId="ADAL" clId="{AE072DE1-47AE-4448-8058-AB384692E937}" dt="2025-05-13T20:23:43.936" v="658" actId="5793"/>
        <pc:sldMkLst>
          <pc:docMk/>
          <pc:sldMk cId="648664313" sldId="440"/>
        </pc:sldMkLst>
      </pc:sldChg>
      <pc:sldChg chg="modSp mod">
        <pc:chgData name="Rachel Anne Normand" userId="631bff65-363b-46bc-b0b5-eac538b8e3b4" providerId="ADAL" clId="{AE072DE1-47AE-4448-8058-AB384692E937}" dt="2025-05-13T20:23:55.285" v="666" actId="27636"/>
        <pc:sldMkLst>
          <pc:docMk/>
          <pc:sldMk cId="3892239981" sldId="441"/>
        </pc:sldMkLst>
      </pc:sldChg>
      <pc:sldChg chg="modSp mod">
        <pc:chgData name="Rachel Anne Normand" userId="631bff65-363b-46bc-b0b5-eac538b8e3b4" providerId="ADAL" clId="{AE072DE1-47AE-4448-8058-AB384692E937}" dt="2025-05-13T20:24:05.797" v="673" actId="21"/>
        <pc:sldMkLst>
          <pc:docMk/>
          <pc:sldMk cId="905027174" sldId="442"/>
        </pc:sldMkLst>
      </pc:sldChg>
      <pc:sldChg chg="modSp mod">
        <pc:chgData name="Rachel Anne Normand" userId="631bff65-363b-46bc-b0b5-eac538b8e3b4" providerId="ADAL" clId="{AE072DE1-47AE-4448-8058-AB384692E937}" dt="2025-05-13T20:24:16.078" v="678" actId="21"/>
        <pc:sldMkLst>
          <pc:docMk/>
          <pc:sldMk cId="1952991369" sldId="443"/>
        </pc:sldMkLst>
      </pc:sldChg>
      <pc:sldChg chg="modSp mod">
        <pc:chgData name="Rachel Anne Normand" userId="631bff65-363b-46bc-b0b5-eac538b8e3b4" providerId="ADAL" clId="{AE072DE1-47AE-4448-8058-AB384692E937}" dt="2025-05-13T20:24:22.875" v="682" actId="20577"/>
        <pc:sldMkLst>
          <pc:docMk/>
          <pc:sldMk cId="2988723877" sldId="444"/>
        </pc:sldMkLst>
      </pc:sldChg>
      <pc:sldChg chg="modSp mod">
        <pc:chgData name="Rachel Anne Normand" userId="631bff65-363b-46bc-b0b5-eac538b8e3b4" providerId="ADAL" clId="{AE072DE1-47AE-4448-8058-AB384692E937}" dt="2025-05-13T20:24:47.946" v="689" actId="20577"/>
        <pc:sldMkLst>
          <pc:docMk/>
          <pc:sldMk cId="1331989335" sldId="445"/>
        </pc:sldMkLst>
      </pc:sldChg>
      <pc:sldChg chg="addSp delSp modSp mod">
        <pc:chgData name="Rachel Anne Normand" userId="631bff65-363b-46bc-b0b5-eac538b8e3b4" providerId="ADAL" clId="{AE072DE1-47AE-4448-8058-AB384692E937}" dt="2025-05-13T20:24:57.999" v="692" actId="20577"/>
        <pc:sldMkLst>
          <pc:docMk/>
          <pc:sldMk cId="4213934608" sldId="446"/>
        </pc:sldMkLst>
      </pc:sldChg>
      <pc:sldChg chg="modSp mod">
        <pc:chgData name="Rachel Anne Normand" userId="631bff65-363b-46bc-b0b5-eac538b8e3b4" providerId="ADAL" clId="{AE072DE1-47AE-4448-8058-AB384692E937}" dt="2025-05-13T20:25:41.433" v="702" actId="20577"/>
        <pc:sldMkLst>
          <pc:docMk/>
          <pc:sldMk cId="2709929039" sldId="447"/>
        </pc:sldMkLst>
      </pc:sldChg>
      <pc:sldChg chg="modSp mod">
        <pc:chgData name="Rachel Anne Normand" userId="631bff65-363b-46bc-b0b5-eac538b8e3b4" providerId="ADAL" clId="{AE072DE1-47AE-4448-8058-AB384692E937}" dt="2025-05-13T20:25:58.743" v="712" actId="27636"/>
        <pc:sldMkLst>
          <pc:docMk/>
          <pc:sldMk cId="3220993376" sldId="448"/>
        </pc:sldMkLst>
      </pc:sldChg>
      <pc:sldChg chg="modSp mod">
        <pc:chgData name="Rachel Anne Normand" userId="631bff65-363b-46bc-b0b5-eac538b8e3b4" providerId="ADAL" clId="{AE072DE1-47AE-4448-8058-AB384692E937}" dt="2025-05-13T20:26:13.857" v="716" actId="20577"/>
        <pc:sldMkLst>
          <pc:docMk/>
          <pc:sldMk cId="2381487529" sldId="449"/>
        </pc:sldMkLst>
      </pc:sldChg>
      <pc:sldChg chg="addSp delSp modSp mod">
        <pc:chgData name="Rachel Anne Normand" userId="631bff65-363b-46bc-b0b5-eac538b8e3b4" providerId="ADAL" clId="{AE072DE1-47AE-4448-8058-AB384692E937}" dt="2025-05-13T20:26:32.186" v="719" actId="20577"/>
        <pc:sldMkLst>
          <pc:docMk/>
          <pc:sldMk cId="1943934001" sldId="450"/>
        </pc:sldMkLst>
      </pc:sldChg>
      <pc:sldChg chg="modSp mod">
        <pc:chgData name="Rachel Anne Normand" userId="631bff65-363b-46bc-b0b5-eac538b8e3b4" providerId="ADAL" clId="{AE072DE1-47AE-4448-8058-AB384692E937}" dt="2025-05-13T20:26:55.220" v="725" actId="27636"/>
        <pc:sldMkLst>
          <pc:docMk/>
          <pc:sldMk cId="2270396645" sldId="451"/>
        </pc:sldMkLst>
      </pc:sldChg>
      <pc:sldChg chg="modSp mod">
        <pc:chgData name="Rachel Anne Normand" userId="631bff65-363b-46bc-b0b5-eac538b8e3b4" providerId="ADAL" clId="{AE072DE1-47AE-4448-8058-AB384692E937}" dt="2025-05-13T20:27:10.304" v="730" actId="20577"/>
        <pc:sldMkLst>
          <pc:docMk/>
          <pc:sldMk cId="1434147906" sldId="452"/>
        </pc:sldMkLst>
      </pc:sldChg>
      <pc:sldChg chg="modSp mod">
        <pc:chgData name="Rachel Anne Normand" userId="631bff65-363b-46bc-b0b5-eac538b8e3b4" providerId="ADAL" clId="{AE072DE1-47AE-4448-8058-AB384692E937}" dt="2025-05-13T20:27:36.824" v="746" actId="114"/>
        <pc:sldMkLst>
          <pc:docMk/>
          <pc:sldMk cId="3535443287" sldId="453"/>
        </pc:sldMkLst>
      </pc:sldChg>
      <pc:sldChg chg="modSp mod">
        <pc:chgData name="Rachel Anne Normand" userId="631bff65-363b-46bc-b0b5-eac538b8e3b4" providerId="ADAL" clId="{AE072DE1-47AE-4448-8058-AB384692E937}" dt="2025-05-13T20:28:10.338" v="761" actId="14"/>
        <pc:sldMkLst>
          <pc:docMk/>
          <pc:sldMk cId="2093381666" sldId="454"/>
        </pc:sldMkLst>
      </pc:sldChg>
      <pc:sldChg chg="modSp mod">
        <pc:chgData name="Rachel Anne Normand" userId="631bff65-363b-46bc-b0b5-eac538b8e3b4" providerId="ADAL" clId="{AE072DE1-47AE-4448-8058-AB384692E937}" dt="2025-05-13T20:28:22.530" v="767" actId="27636"/>
        <pc:sldMkLst>
          <pc:docMk/>
          <pc:sldMk cId="1023327776" sldId="455"/>
        </pc:sldMkLst>
      </pc:sldChg>
      <pc:sldChg chg="modSp mod">
        <pc:chgData name="Rachel Anne Normand" userId="631bff65-363b-46bc-b0b5-eac538b8e3b4" providerId="ADAL" clId="{AE072DE1-47AE-4448-8058-AB384692E937}" dt="2025-05-13T20:29:15.523" v="795" actId="12"/>
        <pc:sldMkLst>
          <pc:docMk/>
          <pc:sldMk cId="1579076486" sldId="456"/>
        </pc:sldMkLst>
      </pc:sldChg>
      <pc:sldChg chg="modSp mod">
        <pc:chgData name="Rachel Anne Normand" userId="631bff65-363b-46bc-b0b5-eac538b8e3b4" providerId="ADAL" clId="{AE072DE1-47AE-4448-8058-AB384692E937}" dt="2025-05-13T20:29:12.086" v="794" actId="12"/>
        <pc:sldMkLst>
          <pc:docMk/>
          <pc:sldMk cId="3749466491" sldId="457"/>
        </pc:sldMkLst>
      </pc:sldChg>
      <pc:sldChg chg="modSp mod">
        <pc:chgData name="Rachel Anne Normand" userId="631bff65-363b-46bc-b0b5-eac538b8e3b4" providerId="ADAL" clId="{AE072DE1-47AE-4448-8058-AB384692E937}" dt="2025-05-13T20:29:36.535" v="800" actId="20577"/>
        <pc:sldMkLst>
          <pc:docMk/>
          <pc:sldMk cId="2969722792" sldId="458"/>
        </pc:sldMkLst>
      </pc:sldChg>
      <pc:sldChg chg="modSp mod">
        <pc:chgData name="Rachel Anne Normand" userId="631bff65-363b-46bc-b0b5-eac538b8e3b4" providerId="ADAL" clId="{AE072DE1-47AE-4448-8058-AB384692E937}" dt="2025-05-13T20:29:44.159" v="804" actId="20577"/>
        <pc:sldMkLst>
          <pc:docMk/>
          <pc:sldMk cId="1943409114" sldId="459"/>
        </pc:sldMkLst>
      </pc:sldChg>
      <pc:sldChg chg="addSp delSp modSp mod">
        <pc:chgData name="Rachel Anne Normand" userId="631bff65-363b-46bc-b0b5-eac538b8e3b4" providerId="ADAL" clId="{AE072DE1-47AE-4448-8058-AB384692E937}" dt="2025-05-13T20:30:00.838" v="809" actId="20577"/>
        <pc:sldMkLst>
          <pc:docMk/>
          <pc:sldMk cId="3340343060" sldId="460"/>
        </pc:sldMkLst>
      </pc:sldChg>
      <pc:sldChg chg="modSp mod">
        <pc:chgData name="Rachel Anne Normand" userId="631bff65-363b-46bc-b0b5-eac538b8e3b4" providerId="ADAL" clId="{AE072DE1-47AE-4448-8058-AB384692E937}" dt="2025-05-13T20:30:34.151" v="818" actId="20577"/>
        <pc:sldMkLst>
          <pc:docMk/>
          <pc:sldMk cId="395563456" sldId="461"/>
        </pc:sldMkLst>
      </pc:sldChg>
      <pc:sldChg chg="modSp mod">
        <pc:chgData name="Rachel Anne Normand" userId="631bff65-363b-46bc-b0b5-eac538b8e3b4" providerId="ADAL" clId="{AE072DE1-47AE-4448-8058-AB384692E937}" dt="2025-05-13T20:30:56.590" v="880" actId="20577"/>
        <pc:sldMkLst>
          <pc:docMk/>
          <pc:sldMk cId="1329699945" sldId="462"/>
        </pc:sldMkLst>
      </pc:sldChg>
      <pc:sldChg chg="addSp delSp modSp mod setBg setFolMasterObjs">
        <pc:chgData name="Rachel Anne Normand" userId="631bff65-363b-46bc-b0b5-eac538b8e3b4" providerId="ADAL" clId="{AE072DE1-47AE-4448-8058-AB384692E937}" dt="2025-05-13T20:31:39.977" v="899" actId="20577"/>
        <pc:sldMkLst>
          <pc:docMk/>
          <pc:sldMk cId="1573062321" sldId="463"/>
        </pc:sldMkLst>
      </pc:sldChg>
      <pc:sldChg chg="modSp mod">
        <pc:chgData name="Rachel Anne Normand" userId="631bff65-363b-46bc-b0b5-eac538b8e3b4" providerId="ADAL" clId="{AE072DE1-47AE-4448-8058-AB384692E937}" dt="2025-05-13T20:32:14.070" v="926" actId="20577"/>
        <pc:sldMkLst>
          <pc:docMk/>
          <pc:sldMk cId="184241383" sldId="464"/>
        </pc:sldMkLst>
      </pc:sldChg>
      <pc:sldChg chg="addSp delSp modSp mod">
        <pc:chgData name="Rachel Anne Normand" userId="631bff65-363b-46bc-b0b5-eac538b8e3b4" providerId="ADAL" clId="{AE072DE1-47AE-4448-8058-AB384692E937}" dt="2025-05-13T20:32:26.536" v="930" actId="20577"/>
        <pc:sldMkLst>
          <pc:docMk/>
          <pc:sldMk cId="3152072759" sldId="465"/>
        </pc:sldMkLst>
      </pc:sldChg>
      <pc:sldChg chg="addSp delSp modSp mod">
        <pc:chgData name="Rachel Anne Normand" userId="631bff65-363b-46bc-b0b5-eac538b8e3b4" providerId="ADAL" clId="{AE072DE1-47AE-4448-8058-AB384692E937}" dt="2025-05-13T20:32:45.982" v="942" actId="27636"/>
        <pc:sldMkLst>
          <pc:docMk/>
          <pc:sldMk cId="1956734313" sldId="466"/>
        </pc:sldMkLst>
      </pc:sldChg>
      <pc:sldChg chg="modSp mod">
        <pc:chgData name="Rachel Anne Normand" userId="631bff65-363b-46bc-b0b5-eac538b8e3b4" providerId="ADAL" clId="{AE072DE1-47AE-4448-8058-AB384692E937}" dt="2025-05-13T20:33:15.060" v="956" actId="20577"/>
        <pc:sldMkLst>
          <pc:docMk/>
          <pc:sldMk cId="26662665" sldId="467"/>
        </pc:sldMkLst>
      </pc:sldChg>
      <pc:sldChg chg="addSp delSp modSp mod">
        <pc:chgData name="Rachel Anne Normand" userId="631bff65-363b-46bc-b0b5-eac538b8e3b4" providerId="ADAL" clId="{AE072DE1-47AE-4448-8058-AB384692E937}" dt="2025-05-13T20:33:38.445" v="985" actId="20577"/>
        <pc:sldMkLst>
          <pc:docMk/>
          <pc:sldMk cId="2281237556" sldId="468"/>
        </pc:sldMkLst>
      </pc:sldChg>
      <pc:sldMasterChg chg="modSp mod modSldLayout">
        <pc:chgData name="Rachel Anne Normand" userId="631bff65-363b-46bc-b0b5-eac538b8e3b4" providerId="ADAL" clId="{AE072DE1-47AE-4448-8058-AB384692E937}" dt="2025-05-13T19:50:45.253" v="5" actId="14100"/>
        <pc:sldMasterMkLst>
          <pc:docMk/>
          <pc:sldMasterMk cId="0" sldId="2147483648"/>
        </pc:sldMasterMkLst>
        <pc:sldLayoutChg chg="modSp mod">
          <pc:chgData name="Rachel Anne Normand" userId="631bff65-363b-46bc-b0b5-eac538b8e3b4" providerId="ADAL" clId="{AE072DE1-47AE-4448-8058-AB384692E937}" dt="2025-05-13T19:50:45.253" v="5" actId="14100"/>
          <pc:sldLayoutMkLst>
            <pc:docMk/>
            <pc:sldMasterMk cId="0" sldId="2147483648"/>
            <pc:sldLayoutMk cId="0" sldId="2147483650"/>
          </pc:sldLayoutMkLst>
        </pc:sldLayoutChg>
      </pc:sldMasterChg>
    </pc:docChg>
  </pc:docChgLst>
  <pc:docChgLst>
    <pc:chgData name="Utilisateur invité" userId="S::urn:spo:tenantanon#26fc914f-9c5c-4e24-95aa-0dabac7a976a::" providerId="AD" clId="Web-{C995E03F-3707-54B4-1FB0-7E39970BBD13}"/>
    <pc:docChg chg="modSld">
      <pc:chgData name="Utilisateur invité" userId="S::urn:spo:tenantanon#26fc914f-9c5c-4e24-95aa-0dabac7a976a::" providerId="AD" clId="Web-{C995E03F-3707-54B4-1FB0-7E39970BBD13}" dt="2025-05-16T17:24:29.284" v="84" actId="20577"/>
      <pc:docMkLst>
        <pc:docMk/>
      </pc:docMkLst>
      <pc:sldChg chg="addSp modSp">
        <pc:chgData name="Utilisateur invité" userId="S::urn:spo:tenantanon#26fc914f-9c5c-4e24-95aa-0dabac7a976a::" providerId="AD" clId="Web-{C995E03F-3707-54B4-1FB0-7E39970BBD13}" dt="2025-05-16T16:29:30.008" v="2" actId="1076"/>
        <pc:sldMkLst>
          <pc:docMk/>
          <pc:sldMk cId="481907628" sldId="294"/>
        </pc:sldMkLst>
      </pc:sldChg>
      <pc:sldChg chg="modSp">
        <pc:chgData name="Utilisateur invité" userId="S::urn:spo:tenantanon#26fc914f-9c5c-4e24-95aa-0dabac7a976a::" providerId="AD" clId="Web-{C995E03F-3707-54B4-1FB0-7E39970BBD13}" dt="2025-05-16T15:55:49.762" v="0"/>
        <pc:sldMkLst>
          <pc:docMk/>
          <pc:sldMk cId="2104329492" sldId="307"/>
        </pc:sldMkLst>
      </pc:sldChg>
      <pc:sldChg chg="modSp">
        <pc:chgData name="Utilisateur invité" userId="S::urn:spo:tenantanon#26fc914f-9c5c-4e24-95aa-0dabac7a976a::" providerId="AD" clId="Web-{C995E03F-3707-54B4-1FB0-7E39970BBD13}" dt="2025-05-16T16:40:58.558" v="23" actId="20577"/>
        <pc:sldMkLst>
          <pc:docMk/>
          <pc:sldMk cId="215613907" sldId="411"/>
        </pc:sldMkLst>
      </pc:sldChg>
      <pc:sldChg chg="modSp">
        <pc:chgData name="Utilisateur invité" userId="S::urn:spo:tenantanon#26fc914f-9c5c-4e24-95aa-0dabac7a976a::" providerId="AD" clId="Web-{C995E03F-3707-54B4-1FB0-7E39970BBD13}" dt="2025-05-16T16:57:21.803" v="26" actId="20577"/>
        <pc:sldMkLst>
          <pc:docMk/>
          <pc:sldMk cId="2735485906" sldId="425"/>
        </pc:sldMkLst>
      </pc:sldChg>
      <pc:sldChg chg="addSp modSp">
        <pc:chgData name="Utilisateur invité" userId="S::urn:spo:tenantanon#26fc914f-9c5c-4e24-95aa-0dabac7a976a::" providerId="AD" clId="Web-{C995E03F-3707-54B4-1FB0-7E39970BBD13}" dt="2025-05-16T16:57:47.585" v="30" actId="1076"/>
        <pc:sldMkLst>
          <pc:docMk/>
          <pc:sldMk cId="685655981" sldId="426"/>
        </pc:sldMkLst>
      </pc:sldChg>
      <pc:sldChg chg="addSp modSp">
        <pc:chgData name="Utilisateur invité" userId="S::urn:spo:tenantanon#26fc914f-9c5c-4e24-95aa-0dabac7a976a::" providerId="AD" clId="Web-{C995E03F-3707-54B4-1FB0-7E39970BBD13}" dt="2025-05-16T17:00:41.964" v="32" actId="1076"/>
        <pc:sldMkLst>
          <pc:docMk/>
          <pc:sldMk cId="834020985" sldId="435"/>
        </pc:sldMkLst>
      </pc:sldChg>
      <pc:sldChg chg="addSp modSp">
        <pc:chgData name="Utilisateur invité" userId="S::urn:spo:tenantanon#26fc914f-9c5c-4e24-95aa-0dabac7a976a::" providerId="AD" clId="Web-{C995E03F-3707-54B4-1FB0-7E39970BBD13}" dt="2025-05-16T17:04:58.549" v="55" actId="1076"/>
        <pc:sldMkLst>
          <pc:docMk/>
          <pc:sldMk cId="1943934001" sldId="450"/>
        </pc:sldMkLst>
      </pc:sldChg>
      <pc:sldChg chg="addSp modSp">
        <pc:chgData name="Utilisateur invité" userId="S::urn:spo:tenantanon#26fc914f-9c5c-4e24-95aa-0dabac7a976a::" providerId="AD" clId="Web-{C995E03F-3707-54B4-1FB0-7E39970BBD13}" dt="2025-05-16T17:15:09.362" v="57" actId="1076"/>
        <pc:sldMkLst>
          <pc:docMk/>
          <pc:sldMk cId="2969722792" sldId="458"/>
        </pc:sldMkLst>
      </pc:sldChg>
      <pc:sldChg chg="addSp modSp">
        <pc:chgData name="Utilisateur invité" userId="S::urn:spo:tenantanon#26fc914f-9c5c-4e24-95aa-0dabac7a976a::" providerId="AD" clId="Web-{C995E03F-3707-54B4-1FB0-7E39970BBD13}" dt="2025-05-16T17:18:39.649" v="75" actId="1076"/>
        <pc:sldMkLst>
          <pc:docMk/>
          <pc:sldMk cId="3340343060" sldId="460"/>
        </pc:sldMkLst>
      </pc:sldChg>
      <pc:sldChg chg="addSp modSp">
        <pc:chgData name="Utilisateur invité" userId="S::urn:spo:tenantanon#26fc914f-9c5c-4e24-95aa-0dabac7a976a::" providerId="AD" clId="Web-{C995E03F-3707-54B4-1FB0-7E39970BBD13}" dt="2025-05-16T17:22:54.218" v="81" actId="20577"/>
        <pc:sldMkLst>
          <pc:docMk/>
          <pc:sldMk cId="184241383" sldId="464"/>
        </pc:sldMkLst>
      </pc:sldChg>
      <pc:sldChg chg="modSp">
        <pc:chgData name="Utilisateur invité" userId="S::urn:spo:tenantanon#26fc914f-9c5c-4e24-95aa-0dabac7a976a::" providerId="AD" clId="Web-{C995E03F-3707-54B4-1FB0-7E39970BBD13}" dt="2025-05-16T17:24:29.284" v="84" actId="20577"/>
        <pc:sldMkLst>
          <pc:docMk/>
          <pc:sldMk cId="1956734313" sldId="466"/>
        </pc:sldMkLst>
      </pc:sldChg>
    </pc:docChg>
  </pc:docChgLst>
  <pc:docChgLst>
    <pc:chgData name="Mélanie Gendron" userId="b05ed1a2-98bf-4a87-b261-4b22b31ddbe0" providerId="ADAL" clId="{B7905E30-E3F1-4307-9542-B5A13524988C}"/>
    <pc:docChg chg="custSel modSld">
      <pc:chgData name="Mélanie Gendron" userId="b05ed1a2-98bf-4a87-b261-4b22b31ddbe0" providerId="ADAL" clId="{B7905E30-E3F1-4307-9542-B5A13524988C}" dt="2025-07-18T15:28:55.180" v="93" actId="20577"/>
      <pc:docMkLst>
        <pc:docMk/>
      </pc:docMkLst>
      <pc:sldChg chg="modSp mod">
        <pc:chgData name="Mélanie Gendron" userId="b05ed1a2-98bf-4a87-b261-4b22b31ddbe0" providerId="ADAL" clId="{B7905E30-E3F1-4307-9542-B5A13524988C}" dt="2025-07-18T15:19:28.279" v="0" actId="1076"/>
        <pc:sldMkLst>
          <pc:docMk/>
          <pc:sldMk cId="3861369899" sldId="256"/>
        </pc:sldMkLst>
        <pc:spChg chg="mod">
          <ac:chgData name="Mélanie Gendron" userId="b05ed1a2-98bf-4a87-b261-4b22b31ddbe0" providerId="ADAL" clId="{B7905E30-E3F1-4307-9542-B5A13524988C}" dt="2025-07-18T15:19:28.279" v="0" actId="1076"/>
          <ac:spMkLst>
            <pc:docMk/>
            <pc:sldMk cId="3861369899" sldId="256"/>
            <ac:spMk id="8" creationId="{9E207942-4307-A395-4137-B2D2A3BD16EB}"/>
          </ac:spMkLst>
        </pc:spChg>
        <pc:spChg chg="mod">
          <ac:chgData name="Mélanie Gendron" userId="b05ed1a2-98bf-4a87-b261-4b22b31ddbe0" providerId="ADAL" clId="{B7905E30-E3F1-4307-9542-B5A13524988C}" dt="2025-07-18T15:19:28.279" v="0" actId="1076"/>
          <ac:spMkLst>
            <pc:docMk/>
            <pc:sldMk cId="3861369899" sldId="256"/>
            <ac:spMk id="9" creationId="{EF99351C-D321-0767-4DCF-4C75FA48E034}"/>
          </ac:spMkLst>
        </pc:spChg>
      </pc:sldChg>
      <pc:sldChg chg="modSp mod">
        <pc:chgData name="Mélanie Gendron" userId="b05ed1a2-98bf-4a87-b261-4b22b31ddbe0" providerId="ADAL" clId="{B7905E30-E3F1-4307-9542-B5A13524988C}" dt="2025-07-18T15:20:20.350" v="6" actId="14100"/>
        <pc:sldMkLst>
          <pc:docMk/>
          <pc:sldMk cId="4146629887" sldId="270"/>
        </pc:sldMkLst>
        <pc:spChg chg="mod">
          <ac:chgData name="Mélanie Gendron" userId="b05ed1a2-98bf-4a87-b261-4b22b31ddbe0" providerId="ADAL" clId="{B7905E30-E3F1-4307-9542-B5A13524988C}" dt="2025-07-18T15:20:20.350" v="6" actId="14100"/>
          <ac:spMkLst>
            <pc:docMk/>
            <pc:sldMk cId="4146629887" sldId="270"/>
            <ac:spMk id="3" creationId="{00000000-0000-0000-0000-000000000000}"/>
          </ac:spMkLst>
        </pc:spChg>
      </pc:sldChg>
      <pc:sldChg chg="modSp mod">
        <pc:chgData name="Mélanie Gendron" userId="b05ed1a2-98bf-4a87-b261-4b22b31ddbe0" providerId="ADAL" clId="{B7905E30-E3F1-4307-9542-B5A13524988C}" dt="2025-07-18T15:20:29.420" v="8" actId="14100"/>
        <pc:sldMkLst>
          <pc:docMk/>
          <pc:sldMk cId="3496459309" sldId="273"/>
        </pc:sldMkLst>
        <pc:spChg chg="mod">
          <ac:chgData name="Mélanie Gendron" userId="b05ed1a2-98bf-4a87-b261-4b22b31ddbe0" providerId="ADAL" clId="{B7905E30-E3F1-4307-9542-B5A13524988C}" dt="2025-07-18T15:20:29.420" v="8" actId="14100"/>
          <ac:spMkLst>
            <pc:docMk/>
            <pc:sldMk cId="3496459309" sldId="273"/>
            <ac:spMk id="3" creationId="{00000000-0000-0000-0000-000000000000}"/>
          </ac:spMkLst>
        </pc:spChg>
      </pc:sldChg>
      <pc:sldChg chg="modSp mod">
        <pc:chgData name="Mélanie Gendron" userId="b05ed1a2-98bf-4a87-b261-4b22b31ddbe0" providerId="ADAL" clId="{B7905E30-E3F1-4307-9542-B5A13524988C}" dt="2025-07-18T15:19:59.024" v="4" actId="14100"/>
        <pc:sldMkLst>
          <pc:docMk/>
          <pc:sldMk cId="2465101459" sldId="293"/>
        </pc:sldMkLst>
        <pc:spChg chg="mod">
          <ac:chgData name="Mélanie Gendron" userId="b05ed1a2-98bf-4a87-b261-4b22b31ddbe0" providerId="ADAL" clId="{B7905E30-E3F1-4307-9542-B5A13524988C}" dt="2025-07-18T15:19:59.024" v="4" actId="14100"/>
          <ac:spMkLst>
            <pc:docMk/>
            <pc:sldMk cId="2465101459" sldId="293"/>
            <ac:spMk id="3" creationId="{00000000-0000-0000-0000-000000000000}"/>
          </ac:spMkLst>
        </pc:spChg>
      </pc:sldChg>
      <pc:sldChg chg="modSp mod">
        <pc:chgData name="Mélanie Gendron" userId="b05ed1a2-98bf-4a87-b261-4b22b31ddbe0" providerId="ADAL" clId="{B7905E30-E3F1-4307-9542-B5A13524988C}" dt="2025-07-18T15:26:08.826" v="75" actId="255"/>
        <pc:sldMkLst>
          <pc:docMk/>
          <pc:sldMk cId="481907628" sldId="294"/>
        </pc:sldMkLst>
        <pc:spChg chg="mod">
          <ac:chgData name="Mélanie Gendron" userId="b05ed1a2-98bf-4a87-b261-4b22b31ddbe0" providerId="ADAL" clId="{B7905E30-E3F1-4307-9542-B5A13524988C}" dt="2025-07-18T15:26:08.826" v="75" actId="255"/>
          <ac:spMkLst>
            <pc:docMk/>
            <pc:sldMk cId="481907628" sldId="294"/>
            <ac:spMk id="3" creationId="{00000000-0000-0000-0000-000000000000}"/>
          </ac:spMkLst>
        </pc:spChg>
      </pc:sldChg>
      <pc:sldChg chg="modSp mod">
        <pc:chgData name="Mélanie Gendron" userId="b05ed1a2-98bf-4a87-b261-4b22b31ddbe0" providerId="ADAL" clId="{B7905E30-E3F1-4307-9542-B5A13524988C}" dt="2025-07-18T15:19:45.910" v="2" actId="14100"/>
        <pc:sldMkLst>
          <pc:docMk/>
          <pc:sldMk cId="2104329492" sldId="307"/>
        </pc:sldMkLst>
        <pc:spChg chg="mod">
          <ac:chgData name="Mélanie Gendron" userId="b05ed1a2-98bf-4a87-b261-4b22b31ddbe0" providerId="ADAL" clId="{B7905E30-E3F1-4307-9542-B5A13524988C}" dt="2025-07-18T15:19:45.910" v="2" actId="14100"/>
          <ac:spMkLst>
            <pc:docMk/>
            <pc:sldMk cId="2104329492" sldId="307"/>
            <ac:spMk id="3" creationId="{00000000-0000-0000-0000-000000000000}"/>
          </ac:spMkLst>
        </pc:spChg>
      </pc:sldChg>
      <pc:sldChg chg="modSp mod">
        <pc:chgData name="Mélanie Gendron" userId="b05ed1a2-98bf-4a87-b261-4b22b31ddbe0" providerId="ADAL" clId="{B7905E30-E3F1-4307-9542-B5A13524988C}" dt="2025-07-18T15:20:34.357" v="9" actId="14100"/>
        <pc:sldMkLst>
          <pc:docMk/>
          <pc:sldMk cId="658135252" sldId="312"/>
        </pc:sldMkLst>
        <pc:spChg chg="mod">
          <ac:chgData name="Mélanie Gendron" userId="b05ed1a2-98bf-4a87-b261-4b22b31ddbe0" providerId="ADAL" clId="{B7905E30-E3F1-4307-9542-B5A13524988C}" dt="2025-07-18T15:20:34.357" v="9" actId="14100"/>
          <ac:spMkLst>
            <pc:docMk/>
            <pc:sldMk cId="658135252" sldId="312"/>
            <ac:spMk id="3" creationId="{00000000-0000-0000-0000-000000000000}"/>
          </ac:spMkLst>
        </pc:spChg>
      </pc:sldChg>
      <pc:sldChg chg="modSp mod">
        <pc:chgData name="Mélanie Gendron" userId="b05ed1a2-98bf-4a87-b261-4b22b31ddbe0" providerId="ADAL" clId="{B7905E30-E3F1-4307-9542-B5A13524988C}" dt="2025-07-18T15:19:39.441" v="1" actId="14100"/>
        <pc:sldMkLst>
          <pc:docMk/>
          <pc:sldMk cId="1696907892" sldId="349"/>
        </pc:sldMkLst>
        <pc:spChg chg="mod">
          <ac:chgData name="Mélanie Gendron" userId="b05ed1a2-98bf-4a87-b261-4b22b31ddbe0" providerId="ADAL" clId="{B7905E30-E3F1-4307-9542-B5A13524988C}" dt="2025-07-18T15:19:39.441" v="1" actId="14100"/>
          <ac:spMkLst>
            <pc:docMk/>
            <pc:sldMk cId="1696907892" sldId="349"/>
            <ac:spMk id="3" creationId="{00000000-0000-0000-0000-000000000000}"/>
          </ac:spMkLst>
        </pc:spChg>
      </pc:sldChg>
      <pc:sldChg chg="modSp mod">
        <pc:chgData name="Mélanie Gendron" userId="b05ed1a2-98bf-4a87-b261-4b22b31ddbe0" providerId="ADAL" clId="{B7905E30-E3F1-4307-9542-B5A13524988C}" dt="2025-07-18T15:20:38.592" v="10" actId="14100"/>
        <pc:sldMkLst>
          <pc:docMk/>
          <pc:sldMk cId="734039590" sldId="371"/>
        </pc:sldMkLst>
        <pc:spChg chg="mod">
          <ac:chgData name="Mélanie Gendron" userId="b05ed1a2-98bf-4a87-b261-4b22b31ddbe0" providerId="ADAL" clId="{B7905E30-E3F1-4307-9542-B5A13524988C}" dt="2025-07-18T15:20:38.592" v="10" actId="14100"/>
          <ac:spMkLst>
            <pc:docMk/>
            <pc:sldMk cId="734039590" sldId="371"/>
            <ac:spMk id="3" creationId="{00000000-0000-0000-0000-000000000000}"/>
          </ac:spMkLst>
        </pc:spChg>
      </pc:sldChg>
      <pc:sldChg chg="modSp mod">
        <pc:chgData name="Mélanie Gendron" userId="b05ed1a2-98bf-4a87-b261-4b22b31ddbe0" providerId="ADAL" clId="{B7905E30-E3F1-4307-9542-B5A13524988C}" dt="2025-07-18T15:21:59.908" v="28" actId="14100"/>
        <pc:sldMkLst>
          <pc:docMk/>
          <pc:sldMk cId="3182420337" sldId="372"/>
        </pc:sldMkLst>
        <pc:spChg chg="mod">
          <ac:chgData name="Mélanie Gendron" userId="b05ed1a2-98bf-4a87-b261-4b22b31ddbe0" providerId="ADAL" clId="{B7905E30-E3F1-4307-9542-B5A13524988C}" dt="2025-07-18T15:21:59.908" v="28" actId="14100"/>
          <ac:spMkLst>
            <pc:docMk/>
            <pc:sldMk cId="3182420337" sldId="372"/>
            <ac:spMk id="3" creationId="{00000000-0000-0000-0000-000000000000}"/>
          </ac:spMkLst>
        </pc:spChg>
      </pc:sldChg>
      <pc:sldChg chg="modSp mod">
        <pc:chgData name="Mélanie Gendron" userId="b05ed1a2-98bf-4a87-b261-4b22b31ddbe0" providerId="ADAL" clId="{B7905E30-E3F1-4307-9542-B5A13524988C}" dt="2025-07-18T15:21:41.186" v="24" actId="14100"/>
        <pc:sldMkLst>
          <pc:docMk/>
          <pc:sldMk cId="3368023443" sldId="373"/>
        </pc:sldMkLst>
        <pc:spChg chg="mod">
          <ac:chgData name="Mélanie Gendron" userId="b05ed1a2-98bf-4a87-b261-4b22b31ddbe0" providerId="ADAL" clId="{B7905E30-E3F1-4307-9542-B5A13524988C}" dt="2025-07-18T15:21:41.186" v="24" actId="14100"/>
          <ac:spMkLst>
            <pc:docMk/>
            <pc:sldMk cId="3368023443" sldId="373"/>
            <ac:spMk id="3" creationId="{00000000-0000-0000-0000-000000000000}"/>
          </ac:spMkLst>
        </pc:spChg>
      </pc:sldChg>
      <pc:sldChg chg="modSp mod">
        <pc:chgData name="Mélanie Gendron" userId="b05ed1a2-98bf-4a87-b261-4b22b31ddbe0" providerId="ADAL" clId="{B7905E30-E3F1-4307-9542-B5A13524988C}" dt="2025-07-18T15:19:52.550" v="3" actId="14100"/>
        <pc:sldMkLst>
          <pc:docMk/>
          <pc:sldMk cId="2902054435" sldId="407"/>
        </pc:sldMkLst>
        <pc:spChg chg="mod">
          <ac:chgData name="Mélanie Gendron" userId="b05ed1a2-98bf-4a87-b261-4b22b31ddbe0" providerId="ADAL" clId="{B7905E30-E3F1-4307-9542-B5A13524988C}" dt="2025-07-18T15:19:52.550" v="3" actId="14100"/>
          <ac:spMkLst>
            <pc:docMk/>
            <pc:sldMk cId="2902054435" sldId="407"/>
            <ac:spMk id="3" creationId="{00000000-0000-0000-0000-000000000000}"/>
          </ac:spMkLst>
        </pc:spChg>
      </pc:sldChg>
      <pc:sldChg chg="modSp mod">
        <pc:chgData name="Mélanie Gendron" userId="b05ed1a2-98bf-4a87-b261-4b22b31ddbe0" providerId="ADAL" clId="{B7905E30-E3F1-4307-9542-B5A13524988C}" dt="2025-07-18T15:20:24.622" v="7" actId="14100"/>
        <pc:sldMkLst>
          <pc:docMk/>
          <pc:sldMk cId="3299196292" sldId="408"/>
        </pc:sldMkLst>
        <pc:spChg chg="mod">
          <ac:chgData name="Mélanie Gendron" userId="b05ed1a2-98bf-4a87-b261-4b22b31ddbe0" providerId="ADAL" clId="{B7905E30-E3F1-4307-9542-B5A13524988C}" dt="2025-07-18T15:20:24.622" v="7" actId="14100"/>
          <ac:spMkLst>
            <pc:docMk/>
            <pc:sldMk cId="3299196292" sldId="408"/>
            <ac:spMk id="3" creationId="{00000000-0000-0000-0000-000000000000}"/>
          </ac:spMkLst>
        </pc:spChg>
      </pc:sldChg>
      <pc:sldChg chg="modSp mod">
        <pc:chgData name="Mélanie Gendron" userId="b05ed1a2-98bf-4a87-b261-4b22b31ddbe0" providerId="ADAL" clId="{B7905E30-E3F1-4307-9542-B5A13524988C}" dt="2025-07-18T15:20:46.725" v="11" actId="14100"/>
        <pc:sldMkLst>
          <pc:docMk/>
          <pc:sldMk cId="3922478110" sldId="409"/>
        </pc:sldMkLst>
        <pc:spChg chg="mod">
          <ac:chgData name="Mélanie Gendron" userId="b05ed1a2-98bf-4a87-b261-4b22b31ddbe0" providerId="ADAL" clId="{B7905E30-E3F1-4307-9542-B5A13524988C}" dt="2025-07-18T15:20:46.725" v="11" actId="14100"/>
          <ac:spMkLst>
            <pc:docMk/>
            <pc:sldMk cId="3922478110" sldId="409"/>
            <ac:spMk id="3" creationId="{00000000-0000-0000-0000-000000000000}"/>
          </ac:spMkLst>
        </pc:spChg>
      </pc:sldChg>
      <pc:sldChg chg="modSp mod">
        <pc:chgData name="Mélanie Gendron" userId="b05ed1a2-98bf-4a87-b261-4b22b31ddbe0" providerId="ADAL" clId="{B7905E30-E3F1-4307-9542-B5A13524988C}" dt="2025-07-18T15:20:49.900" v="12" actId="14100"/>
        <pc:sldMkLst>
          <pc:docMk/>
          <pc:sldMk cId="2886375110" sldId="410"/>
        </pc:sldMkLst>
        <pc:spChg chg="mod">
          <ac:chgData name="Mélanie Gendron" userId="b05ed1a2-98bf-4a87-b261-4b22b31ddbe0" providerId="ADAL" clId="{B7905E30-E3F1-4307-9542-B5A13524988C}" dt="2025-07-18T15:20:49.900" v="12" actId="14100"/>
          <ac:spMkLst>
            <pc:docMk/>
            <pc:sldMk cId="2886375110" sldId="410"/>
            <ac:spMk id="3" creationId="{00000000-0000-0000-0000-000000000000}"/>
          </ac:spMkLst>
        </pc:spChg>
      </pc:sldChg>
      <pc:sldChg chg="modSp mod">
        <pc:chgData name="Mélanie Gendron" userId="b05ed1a2-98bf-4a87-b261-4b22b31ddbe0" providerId="ADAL" clId="{B7905E30-E3F1-4307-9542-B5A13524988C}" dt="2025-07-18T15:20:54.890" v="13" actId="14100"/>
        <pc:sldMkLst>
          <pc:docMk/>
          <pc:sldMk cId="215613907" sldId="411"/>
        </pc:sldMkLst>
        <pc:spChg chg="mod">
          <ac:chgData name="Mélanie Gendron" userId="b05ed1a2-98bf-4a87-b261-4b22b31ddbe0" providerId="ADAL" clId="{B7905E30-E3F1-4307-9542-B5A13524988C}" dt="2025-07-18T15:20:54.890" v="13" actId="14100"/>
          <ac:spMkLst>
            <pc:docMk/>
            <pc:sldMk cId="215613907" sldId="411"/>
            <ac:spMk id="3" creationId="{00000000-0000-0000-0000-000000000000}"/>
          </ac:spMkLst>
        </pc:spChg>
      </pc:sldChg>
      <pc:sldChg chg="modSp mod">
        <pc:chgData name="Mélanie Gendron" userId="b05ed1a2-98bf-4a87-b261-4b22b31ddbe0" providerId="ADAL" clId="{B7905E30-E3F1-4307-9542-B5A13524988C}" dt="2025-07-18T15:20:58.229" v="14" actId="14100"/>
        <pc:sldMkLst>
          <pc:docMk/>
          <pc:sldMk cId="1396201360" sldId="412"/>
        </pc:sldMkLst>
        <pc:spChg chg="mod">
          <ac:chgData name="Mélanie Gendron" userId="b05ed1a2-98bf-4a87-b261-4b22b31ddbe0" providerId="ADAL" clId="{B7905E30-E3F1-4307-9542-B5A13524988C}" dt="2025-07-18T15:20:58.229" v="14" actId="14100"/>
          <ac:spMkLst>
            <pc:docMk/>
            <pc:sldMk cId="1396201360" sldId="412"/>
            <ac:spMk id="3" creationId="{00000000-0000-0000-0000-000000000000}"/>
          </ac:spMkLst>
        </pc:spChg>
      </pc:sldChg>
      <pc:sldChg chg="modSp mod">
        <pc:chgData name="Mélanie Gendron" userId="b05ed1a2-98bf-4a87-b261-4b22b31ddbe0" providerId="ADAL" clId="{B7905E30-E3F1-4307-9542-B5A13524988C}" dt="2025-07-18T15:21:02.571" v="15" actId="14100"/>
        <pc:sldMkLst>
          <pc:docMk/>
          <pc:sldMk cId="3864891362" sldId="413"/>
        </pc:sldMkLst>
        <pc:spChg chg="mod">
          <ac:chgData name="Mélanie Gendron" userId="b05ed1a2-98bf-4a87-b261-4b22b31ddbe0" providerId="ADAL" clId="{B7905E30-E3F1-4307-9542-B5A13524988C}" dt="2025-07-18T15:21:02.571" v="15" actId="14100"/>
          <ac:spMkLst>
            <pc:docMk/>
            <pc:sldMk cId="3864891362" sldId="413"/>
            <ac:spMk id="3" creationId="{00000000-0000-0000-0000-000000000000}"/>
          </ac:spMkLst>
        </pc:spChg>
      </pc:sldChg>
      <pc:sldChg chg="modSp mod">
        <pc:chgData name="Mélanie Gendron" userId="b05ed1a2-98bf-4a87-b261-4b22b31ddbe0" providerId="ADAL" clId="{B7905E30-E3F1-4307-9542-B5A13524988C}" dt="2025-07-18T15:21:06.105" v="16" actId="14100"/>
        <pc:sldMkLst>
          <pc:docMk/>
          <pc:sldMk cId="233521246" sldId="414"/>
        </pc:sldMkLst>
        <pc:spChg chg="mod">
          <ac:chgData name="Mélanie Gendron" userId="b05ed1a2-98bf-4a87-b261-4b22b31ddbe0" providerId="ADAL" clId="{B7905E30-E3F1-4307-9542-B5A13524988C}" dt="2025-07-18T15:21:06.105" v="16" actId="14100"/>
          <ac:spMkLst>
            <pc:docMk/>
            <pc:sldMk cId="233521246" sldId="414"/>
            <ac:spMk id="3" creationId="{00000000-0000-0000-0000-000000000000}"/>
          </ac:spMkLst>
        </pc:spChg>
      </pc:sldChg>
      <pc:sldChg chg="modSp mod">
        <pc:chgData name="Mélanie Gendron" userId="b05ed1a2-98bf-4a87-b261-4b22b31ddbe0" providerId="ADAL" clId="{B7905E30-E3F1-4307-9542-B5A13524988C}" dt="2025-07-18T15:21:11.303" v="17" actId="14100"/>
        <pc:sldMkLst>
          <pc:docMk/>
          <pc:sldMk cId="2235907921" sldId="415"/>
        </pc:sldMkLst>
        <pc:spChg chg="mod">
          <ac:chgData name="Mélanie Gendron" userId="b05ed1a2-98bf-4a87-b261-4b22b31ddbe0" providerId="ADAL" clId="{B7905E30-E3F1-4307-9542-B5A13524988C}" dt="2025-07-18T15:21:11.303" v="17" actId="14100"/>
          <ac:spMkLst>
            <pc:docMk/>
            <pc:sldMk cId="2235907921" sldId="415"/>
            <ac:spMk id="3" creationId="{00000000-0000-0000-0000-000000000000}"/>
          </ac:spMkLst>
        </pc:spChg>
      </pc:sldChg>
      <pc:sldChg chg="modSp mod">
        <pc:chgData name="Mélanie Gendron" userId="b05ed1a2-98bf-4a87-b261-4b22b31ddbe0" providerId="ADAL" clId="{B7905E30-E3F1-4307-9542-B5A13524988C}" dt="2025-07-18T15:21:14.606" v="18" actId="14100"/>
        <pc:sldMkLst>
          <pc:docMk/>
          <pc:sldMk cId="1700346222" sldId="416"/>
        </pc:sldMkLst>
        <pc:spChg chg="mod">
          <ac:chgData name="Mélanie Gendron" userId="b05ed1a2-98bf-4a87-b261-4b22b31ddbe0" providerId="ADAL" clId="{B7905E30-E3F1-4307-9542-B5A13524988C}" dt="2025-07-18T15:21:14.606" v="18" actId="14100"/>
          <ac:spMkLst>
            <pc:docMk/>
            <pc:sldMk cId="1700346222" sldId="416"/>
            <ac:spMk id="3" creationId="{00000000-0000-0000-0000-000000000000}"/>
          </ac:spMkLst>
        </pc:spChg>
      </pc:sldChg>
      <pc:sldChg chg="modSp mod">
        <pc:chgData name="Mélanie Gendron" userId="b05ed1a2-98bf-4a87-b261-4b22b31ddbe0" providerId="ADAL" clId="{B7905E30-E3F1-4307-9542-B5A13524988C}" dt="2025-07-18T15:21:19.599" v="19" actId="14100"/>
        <pc:sldMkLst>
          <pc:docMk/>
          <pc:sldMk cId="113670412" sldId="417"/>
        </pc:sldMkLst>
        <pc:spChg chg="mod">
          <ac:chgData name="Mélanie Gendron" userId="b05ed1a2-98bf-4a87-b261-4b22b31ddbe0" providerId="ADAL" clId="{B7905E30-E3F1-4307-9542-B5A13524988C}" dt="2025-07-18T15:21:19.599" v="19" actId="14100"/>
          <ac:spMkLst>
            <pc:docMk/>
            <pc:sldMk cId="113670412" sldId="417"/>
            <ac:spMk id="3" creationId="{00000000-0000-0000-0000-000000000000}"/>
          </ac:spMkLst>
        </pc:spChg>
      </pc:sldChg>
      <pc:sldChg chg="modSp mod">
        <pc:chgData name="Mélanie Gendron" userId="b05ed1a2-98bf-4a87-b261-4b22b31ddbe0" providerId="ADAL" clId="{B7905E30-E3F1-4307-9542-B5A13524988C}" dt="2025-07-18T15:21:23.201" v="20" actId="14100"/>
        <pc:sldMkLst>
          <pc:docMk/>
          <pc:sldMk cId="1344376948" sldId="418"/>
        </pc:sldMkLst>
        <pc:spChg chg="mod">
          <ac:chgData name="Mélanie Gendron" userId="b05ed1a2-98bf-4a87-b261-4b22b31ddbe0" providerId="ADAL" clId="{B7905E30-E3F1-4307-9542-B5A13524988C}" dt="2025-07-18T15:21:23.201" v="20" actId="14100"/>
          <ac:spMkLst>
            <pc:docMk/>
            <pc:sldMk cId="1344376948" sldId="418"/>
            <ac:spMk id="3" creationId="{00000000-0000-0000-0000-000000000000}"/>
          </ac:spMkLst>
        </pc:spChg>
      </pc:sldChg>
      <pc:sldChg chg="modSp mod">
        <pc:chgData name="Mélanie Gendron" userId="b05ed1a2-98bf-4a87-b261-4b22b31ddbe0" providerId="ADAL" clId="{B7905E30-E3F1-4307-9542-B5A13524988C}" dt="2025-07-18T15:21:29.249" v="21" actId="14100"/>
        <pc:sldMkLst>
          <pc:docMk/>
          <pc:sldMk cId="173319278" sldId="419"/>
        </pc:sldMkLst>
        <pc:spChg chg="mod">
          <ac:chgData name="Mélanie Gendron" userId="b05ed1a2-98bf-4a87-b261-4b22b31ddbe0" providerId="ADAL" clId="{B7905E30-E3F1-4307-9542-B5A13524988C}" dt="2025-07-18T15:21:29.249" v="21" actId="14100"/>
          <ac:spMkLst>
            <pc:docMk/>
            <pc:sldMk cId="173319278" sldId="419"/>
            <ac:spMk id="3" creationId="{00000000-0000-0000-0000-000000000000}"/>
          </ac:spMkLst>
        </pc:spChg>
      </pc:sldChg>
      <pc:sldChg chg="modSp mod">
        <pc:chgData name="Mélanie Gendron" userId="b05ed1a2-98bf-4a87-b261-4b22b31ddbe0" providerId="ADAL" clId="{B7905E30-E3F1-4307-9542-B5A13524988C}" dt="2025-07-18T15:21:32.938" v="22" actId="14100"/>
        <pc:sldMkLst>
          <pc:docMk/>
          <pc:sldMk cId="419379327" sldId="420"/>
        </pc:sldMkLst>
        <pc:spChg chg="mod">
          <ac:chgData name="Mélanie Gendron" userId="b05ed1a2-98bf-4a87-b261-4b22b31ddbe0" providerId="ADAL" clId="{B7905E30-E3F1-4307-9542-B5A13524988C}" dt="2025-07-18T15:21:32.938" v="22" actId="14100"/>
          <ac:spMkLst>
            <pc:docMk/>
            <pc:sldMk cId="419379327" sldId="420"/>
            <ac:spMk id="3" creationId="{00000000-0000-0000-0000-000000000000}"/>
          </ac:spMkLst>
        </pc:spChg>
      </pc:sldChg>
      <pc:sldChg chg="modSp mod">
        <pc:chgData name="Mélanie Gendron" userId="b05ed1a2-98bf-4a87-b261-4b22b31ddbe0" providerId="ADAL" clId="{B7905E30-E3F1-4307-9542-B5A13524988C}" dt="2025-07-18T15:21:37.098" v="23" actId="14100"/>
        <pc:sldMkLst>
          <pc:docMk/>
          <pc:sldMk cId="2197329065" sldId="421"/>
        </pc:sldMkLst>
        <pc:spChg chg="mod">
          <ac:chgData name="Mélanie Gendron" userId="b05ed1a2-98bf-4a87-b261-4b22b31ddbe0" providerId="ADAL" clId="{B7905E30-E3F1-4307-9542-B5A13524988C}" dt="2025-07-18T15:21:37.098" v="23" actId="14100"/>
          <ac:spMkLst>
            <pc:docMk/>
            <pc:sldMk cId="2197329065" sldId="421"/>
            <ac:spMk id="3" creationId="{00000000-0000-0000-0000-000000000000}"/>
          </ac:spMkLst>
        </pc:spChg>
      </pc:sldChg>
      <pc:sldChg chg="modSp mod">
        <pc:chgData name="Mélanie Gendron" userId="b05ed1a2-98bf-4a87-b261-4b22b31ddbe0" providerId="ADAL" clId="{B7905E30-E3F1-4307-9542-B5A13524988C}" dt="2025-07-18T15:21:44.431" v="25" actId="14100"/>
        <pc:sldMkLst>
          <pc:docMk/>
          <pc:sldMk cId="642062884" sldId="422"/>
        </pc:sldMkLst>
        <pc:spChg chg="mod">
          <ac:chgData name="Mélanie Gendron" userId="b05ed1a2-98bf-4a87-b261-4b22b31ddbe0" providerId="ADAL" clId="{B7905E30-E3F1-4307-9542-B5A13524988C}" dt="2025-07-18T15:21:44.431" v="25" actId="14100"/>
          <ac:spMkLst>
            <pc:docMk/>
            <pc:sldMk cId="642062884" sldId="422"/>
            <ac:spMk id="3" creationId="{00000000-0000-0000-0000-000000000000}"/>
          </ac:spMkLst>
        </pc:spChg>
      </pc:sldChg>
      <pc:sldChg chg="modSp mod">
        <pc:chgData name="Mélanie Gendron" userId="b05ed1a2-98bf-4a87-b261-4b22b31ddbe0" providerId="ADAL" clId="{B7905E30-E3F1-4307-9542-B5A13524988C}" dt="2025-07-18T15:21:48.026" v="26" actId="14100"/>
        <pc:sldMkLst>
          <pc:docMk/>
          <pc:sldMk cId="2010489233" sldId="423"/>
        </pc:sldMkLst>
        <pc:spChg chg="mod">
          <ac:chgData name="Mélanie Gendron" userId="b05ed1a2-98bf-4a87-b261-4b22b31ddbe0" providerId="ADAL" clId="{B7905E30-E3F1-4307-9542-B5A13524988C}" dt="2025-07-18T15:21:48.026" v="26" actId="14100"/>
          <ac:spMkLst>
            <pc:docMk/>
            <pc:sldMk cId="2010489233" sldId="423"/>
            <ac:spMk id="3" creationId="{00000000-0000-0000-0000-000000000000}"/>
          </ac:spMkLst>
        </pc:spChg>
      </pc:sldChg>
      <pc:sldChg chg="modSp mod">
        <pc:chgData name="Mélanie Gendron" userId="b05ed1a2-98bf-4a87-b261-4b22b31ddbe0" providerId="ADAL" clId="{B7905E30-E3F1-4307-9542-B5A13524988C}" dt="2025-07-18T15:21:51.799" v="27" actId="14100"/>
        <pc:sldMkLst>
          <pc:docMk/>
          <pc:sldMk cId="1404205010" sldId="424"/>
        </pc:sldMkLst>
        <pc:spChg chg="mod">
          <ac:chgData name="Mélanie Gendron" userId="b05ed1a2-98bf-4a87-b261-4b22b31ddbe0" providerId="ADAL" clId="{B7905E30-E3F1-4307-9542-B5A13524988C}" dt="2025-07-18T15:21:51.799" v="27" actId="14100"/>
          <ac:spMkLst>
            <pc:docMk/>
            <pc:sldMk cId="1404205010" sldId="424"/>
            <ac:spMk id="3" creationId="{00000000-0000-0000-0000-000000000000}"/>
          </ac:spMkLst>
        </pc:spChg>
      </pc:sldChg>
      <pc:sldChg chg="modSp mod">
        <pc:chgData name="Mélanie Gendron" userId="b05ed1a2-98bf-4a87-b261-4b22b31ddbe0" providerId="ADAL" clId="{B7905E30-E3F1-4307-9542-B5A13524988C}" dt="2025-07-18T15:22:03.072" v="29" actId="14100"/>
        <pc:sldMkLst>
          <pc:docMk/>
          <pc:sldMk cId="2735485906" sldId="425"/>
        </pc:sldMkLst>
        <pc:spChg chg="mod">
          <ac:chgData name="Mélanie Gendron" userId="b05ed1a2-98bf-4a87-b261-4b22b31ddbe0" providerId="ADAL" clId="{B7905E30-E3F1-4307-9542-B5A13524988C}" dt="2025-07-18T15:22:03.072" v="29" actId="14100"/>
          <ac:spMkLst>
            <pc:docMk/>
            <pc:sldMk cId="2735485906" sldId="425"/>
            <ac:spMk id="3" creationId="{00000000-0000-0000-0000-000000000000}"/>
          </ac:spMkLst>
        </pc:spChg>
      </pc:sldChg>
      <pc:sldChg chg="modSp mod">
        <pc:chgData name="Mélanie Gendron" userId="b05ed1a2-98bf-4a87-b261-4b22b31ddbe0" providerId="ADAL" clId="{B7905E30-E3F1-4307-9542-B5A13524988C}" dt="2025-07-18T15:22:07.948" v="30" actId="14100"/>
        <pc:sldMkLst>
          <pc:docMk/>
          <pc:sldMk cId="685655981" sldId="426"/>
        </pc:sldMkLst>
        <pc:spChg chg="mod">
          <ac:chgData name="Mélanie Gendron" userId="b05ed1a2-98bf-4a87-b261-4b22b31ddbe0" providerId="ADAL" clId="{B7905E30-E3F1-4307-9542-B5A13524988C}" dt="2025-07-18T15:22:07.948" v="30" actId="14100"/>
          <ac:spMkLst>
            <pc:docMk/>
            <pc:sldMk cId="685655981" sldId="426"/>
            <ac:spMk id="3" creationId="{00000000-0000-0000-0000-000000000000}"/>
          </ac:spMkLst>
        </pc:spChg>
      </pc:sldChg>
      <pc:sldChg chg="modSp mod">
        <pc:chgData name="Mélanie Gendron" userId="b05ed1a2-98bf-4a87-b261-4b22b31ddbe0" providerId="ADAL" clId="{B7905E30-E3F1-4307-9542-B5A13524988C}" dt="2025-07-18T15:22:12.563" v="31" actId="14100"/>
        <pc:sldMkLst>
          <pc:docMk/>
          <pc:sldMk cId="368470047" sldId="427"/>
        </pc:sldMkLst>
        <pc:spChg chg="mod">
          <ac:chgData name="Mélanie Gendron" userId="b05ed1a2-98bf-4a87-b261-4b22b31ddbe0" providerId="ADAL" clId="{B7905E30-E3F1-4307-9542-B5A13524988C}" dt="2025-07-18T15:22:12.563" v="31" actId="14100"/>
          <ac:spMkLst>
            <pc:docMk/>
            <pc:sldMk cId="368470047" sldId="427"/>
            <ac:spMk id="3" creationId="{00000000-0000-0000-0000-000000000000}"/>
          </ac:spMkLst>
        </pc:spChg>
      </pc:sldChg>
      <pc:sldChg chg="modSp mod">
        <pc:chgData name="Mélanie Gendron" userId="b05ed1a2-98bf-4a87-b261-4b22b31ddbe0" providerId="ADAL" clId="{B7905E30-E3F1-4307-9542-B5A13524988C}" dt="2025-07-18T15:22:16.568" v="32" actId="14100"/>
        <pc:sldMkLst>
          <pc:docMk/>
          <pc:sldMk cId="2462547792" sldId="428"/>
        </pc:sldMkLst>
        <pc:spChg chg="mod">
          <ac:chgData name="Mélanie Gendron" userId="b05ed1a2-98bf-4a87-b261-4b22b31ddbe0" providerId="ADAL" clId="{B7905E30-E3F1-4307-9542-B5A13524988C}" dt="2025-07-18T15:22:16.568" v="32" actId="14100"/>
          <ac:spMkLst>
            <pc:docMk/>
            <pc:sldMk cId="2462547792" sldId="428"/>
            <ac:spMk id="3" creationId="{00000000-0000-0000-0000-000000000000}"/>
          </ac:spMkLst>
        </pc:spChg>
      </pc:sldChg>
      <pc:sldChg chg="modSp mod">
        <pc:chgData name="Mélanie Gendron" userId="b05ed1a2-98bf-4a87-b261-4b22b31ddbe0" providerId="ADAL" clId="{B7905E30-E3F1-4307-9542-B5A13524988C}" dt="2025-07-18T15:22:20.464" v="33" actId="14100"/>
        <pc:sldMkLst>
          <pc:docMk/>
          <pc:sldMk cId="2368668027" sldId="429"/>
        </pc:sldMkLst>
        <pc:spChg chg="mod">
          <ac:chgData name="Mélanie Gendron" userId="b05ed1a2-98bf-4a87-b261-4b22b31ddbe0" providerId="ADAL" clId="{B7905E30-E3F1-4307-9542-B5A13524988C}" dt="2025-07-18T15:22:20.464" v="33" actId="14100"/>
          <ac:spMkLst>
            <pc:docMk/>
            <pc:sldMk cId="2368668027" sldId="429"/>
            <ac:spMk id="3" creationId="{00000000-0000-0000-0000-000000000000}"/>
          </ac:spMkLst>
        </pc:spChg>
      </pc:sldChg>
      <pc:sldChg chg="modSp mod">
        <pc:chgData name="Mélanie Gendron" userId="b05ed1a2-98bf-4a87-b261-4b22b31ddbe0" providerId="ADAL" clId="{B7905E30-E3F1-4307-9542-B5A13524988C}" dt="2025-07-18T15:22:23.665" v="34" actId="14100"/>
        <pc:sldMkLst>
          <pc:docMk/>
          <pc:sldMk cId="3389026110" sldId="430"/>
        </pc:sldMkLst>
        <pc:spChg chg="mod">
          <ac:chgData name="Mélanie Gendron" userId="b05ed1a2-98bf-4a87-b261-4b22b31ddbe0" providerId="ADAL" clId="{B7905E30-E3F1-4307-9542-B5A13524988C}" dt="2025-07-18T15:22:23.665" v="34" actId="14100"/>
          <ac:spMkLst>
            <pc:docMk/>
            <pc:sldMk cId="3389026110" sldId="430"/>
            <ac:spMk id="3" creationId="{00000000-0000-0000-0000-000000000000}"/>
          </ac:spMkLst>
        </pc:spChg>
      </pc:sldChg>
      <pc:sldChg chg="modSp mod">
        <pc:chgData name="Mélanie Gendron" userId="b05ed1a2-98bf-4a87-b261-4b22b31ddbe0" providerId="ADAL" clId="{B7905E30-E3F1-4307-9542-B5A13524988C}" dt="2025-07-18T15:22:27.819" v="35" actId="14100"/>
        <pc:sldMkLst>
          <pc:docMk/>
          <pc:sldMk cId="2093343684" sldId="431"/>
        </pc:sldMkLst>
        <pc:spChg chg="mod">
          <ac:chgData name="Mélanie Gendron" userId="b05ed1a2-98bf-4a87-b261-4b22b31ddbe0" providerId="ADAL" clId="{B7905E30-E3F1-4307-9542-B5A13524988C}" dt="2025-07-18T15:22:27.819" v="35" actId="14100"/>
          <ac:spMkLst>
            <pc:docMk/>
            <pc:sldMk cId="2093343684" sldId="431"/>
            <ac:spMk id="3" creationId="{00000000-0000-0000-0000-000000000000}"/>
          </ac:spMkLst>
        </pc:spChg>
      </pc:sldChg>
      <pc:sldChg chg="modSp mod">
        <pc:chgData name="Mélanie Gendron" userId="b05ed1a2-98bf-4a87-b261-4b22b31ddbe0" providerId="ADAL" clId="{B7905E30-E3F1-4307-9542-B5A13524988C}" dt="2025-07-18T15:26:48.571" v="76" actId="14100"/>
        <pc:sldMkLst>
          <pc:docMk/>
          <pc:sldMk cId="2945923146" sldId="432"/>
        </pc:sldMkLst>
        <pc:spChg chg="mod">
          <ac:chgData name="Mélanie Gendron" userId="b05ed1a2-98bf-4a87-b261-4b22b31ddbe0" providerId="ADAL" clId="{B7905E30-E3F1-4307-9542-B5A13524988C}" dt="2025-07-18T15:26:48.571" v="76" actId="14100"/>
          <ac:spMkLst>
            <pc:docMk/>
            <pc:sldMk cId="2945923146" sldId="432"/>
            <ac:spMk id="3" creationId="{00000000-0000-0000-0000-000000000000}"/>
          </ac:spMkLst>
        </pc:spChg>
      </pc:sldChg>
      <pc:sldChg chg="modSp mod">
        <pc:chgData name="Mélanie Gendron" userId="b05ed1a2-98bf-4a87-b261-4b22b31ddbe0" providerId="ADAL" clId="{B7905E30-E3F1-4307-9542-B5A13524988C}" dt="2025-07-18T15:22:36.384" v="37" actId="14100"/>
        <pc:sldMkLst>
          <pc:docMk/>
          <pc:sldMk cId="4002677342" sldId="433"/>
        </pc:sldMkLst>
        <pc:spChg chg="mod">
          <ac:chgData name="Mélanie Gendron" userId="b05ed1a2-98bf-4a87-b261-4b22b31ddbe0" providerId="ADAL" clId="{B7905E30-E3F1-4307-9542-B5A13524988C}" dt="2025-07-18T15:22:36.384" v="37" actId="14100"/>
          <ac:spMkLst>
            <pc:docMk/>
            <pc:sldMk cId="4002677342" sldId="433"/>
            <ac:spMk id="3" creationId="{00000000-0000-0000-0000-000000000000}"/>
          </ac:spMkLst>
        </pc:spChg>
      </pc:sldChg>
      <pc:sldChg chg="modSp mod">
        <pc:chgData name="Mélanie Gendron" userId="b05ed1a2-98bf-4a87-b261-4b22b31ddbe0" providerId="ADAL" clId="{B7905E30-E3F1-4307-9542-B5A13524988C}" dt="2025-07-18T15:22:40.001" v="38" actId="14100"/>
        <pc:sldMkLst>
          <pc:docMk/>
          <pc:sldMk cId="3169729733" sldId="434"/>
        </pc:sldMkLst>
        <pc:spChg chg="mod">
          <ac:chgData name="Mélanie Gendron" userId="b05ed1a2-98bf-4a87-b261-4b22b31ddbe0" providerId="ADAL" clId="{B7905E30-E3F1-4307-9542-B5A13524988C}" dt="2025-07-18T15:22:40.001" v="38" actId="14100"/>
          <ac:spMkLst>
            <pc:docMk/>
            <pc:sldMk cId="3169729733" sldId="434"/>
            <ac:spMk id="3" creationId="{00000000-0000-0000-0000-000000000000}"/>
          </ac:spMkLst>
        </pc:spChg>
      </pc:sldChg>
      <pc:sldChg chg="modSp mod">
        <pc:chgData name="Mélanie Gendron" userId="b05ed1a2-98bf-4a87-b261-4b22b31ddbe0" providerId="ADAL" clId="{B7905E30-E3F1-4307-9542-B5A13524988C}" dt="2025-07-18T15:22:45.531" v="39" actId="14100"/>
        <pc:sldMkLst>
          <pc:docMk/>
          <pc:sldMk cId="834020985" sldId="435"/>
        </pc:sldMkLst>
        <pc:spChg chg="mod">
          <ac:chgData name="Mélanie Gendron" userId="b05ed1a2-98bf-4a87-b261-4b22b31ddbe0" providerId="ADAL" clId="{B7905E30-E3F1-4307-9542-B5A13524988C}" dt="2025-07-18T15:22:45.531" v="39" actId="14100"/>
          <ac:spMkLst>
            <pc:docMk/>
            <pc:sldMk cId="834020985" sldId="435"/>
            <ac:spMk id="3" creationId="{00000000-0000-0000-0000-000000000000}"/>
          </ac:spMkLst>
        </pc:spChg>
      </pc:sldChg>
      <pc:sldChg chg="addSp delSp modSp mod">
        <pc:chgData name="Mélanie Gendron" userId="b05ed1a2-98bf-4a87-b261-4b22b31ddbe0" providerId="ADAL" clId="{B7905E30-E3F1-4307-9542-B5A13524988C}" dt="2025-07-18T15:27:03.908" v="78"/>
        <pc:sldMkLst>
          <pc:docMk/>
          <pc:sldMk cId="2183013473" sldId="436"/>
        </pc:sldMkLst>
        <pc:spChg chg="mod">
          <ac:chgData name="Mélanie Gendron" userId="b05ed1a2-98bf-4a87-b261-4b22b31ddbe0" providerId="ADAL" clId="{B7905E30-E3F1-4307-9542-B5A13524988C}" dt="2025-07-18T15:22:52.036" v="40" actId="14100"/>
          <ac:spMkLst>
            <pc:docMk/>
            <pc:sldMk cId="2183013473" sldId="436"/>
            <ac:spMk id="3" creationId="{00000000-0000-0000-0000-000000000000}"/>
          </ac:spMkLst>
        </pc:spChg>
        <pc:picChg chg="add mod">
          <ac:chgData name="Mélanie Gendron" userId="b05ed1a2-98bf-4a87-b261-4b22b31ddbe0" providerId="ADAL" clId="{B7905E30-E3F1-4307-9542-B5A13524988C}" dt="2025-07-18T15:27:03.908" v="78"/>
          <ac:picMkLst>
            <pc:docMk/>
            <pc:sldMk cId="2183013473" sldId="436"/>
            <ac:picMk id="5" creationId="{577D66C3-CA72-2F56-2E2D-2F1A61E539A8}"/>
          </ac:picMkLst>
        </pc:picChg>
      </pc:sldChg>
      <pc:sldChg chg="modSp mod">
        <pc:chgData name="Mélanie Gendron" userId="b05ed1a2-98bf-4a87-b261-4b22b31ddbe0" providerId="ADAL" clId="{B7905E30-E3F1-4307-9542-B5A13524988C}" dt="2025-07-18T15:27:13.220" v="79" actId="14100"/>
        <pc:sldMkLst>
          <pc:docMk/>
          <pc:sldMk cId="370569442" sldId="437"/>
        </pc:sldMkLst>
        <pc:spChg chg="mod">
          <ac:chgData name="Mélanie Gendron" userId="b05ed1a2-98bf-4a87-b261-4b22b31ddbe0" providerId="ADAL" clId="{B7905E30-E3F1-4307-9542-B5A13524988C}" dt="2025-07-18T15:27:13.220" v="79" actId="14100"/>
          <ac:spMkLst>
            <pc:docMk/>
            <pc:sldMk cId="370569442" sldId="437"/>
            <ac:spMk id="3" creationId="{00000000-0000-0000-0000-000000000000}"/>
          </ac:spMkLst>
        </pc:spChg>
      </pc:sldChg>
      <pc:sldChg chg="modSp mod">
        <pc:chgData name="Mélanie Gendron" userId="b05ed1a2-98bf-4a87-b261-4b22b31ddbe0" providerId="ADAL" clId="{B7905E30-E3F1-4307-9542-B5A13524988C}" dt="2025-07-18T15:22:58.684" v="42" actId="14100"/>
        <pc:sldMkLst>
          <pc:docMk/>
          <pc:sldMk cId="2509453214" sldId="438"/>
        </pc:sldMkLst>
        <pc:spChg chg="mod">
          <ac:chgData name="Mélanie Gendron" userId="b05ed1a2-98bf-4a87-b261-4b22b31ddbe0" providerId="ADAL" clId="{B7905E30-E3F1-4307-9542-B5A13524988C}" dt="2025-07-18T15:22:58.684" v="42" actId="14100"/>
          <ac:spMkLst>
            <pc:docMk/>
            <pc:sldMk cId="2509453214" sldId="438"/>
            <ac:spMk id="3" creationId="{00000000-0000-0000-0000-000000000000}"/>
          </ac:spMkLst>
        </pc:spChg>
      </pc:sldChg>
      <pc:sldChg chg="modSp mod">
        <pc:chgData name="Mélanie Gendron" userId="b05ed1a2-98bf-4a87-b261-4b22b31ddbe0" providerId="ADAL" clId="{B7905E30-E3F1-4307-9542-B5A13524988C}" dt="2025-07-18T15:23:04.579" v="43" actId="14100"/>
        <pc:sldMkLst>
          <pc:docMk/>
          <pc:sldMk cId="1326039702" sldId="439"/>
        </pc:sldMkLst>
        <pc:spChg chg="mod">
          <ac:chgData name="Mélanie Gendron" userId="b05ed1a2-98bf-4a87-b261-4b22b31ddbe0" providerId="ADAL" clId="{B7905E30-E3F1-4307-9542-B5A13524988C}" dt="2025-07-18T15:23:04.579" v="43" actId="14100"/>
          <ac:spMkLst>
            <pc:docMk/>
            <pc:sldMk cId="1326039702" sldId="439"/>
            <ac:spMk id="3" creationId="{00000000-0000-0000-0000-000000000000}"/>
          </ac:spMkLst>
        </pc:spChg>
      </pc:sldChg>
      <pc:sldChg chg="modSp mod">
        <pc:chgData name="Mélanie Gendron" userId="b05ed1a2-98bf-4a87-b261-4b22b31ddbe0" providerId="ADAL" clId="{B7905E30-E3F1-4307-9542-B5A13524988C}" dt="2025-07-18T15:23:08.128" v="44" actId="14100"/>
        <pc:sldMkLst>
          <pc:docMk/>
          <pc:sldMk cId="648664313" sldId="440"/>
        </pc:sldMkLst>
        <pc:spChg chg="mod">
          <ac:chgData name="Mélanie Gendron" userId="b05ed1a2-98bf-4a87-b261-4b22b31ddbe0" providerId="ADAL" clId="{B7905E30-E3F1-4307-9542-B5A13524988C}" dt="2025-07-18T15:23:08.128" v="44" actId="14100"/>
          <ac:spMkLst>
            <pc:docMk/>
            <pc:sldMk cId="648664313" sldId="440"/>
            <ac:spMk id="3" creationId="{00000000-0000-0000-0000-000000000000}"/>
          </ac:spMkLst>
        </pc:spChg>
      </pc:sldChg>
      <pc:sldChg chg="modSp mod">
        <pc:chgData name="Mélanie Gendron" userId="b05ed1a2-98bf-4a87-b261-4b22b31ddbe0" providerId="ADAL" clId="{B7905E30-E3F1-4307-9542-B5A13524988C}" dt="2025-07-18T15:27:23.818" v="80" actId="14100"/>
        <pc:sldMkLst>
          <pc:docMk/>
          <pc:sldMk cId="3892239981" sldId="441"/>
        </pc:sldMkLst>
        <pc:spChg chg="mod">
          <ac:chgData name="Mélanie Gendron" userId="b05ed1a2-98bf-4a87-b261-4b22b31ddbe0" providerId="ADAL" clId="{B7905E30-E3F1-4307-9542-B5A13524988C}" dt="2025-07-18T15:27:23.818" v="80" actId="14100"/>
          <ac:spMkLst>
            <pc:docMk/>
            <pc:sldMk cId="3892239981" sldId="441"/>
            <ac:spMk id="3" creationId="{00000000-0000-0000-0000-000000000000}"/>
          </ac:spMkLst>
        </pc:spChg>
      </pc:sldChg>
      <pc:sldChg chg="modSp mod">
        <pc:chgData name="Mélanie Gendron" userId="b05ed1a2-98bf-4a87-b261-4b22b31ddbe0" providerId="ADAL" clId="{B7905E30-E3F1-4307-9542-B5A13524988C}" dt="2025-07-18T15:23:14.864" v="46" actId="14100"/>
        <pc:sldMkLst>
          <pc:docMk/>
          <pc:sldMk cId="905027174" sldId="442"/>
        </pc:sldMkLst>
        <pc:spChg chg="mod">
          <ac:chgData name="Mélanie Gendron" userId="b05ed1a2-98bf-4a87-b261-4b22b31ddbe0" providerId="ADAL" clId="{B7905E30-E3F1-4307-9542-B5A13524988C}" dt="2025-07-18T15:23:14.864" v="46" actId="14100"/>
          <ac:spMkLst>
            <pc:docMk/>
            <pc:sldMk cId="905027174" sldId="442"/>
            <ac:spMk id="3" creationId="{00000000-0000-0000-0000-000000000000}"/>
          </ac:spMkLst>
        </pc:spChg>
      </pc:sldChg>
      <pc:sldChg chg="modSp mod">
        <pc:chgData name="Mélanie Gendron" userId="b05ed1a2-98bf-4a87-b261-4b22b31ddbe0" providerId="ADAL" clId="{B7905E30-E3F1-4307-9542-B5A13524988C}" dt="2025-07-18T15:23:18.948" v="47" actId="14100"/>
        <pc:sldMkLst>
          <pc:docMk/>
          <pc:sldMk cId="1952991369" sldId="443"/>
        </pc:sldMkLst>
        <pc:spChg chg="mod">
          <ac:chgData name="Mélanie Gendron" userId="b05ed1a2-98bf-4a87-b261-4b22b31ddbe0" providerId="ADAL" clId="{B7905E30-E3F1-4307-9542-B5A13524988C}" dt="2025-07-18T15:23:18.948" v="47" actId="14100"/>
          <ac:spMkLst>
            <pc:docMk/>
            <pc:sldMk cId="1952991369" sldId="443"/>
            <ac:spMk id="3" creationId="{00000000-0000-0000-0000-000000000000}"/>
          </ac:spMkLst>
        </pc:spChg>
      </pc:sldChg>
      <pc:sldChg chg="modSp mod">
        <pc:chgData name="Mélanie Gendron" userId="b05ed1a2-98bf-4a87-b261-4b22b31ddbe0" providerId="ADAL" clId="{B7905E30-E3F1-4307-9542-B5A13524988C}" dt="2025-07-18T15:23:22.658" v="48" actId="14100"/>
        <pc:sldMkLst>
          <pc:docMk/>
          <pc:sldMk cId="2988723877" sldId="444"/>
        </pc:sldMkLst>
        <pc:spChg chg="mod">
          <ac:chgData name="Mélanie Gendron" userId="b05ed1a2-98bf-4a87-b261-4b22b31ddbe0" providerId="ADAL" clId="{B7905E30-E3F1-4307-9542-B5A13524988C}" dt="2025-07-18T15:23:22.658" v="48" actId="14100"/>
          <ac:spMkLst>
            <pc:docMk/>
            <pc:sldMk cId="2988723877" sldId="444"/>
            <ac:spMk id="3" creationId="{00000000-0000-0000-0000-000000000000}"/>
          </ac:spMkLst>
        </pc:spChg>
      </pc:sldChg>
      <pc:sldChg chg="modSp mod">
        <pc:chgData name="Mélanie Gendron" userId="b05ed1a2-98bf-4a87-b261-4b22b31ddbe0" providerId="ADAL" clId="{B7905E30-E3F1-4307-9542-B5A13524988C}" dt="2025-07-18T15:27:35.286" v="81" actId="14100"/>
        <pc:sldMkLst>
          <pc:docMk/>
          <pc:sldMk cId="1331989335" sldId="445"/>
        </pc:sldMkLst>
        <pc:spChg chg="mod">
          <ac:chgData name="Mélanie Gendron" userId="b05ed1a2-98bf-4a87-b261-4b22b31ddbe0" providerId="ADAL" clId="{B7905E30-E3F1-4307-9542-B5A13524988C}" dt="2025-07-18T15:27:35.286" v="81" actId="14100"/>
          <ac:spMkLst>
            <pc:docMk/>
            <pc:sldMk cId="1331989335" sldId="445"/>
            <ac:spMk id="3" creationId="{00000000-0000-0000-0000-000000000000}"/>
          </ac:spMkLst>
        </pc:spChg>
      </pc:sldChg>
      <pc:sldChg chg="modSp mod">
        <pc:chgData name="Mélanie Gendron" userId="b05ed1a2-98bf-4a87-b261-4b22b31ddbe0" providerId="ADAL" clId="{B7905E30-E3F1-4307-9542-B5A13524988C}" dt="2025-07-18T15:23:29.359" v="50" actId="14100"/>
        <pc:sldMkLst>
          <pc:docMk/>
          <pc:sldMk cId="4213934608" sldId="446"/>
        </pc:sldMkLst>
        <pc:spChg chg="mod">
          <ac:chgData name="Mélanie Gendron" userId="b05ed1a2-98bf-4a87-b261-4b22b31ddbe0" providerId="ADAL" clId="{B7905E30-E3F1-4307-9542-B5A13524988C}" dt="2025-07-18T15:23:29.359" v="50" actId="14100"/>
          <ac:spMkLst>
            <pc:docMk/>
            <pc:sldMk cId="4213934608" sldId="446"/>
            <ac:spMk id="3" creationId="{00000000-0000-0000-0000-000000000000}"/>
          </ac:spMkLst>
        </pc:spChg>
      </pc:sldChg>
      <pc:sldChg chg="modSp mod">
        <pc:chgData name="Mélanie Gendron" userId="b05ed1a2-98bf-4a87-b261-4b22b31ddbe0" providerId="ADAL" clId="{B7905E30-E3F1-4307-9542-B5A13524988C}" dt="2025-07-18T15:23:33.165" v="51" actId="14100"/>
        <pc:sldMkLst>
          <pc:docMk/>
          <pc:sldMk cId="2709929039" sldId="447"/>
        </pc:sldMkLst>
        <pc:spChg chg="mod">
          <ac:chgData name="Mélanie Gendron" userId="b05ed1a2-98bf-4a87-b261-4b22b31ddbe0" providerId="ADAL" clId="{B7905E30-E3F1-4307-9542-B5A13524988C}" dt="2025-07-18T15:23:33.165" v="51" actId="14100"/>
          <ac:spMkLst>
            <pc:docMk/>
            <pc:sldMk cId="2709929039" sldId="447"/>
            <ac:spMk id="3" creationId="{00000000-0000-0000-0000-000000000000}"/>
          </ac:spMkLst>
        </pc:spChg>
      </pc:sldChg>
      <pc:sldChg chg="modSp mod">
        <pc:chgData name="Mélanie Gendron" userId="b05ed1a2-98bf-4a87-b261-4b22b31ddbe0" providerId="ADAL" clId="{B7905E30-E3F1-4307-9542-B5A13524988C}" dt="2025-07-18T15:23:36.258" v="53" actId="27636"/>
        <pc:sldMkLst>
          <pc:docMk/>
          <pc:sldMk cId="3220993376" sldId="448"/>
        </pc:sldMkLst>
        <pc:spChg chg="mod">
          <ac:chgData name="Mélanie Gendron" userId="b05ed1a2-98bf-4a87-b261-4b22b31ddbe0" providerId="ADAL" clId="{B7905E30-E3F1-4307-9542-B5A13524988C}" dt="2025-07-18T15:23:36.258" v="53" actId="27636"/>
          <ac:spMkLst>
            <pc:docMk/>
            <pc:sldMk cId="3220993376" sldId="448"/>
            <ac:spMk id="3" creationId="{00000000-0000-0000-0000-000000000000}"/>
          </ac:spMkLst>
        </pc:spChg>
      </pc:sldChg>
      <pc:sldChg chg="modSp mod">
        <pc:chgData name="Mélanie Gendron" userId="b05ed1a2-98bf-4a87-b261-4b22b31ddbe0" providerId="ADAL" clId="{B7905E30-E3F1-4307-9542-B5A13524988C}" dt="2025-07-18T15:23:40.955" v="54" actId="14100"/>
        <pc:sldMkLst>
          <pc:docMk/>
          <pc:sldMk cId="2381487529" sldId="449"/>
        </pc:sldMkLst>
        <pc:spChg chg="mod">
          <ac:chgData name="Mélanie Gendron" userId="b05ed1a2-98bf-4a87-b261-4b22b31ddbe0" providerId="ADAL" clId="{B7905E30-E3F1-4307-9542-B5A13524988C}" dt="2025-07-18T15:23:40.955" v="54" actId="14100"/>
          <ac:spMkLst>
            <pc:docMk/>
            <pc:sldMk cId="2381487529" sldId="449"/>
            <ac:spMk id="3" creationId="{00000000-0000-0000-0000-000000000000}"/>
          </ac:spMkLst>
        </pc:spChg>
      </pc:sldChg>
      <pc:sldChg chg="modSp mod">
        <pc:chgData name="Mélanie Gendron" userId="b05ed1a2-98bf-4a87-b261-4b22b31ddbe0" providerId="ADAL" clId="{B7905E30-E3F1-4307-9542-B5A13524988C}" dt="2025-07-18T15:27:51.284" v="83" actId="1076"/>
        <pc:sldMkLst>
          <pc:docMk/>
          <pc:sldMk cId="1943934001" sldId="450"/>
        </pc:sldMkLst>
        <pc:picChg chg="mod">
          <ac:chgData name="Mélanie Gendron" userId="b05ed1a2-98bf-4a87-b261-4b22b31ddbe0" providerId="ADAL" clId="{B7905E30-E3F1-4307-9542-B5A13524988C}" dt="2025-07-18T15:27:48.039" v="82" actId="1076"/>
          <ac:picMkLst>
            <pc:docMk/>
            <pc:sldMk cId="1943934001" sldId="450"/>
            <ac:picMk id="2" creationId="{2C4E044B-D5D2-B8CD-A7C2-935E2CE2C254}"/>
          </ac:picMkLst>
        </pc:picChg>
        <pc:picChg chg="mod">
          <ac:chgData name="Mélanie Gendron" userId="b05ed1a2-98bf-4a87-b261-4b22b31ddbe0" providerId="ADAL" clId="{B7905E30-E3F1-4307-9542-B5A13524988C}" dt="2025-07-18T15:27:51.284" v="83" actId="1076"/>
          <ac:picMkLst>
            <pc:docMk/>
            <pc:sldMk cId="1943934001" sldId="450"/>
            <ac:picMk id="4" creationId="{B92ECB57-6DB5-FC2A-3C26-DC602A15E2BF}"/>
          </ac:picMkLst>
        </pc:picChg>
      </pc:sldChg>
      <pc:sldChg chg="modSp mod">
        <pc:chgData name="Mélanie Gendron" userId="b05ed1a2-98bf-4a87-b261-4b22b31ddbe0" providerId="ADAL" clId="{B7905E30-E3F1-4307-9542-B5A13524988C}" dt="2025-07-18T15:23:44.929" v="55" actId="14100"/>
        <pc:sldMkLst>
          <pc:docMk/>
          <pc:sldMk cId="2270396645" sldId="451"/>
        </pc:sldMkLst>
        <pc:spChg chg="mod">
          <ac:chgData name="Mélanie Gendron" userId="b05ed1a2-98bf-4a87-b261-4b22b31ddbe0" providerId="ADAL" clId="{B7905E30-E3F1-4307-9542-B5A13524988C}" dt="2025-07-18T15:23:44.929" v="55" actId="14100"/>
          <ac:spMkLst>
            <pc:docMk/>
            <pc:sldMk cId="2270396645" sldId="451"/>
            <ac:spMk id="3" creationId="{00000000-0000-0000-0000-000000000000}"/>
          </ac:spMkLst>
        </pc:spChg>
      </pc:sldChg>
      <pc:sldChg chg="modSp mod">
        <pc:chgData name="Mélanie Gendron" userId="b05ed1a2-98bf-4a87-b261-4b22b31ddbe0" providerId="ADAL" clId="{B7905E30-E3F1-4307-9542-B5A13524988C}" dt="2025-07-18T15:23:48.445" v="56" actId="14100"/>
        <pc:sldMkLst>
          <pc:docMk/>
          <pc:sldMk cId="1434147906" sldId="452"/>
        </pc:sldMkLst>
        <pc:spChg chg="mod">
          <ac:chgData name="Mélanie Gendron" userId="b05ed1a2-98bf-4a87-b261-4b22b31ddbe0" providerId="ADAL" clId="{B7905E30-E3F1-4307-9542-B5A13524988C}" dt="2025-07-18T15:23:48.445" v="56" actId="14100"/>
          <ac:spMkLst>
            <pc:docMk/>
            <pc:sldMk cId="1434147906" sldId="452"/>
            <ac:spMk id="3" creationId="{00000000-0000-0000-0000-000000000000}"/>
          </ac:spMkLst>
        </pc:spChg>
      </pc:sldChg>
      <pc:sldChg chg="modSp mod">
        <pc:chgData name="Mélanie Gendron" userId="b05ed1a2-98bf-4a87-b261-4b22b31ddbe0" providerId="ADAL" clId="{B7905E30-E3F1-4307-9542-B5A13524988C}" dt="2025-07-18T15:23:51.461" v="57" actId="14100"/>
        <pc:sldMkLst>
          <pc:docMk/>
          <pc:sldMk cId="3535443287" sldId="453"/>
        </pc:sldMkLst>
        <pc:spChg chg="mod">
          <ac:chgData name="Mélanie Gendron" userId="b05ed1a2-98bf-4a87-b261-4b22b31ddbe0" providerId="ADAL" clId="{B7905E30-E3F1-4307-9542-B5A13524988C}" dt="2025-07-18T15:23:51.461" v="57" actId="14100"/>
          <ac:spMkLst>
            <pc:docMk/>
            <pc:sldMk cId="3535443287" sldId="453"/>
            <ac:spMk id="3" creationId="{00000000-0000-0000-0000-000000000000}"/>
          </ac:spMkLst>
        </pc:spChg>
      </pc:sldChg>
      <pc:sldChg chg="modSp mod">
        <pc:chgData name="Mélanie Gendron" userId="b05ed1a2-98bf-4a87-b261-4b22b31ddbe0" providerId="ADAL" clId="{B7905E30-E3F1-4307-9542-B5A13524988C}" dt="2025-07-18T15:23:57.789" v="58" actId="14100"/>
        <pc:sldMkLst>
          <pc:docMk/>
          <pc:sldMk cId="2093381666" sldId="454"/>
        </pc:sldMkLst>
        <pc:spChg chg="mod">
          <ac:chgData name="Mélanie Gendron" userId="b05ed1a2-98bf-4a87-b261-4b22b31ddbe0" providerId="ADAL" clId="{B7905E30-E3F1-4307-9542-B5A13524988C}" dt="2025-07-18T15:23:57.789" v="58" actId="14100"/>
          <ac:spMkLst>
            <pc:docMk/>
            <pc:sldMk cId="2093381666" sldId="454"/>
            <ac:spMk id="3" creationId="{00000000-0000-0000-0000-000000000000}"/>
          </ac:spMkLst>
        </pc:spChg>
      </pc:sldChg>
      <pc:sldChg chg="modSp mod">
        <pc:chgData name="Mélanie Gendron" userId="b05ed1a2-98bf-4a87-b261-4b22b31ddbe0" providerId="ADAL" clId="{B7905E30-E3F1-4307-9542-B5A13524988C}" dt="2025-07-18T15:24:01.855" v="59" actId="14100"/>
        <pc:sldMkLst>
          <pc:docMk/>
          <pc:sldMk cId="1023327776" sldId="455"/>
        </pc:sldMkLst>
        <pc:spChg chg="mod">
          <ac:chgData name="Mélanie Gendron" userId="b05ed1a2-98bf-4a87-b261-4b22b31ddbe0" providerId="ADAL" clId="{B7905E30-E3F1-4307-9542-B5A13524988C}" dt="2025-07-18T15:24:01.855" v="59" actId="14100"/>
          <ac:spMkLst>
            <pc:docMk/>
            <pc:sldMk cId="1023327776" sldId="455"/>
            <ac:spMk id="3" creationId="{00000000-0000-0000-0000-000000000000}"/>
          </ac:spMkLst>
        </pc:spChg>
      </pc:sldChg>
      <pc:sldChg chg="modSp mod">
        <pc:chgData name="Mélanie Gendron" userId="b05ed1a2-98bf-4a87-b261-4b22b31ddbe0" providerId="ADAL" clId="{B7905E30-E3F1-4307-9542-B5A13524988C}" dt="2025-07-18T15:24:05.264" v="60" actId="14100"/>
        <pc:sldMkLst>
          <pc:docMk/>
          <pc:sldMk cId="1579076486" sldId="456"/>
        </pc:sldMkLst>
        <pc:spChg chg="mod">
          <ac:chgData name="Mélanie Gendron" userId="b05ed1a2-98bf-4a87-b261-4b22b31ddbe0" providerId="ADAL" clId="{B7905E30-E3F1-4307-9542-B5A13524988C}" dt="2025-07-18T15:24:05.264" v="60" actId="14100"/>
          <ac:spMkLst>
            <pc:docMk/>
            <pc:sldMk cId="1579076486" sldId="456"/>
            <ac:spMk id="3" creationId="{00000000-0000-0000-0000-000000000000}"/>
          </ac:spMkLst>
        </pc:spChg>
      </pc:sldChg>
      <pc:sldChg chg="modSp mod">
        <pc:chgData name="Mélanie Gendron" userId="b05ed1a2-98bf-4a87-b261-4b22b31ddbe0" providerId="ADAL" clId="{B7905E30-E3F1-4307-9542-B5A13524988C}" dt="2025-07-18T15:24:08.932" v="61" actId="14100"/>
        <pc:sldMkLst>
          <pc:docMk/>
          <pc:sldMk cId="3749466491" sldId="457"/>
        </pc:sldMkLst>
        <pc:spChg chg="mod">
          <ac:chgData name="Mélanie Gendron" userId="b05ed1a2-98bf-4a87-b261-4b22b31ddbe0" providerId="ADAL" clId="{B7905E30-E3F1-4307-9542-B5A13524988C}" dt="2025-07-18T15:24:08.932" v="61" actId="14100"/>
          <ac:spMkLst>
            <pc:docMk/>
            <pc:sldMk cId="3749466491" sldId="457"/>
            <ac:spMk id="3" creationId="{00000000-0000-0000-0000-000000000000}"/>
          </ac:spMkLst>
        </pc:spChg>
      </pc:sldChg>
      <pc:sldChg chg="modSp mod">
        <pc:chgData name="Mélanie Gendron" userId="b05ed1a2-98bf-4a87-b261-4b22b31ddbe0" providerId="ADAL" clId="{B7905E30-E3F1-4307-9542-B5A13524988C}" dt="2025-07-18T15:28:07.037" v="84" actId="1076"/>
        <pc:sldMkLst>
          <pc:docMk/>
          <pc:sldMk cId="2969722792" sldId="458"/>
        </pc:sldMkLst>
        <pc:spChg chg="mod">
          <ac:chgData name="Mélanie Gendron" userId="b05ed1a2-98bf-4a87-b261-4b22b31ddbe0" providerId="ADAL" clId="{B7905E30-E3F1-4307-9542-B5A13524988C}" dt="2025-07-18T15:24:12.550" v="62" actId="14100"/>
          <ac:spMkLst>
            <pc:docMk/>
            <pc:sldMk cId="2969722792" sldId="458"/>
            <ac:spMk id="3" creationId="{00000000-0000-0000-0000-000000000000}"/>
          </ac:spMkLst>
        </pc:spChg>
        <pc:picChg chg="mod">
          <ac:chgData name="Mélanie Gendron" userId="b05ed1a2-98bf-4a87-b261-4b22b31ddbe0" providerId="ADAL" clId="{B7905E30-E3F1-4307-9542-B5A13524988C}" dt="2025-07-18T15:28:07.037" v="84" actId="1076"/>
          <ac:picMkLst>
            <pc:docMk/>
            <pc:sldMk cId="2969722792" sldId="458"/>
            <ac:picMk id="4" creationId="{B9312079-2CAB-66B7-BE6D-246AA07A69DB}"/>
          </ac:picMkLst>
        </pc:picChg>
      </pc:sldChg>
      <pc:sldChg chg="modSp mod">
        <pc:chgData name="Mélanie Gendron" userId="b05ed1a2-98bf-4a87-b261-4b22b31ddbe0" providerId="ADAL" clId="{B7905E30-E3F1-4307-9542-B5A13524988C}" dt="2025-07-18T15:28:14.204" v="85" actId="14100"/>
        <pc:sldMkLst>
          <pc:docMk/>
          <pc:sldMk cId="1943409114" sldId="459"/>
        </pc:sldMkLst>
        <pc:spChg chg="mod">
          <ac:chgData name="Mélanie Gendron" userId="b05ed1a2-98bf-4a87-b261-4b22b31ddbe0" providerId="ADAL" clId="{B7905E30-E3F1-4307-9542-B5A13524988C}" dt="2025-07-18T15:28:14.204" v="85" actId="14100"/>
          <ac:spMkLst>
            <pc:docMk/>
            <pc:sldMk cId="1943409114" sldId="459"/>
            <ac:spMk id="3" creationId="{00000000-0000-0000-0000-000000000000}"/>
          </ac:spMkLst>
        </pc:spChg>
      </pc:sldChg>
      <pc:sldChg chg="modSp mod">
        <pc:chgData name="Mélanie Gendron" userId="b05ed1a2-98bf-4a87-b261-4b22b31ddbe0" providerId="ADAL" clId="{B7905E30-E3F1-4307-9542-B5A13524988C}" dt="2025-07-18T15:28:55.180" v="93" actId="20577"/>
        <pc:sldMkLst>
          <pc:docMk/>
          <pc:sldMk cId="3340343060" sldId="460"/>
        </pc:sldMkLst>
        <pc:spChg chg="mod">
          <ac:chgData name="Mélanie Gendron" userId="b05ed1a2-98bf-4a87-b261-4b22b31ddbe0" providerId="ADAL" clId="{B7905E30-E3F1-4307-9542-B5A13524988C}" dt="2025-07-18T15:28:55.180" v="93" actId="20577"/>
          <ac:spMkLst>
            <pc:docMk/>
            <pc:sldMk cId="3340343060" sldId="460"/>
            <ac:spMk id="3" creationId="{00000000-0000-0000-0000-000000000000}"/>
          </ac:spMkLst>
        </pc:spChg>
      </pc:sldChg>
      <pc:sldChg chg="modSp mod">
        <pc:chgData name="Mélanie Gendron" userId="b05ed1a2-98bf-4a87-b261-4b22b31ddbe0" providerId="ADAL" clId="{B7905E30-E3F1-4307-9542-B5A13524988C}" dt="2025-07-18T15:24:46.450" v="65" actId="14100"/>
        <pc:sldMkLst>
          <pc:docMk/>
          <pc:sldMk cId="184241383" sldId="464"/>
        </pc:sldMkLst>
        <pc:spChg chg="mod">
          <ac:chgData name="Mélanie Gendron" userId="b05ed1a2-98bf-4a87-b261-4b22b31ddbe0" providerId="ADAL" clId="{B7905E30-E3F1-4307-9542-B5A13524988C}" dt="2025-07-18T15:24:46.450" v="65" actId="14100"/>
          <ac:spMkLst>
            <pc:docMk/>
            <pc:sldMk cId="184241383" sldId="464"/>
            <ac:spMk id="3" creationId="{00000000-0000-0000-0000-000000000000}"/>
          </ac:spMkLst>
        </pc:spChg>
      </pc:sldChg>
      <pc:sldChg chg="modSp mod">
        <pc:chgData name="Mélanie Gendron" userId="b05ed1a2-98bf-4a87-b261-4b22b31ddbe0" providerId="ADAL" clId="{B7905E30-E3F1-4307-9542-B5A13524988C}" dt="2025-07-18T15:24:49.275" v="66" actId="14100"/>
        <pc:sldMkLst>
          <pc:docMk/>
          <pc:sldMk cId="3152072759" sldId="465"/>
        </pc:sldMkLst>
        <pc:spChg chg="mod">
          <ac:chgData name="Mélanie Gendron" userId="b05ed1a2-98bf-4a87-b261-4b22b31ddbe0" providerId="ADAL" clId="{B7905E30-E3F1-4307-9542-B5A13524988C}" dt="2025-07-18T15:24:49.275" v="66" actId="14100"/>
          <ac:spMkLst>
            <pc:docMk/>
            <pc:sldMk cId="3152072759" sldId="465"/>
            <ac:spMk id="3" creationId="{00000000-0000-0000-0000-000000000000}"/>
          </ac:spMkLst>
        </pc:spChg>
      </pc:sldChg>
      <pc:sldChg chg="modSp mod">
        <pc:chgData name="Mélanie Gendron" userId="b05ed1a2-98bf-4a87-b261-4b22b31ddbe0" providerId="ADAL" clId="{B7905E30-E3F1-4307-9542-B5A13524988C}" dt="2025-07-18T15:24:52.797" v="67" actId="14100"/>
        <pc:sldMkLst>
          <pc:docMk/>
          <pc:sldMk cId="1956734313" sldId="466"/>
        </pc:sldMkLst>
        <pc:spChg chg="mod">
          <ac:chgData name="Mélanie Gendron" userId="b05ed1a2-98bf-4a87-b261-4b22b31ddbe0" providerId="ADAL" clId="{B7905E30-E3F1-4307-9542-B5A13524988C}" dt="2025-07-18T15:24:52.797" v="67" actId="14100"/>
          <ac:spMkLst>
            <pc:docMk/>
            <pc:sldMk cId="1956734313" sldId="466"/>
            <ac:spMk id="3" creationId="{00000000-0000-0000-0000-000000000000}"/>
          </ac:spMkLst>
        </pc:spChg>
      </pc:sldChg>
      <pc:sldChg chg="modSp mod">
        <pc:chgData name="Mélanie Gendron" userId="b05ed1a2-98bf-4a87-b261-4b22b31ddbe0" providerId="ADAL" clId="{B7905E30-E3F1-4307-9542-B5A13524988C}" dt="2025-07-18T15:24:56.536" v="68" actId="14100"/>
        <pc:sldMkLst>
          <pc:docMk/>
          <pc:sldMk cId="26662665" sldId="467"/>
        </pc:sldMkLst>
        <pc:spChg chg="mod">
          <ac:chgData name="Mélanie Gendron" userId="b05ed1a2-98bf-4a87-b261-4b22b31ddbe0" providerId="ADAL" clId="{B7905E30-E3F1-4307-9542-B5A13524988C}" dt="2025-07-18T15:24:56.536" v="68" actId="14100"/>
          <ac:spMkLst>
            <pc:docMk/>
            <pc:sldMk cId="26662665" sldId="467"/>
            <ac:spMk id="3" creationId="{00000000-0000-0000-0000-000000000000}"/>
          </ac:spMkLst>
        </pc:spChg>
      </pc:sldChg>
      <pc:sldChg chg="modSp mod">
        <pc:chgData name="Mélanie Gendron" userId="b05ed1a2-98bf-4a87-b261-4b22b31ddbe0" providerId="ADAL" clId="{B7905E30-E3F1-4307-9542-B5A13524988C}" dt="2025-07-18T15:25:03.884" v="74" actId="14100"/>
        <pc:sldMkLst>
          <pc:docMk/>
          <pc:sldMk cId="2281237556" sldId="468"/>
        </pc:sldMkLst>
        <pc:spChg chg="mod">
          <ac:chgData name="Mélanie Gendron" userId="b05ed1a2-98bf-4a87-b261-4b22b31ddbe0" providerId="ADAL" clId="{B7905E30-E3F1-4307-9542-B5A13524988C}" dt="2025-07-18T15:25:03.884" v="74" actId="14100"/>
          <ac:spMkLst>
            <pc:docMk/>
            <pc:sldMk cId="2281237556" sldId="468"/>
            <ac:spMk id="3" creationId="{00000000-0000-0000-0000-000000000000}"/>
          </ac:spMkLst>
        </pc:spChg>
      </pc:sldChg>
    </pc:docChg>
  </pc:docChgLst>
  <pc:docChgLst>
    <pc:chgData name="Utilisateur invité" userId="S::urn:spo:tenantanon#26fc914f-9c5c-4e24-95aa-0dabac7a976a::" providerId="AD" clId="Web-{EF724FB6-EC58-52F2-17EC-8D626B712145}"/>
    <pc:docChg chg="modSld">
      <pc:chgData name="Utilisateur invité" userId="S::urn:spo:tenantanon#26fc914f-9c5c-4e24-95aa-0dabac7a976a::" providerId="AD" clId="Web-{EF724FB6-EC58-52F2-17EC-8D626B712145}" dt="2025-07-21T13:33:57.236" v="5" actId="1076"/>
      <pc:docMkLst>
        <pc:docMk/>
      </pc:docMkLst>
      <pc:sldChg chg="modSp">
        <pc:chgData name="Utilisateur invité" userId="S::urn:spo:tenantanon#26fc914f-9c5c-4e24-95aa-0dabac7a976a::" providerId="AD" clId="Web-{EF724FB6-EC58-52F2-17EC-8D626B712145}" dt="2025-07-21T13:32:49.124" v="2" actId="20577"/>
        <pc:sldMkLst>
          <pc:docMk/>
          <pc:sldMk cId="3220993376" sldId="448"/>
        </pc:sldMkLst>
        <pc:spChg chg="mod">
          <ac:chgData name="Utilisateur invité" userId="S::urn:spo:tenantanon#26fc914f-9c5c-4e24-95aa-0dabac7a976a::" providerId="AD" clId="Web-{EF724FB6-EC58-52F2-17EC-8D626B712145}" dt="2025-07-21T13:32:49.124" v="2" actId="20577"/>
          <ac:spMkLst>
            <pc:docMk/>
            <pc:sldMk cId="3220993376" sldId="448"/>
            <ac:spMk id="3" creationId="{00000000-0000-0000-0000-000000000000}"/>
          </ac:spMkLst>
        </pc:spChg>
      </pc:sldChg>
      <pc:sldChg chg="modSp">
        <pc:chgData name="Utilisateur invité" userId="S::urn:spo:tenantanon#26fc914f-9c5c-4e24-95aa-0dabac7a976a::" providerId="AD" clId="Web-{EF724FB6-EC58-52F2-17EC-8D626B712145}" dt="2025-07-21T13:33:57.236" v="5" actId="1076"/>
        <pc:sldMkLst>
          <pc:docMk/>
          <pc:sldMk cId="3340343060" sldId="460"/>
        </pc:sldMkLst>
        <pc:spChg chg="mod">
          <ac:chgData name="Utilisateur invité" userId="S::urn:spo:tenantanon#26fc914f-9c5c-4e24-95aa-0dabac7a976a::" providerId="AD" clId="Web-{EF724FB6-EC58-52F2-17EC-8D626B712145}" dt="2025-07-21T13:33:57.236" v="5" actId="1076"/>
          <ac:spMkLst>
            <pc:docMk/>
            <pc:sldMk cId="3340343060" sldId="460"/>
            <ac:spMk id="3" creationId="{00000000-0000-0000-0000-000000000000}"/>
          </ac:spMkLst>
        </pc:spChg>
      </pc:sldChg>
    </pc:docChg>
  </pc:docChgLst>
  <pc:docChgLst>
    <pc:chgData name="Cate Mantet-Bonsrah" userId="S::cate@revidaction.com::d536d017-771a-46c2-b667-99de948b2c44" providerId="AD" clId="Web-{89A4BC5D-A556-7781-1679-ED62BA19B98D}"/>
    <pc:docChg chg="modSld">
      <pc:chgData name="Cate Mantet-Bonsrah" userId="S::cate@revidaction.com::d536d017-771a-46c2-b667-99de948b2c44" providerId="AD" clId="Web-{89A4BC5D-A556-7781-1679-ED62BA19B98D}" dt="2025-04-28T14:28:56.183" v="131" actId="20577"/>
      <pc:docMkLst>
        <pc:docMk/>
      </pc:docMkLst>
      <pc:sldChg chg="modSp">
        <pc:chgData name="Cate Mantet-Bonsrah" userId="S::cate@revidaction.com::d536d017-771a-46c2-b667-99de948b2c44" providerId="AD" clId="Web-{89A4BC5D-A556-7781-1679-ED62BA19B98D}" dt="2025-04-28T14:22:22.209" v="22" actId="1076"/>
        <pc:sldMkLst>
          <pc:docMk/>
          <pc:sldMk cId="3861369899" sldId="256"/>
        </pc:sldMkLst>
      </pc:sldChg>
      <pc:sldChg chg="modSp">
        <pc:chgData name="Cate Mantet-Bonsrah" userId="S::cate@revidaction.com::d536d017-771a-46c2-b667-99de948b2c44" providerId="AD" clId="Web-{89A4BC5D-A556-7781-1679-ED62BA19B98D}" dt="2025-04-28T14:26:23.572" v="103" actId="1076"/>
        <pc:sldMkLst>
          <pc:docMk/>
          <pc:sldMk cId="3757631623" sldId="266"/>
        </pc:sldMkLst>
      </pc:sldChg>
      <pc:sldChg chg="modSp">
        <pc:chgData name="Cate Mantet-Bonsrah" userId="S::cate@revidaction.com::d536d017-771a-46c2-b667-99de948b2c44" providerId="AD" clId="Web-{89A4BC5D-A556-7781-1679-ED62BA19B98D}" dt="2025-04-28T14:28:46.371" v="128" actId="20577"/>
        <pc:sldMkLst>
          <pc:docMk/>
          <pc:sldMk cId="4146629887" sldId="270"/>
        </pc:sldMkLst>
      </pc:sldChg>
      <pc:sldChg chg="modSp">
        <pc:chgData name="Cate Mantet-Bonsrah" userId="S::cate@revidaction.com::d536d017-771a-46c2-b667-99de948b2c44" providerId="AD" clId="Web-{89A4BC5D-A556-7781-1679-ED62BA19B98D}" dt="2025-04-28T14:28:37.496" v="125" actId="20577"/>
        <pc:sldMkLst>
          <pc:docMk/>
          <pc:sldMk cId="2465101459" sldId="293"/>
        </pc:sldMkLst>
      </pc:sldChg>
      <pc:sldChg chg="modSp">
        <pc:chgData name="Cate Mantet-Bonsrah" userId="S::cate@revidaction.com::d536d017-771a-46c2-b667-99de948b2c44" providerId="AD" clId="Web-{89A4BC5D-A556-7781-1679-ED62BA19B98D}" dt="2025-04-28T14:28:11.433" v="120" actId="1076"/>
        <pc:sldMkLst>
          <pc:docMk/>
          <pc:sldMk cId="2104329492" sldId="307"/>
        </pc:sldMkLst>
      </pc:sldChg>
      <pc:sldChg chg="modSp">
        <pc:chgData name="Cate Mantet-Bonsrah" userId="S::cate@revidaction.com::d536d017-771a-46c2-b667-99de948b2c44" providerId="AD" clId="Web-{89A4BC5D-A556-7781-1679-ED62BA19B98D}" dt="2025-04-28T14:28:56.183" v="131" actId="20577"/>
        <pc:sldMkLst>
          <pc:docMk/>
          <pc:sldMk cId="734039590" sldId="37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78094" y="624110"/>
            <a:ext cx="10826519" cy="1280890"/>
          </a:xfrm>
        </p:spPr>
        <p:txBody>
          <a:bodyPr/>
          <a:lstStyle/>
          <a:p>
            <a:r>
              <a:rPr lang="en-US" dirty="0"/>
              <a:t>Click to edit Master title style</a:t>
            </a:r>
          </a:p>
        </p:txBody>
      </p:sp>
      <p:sp>
        <p:nvSpPr>
          <p:cNvPr id="3" name="Content Placeholder 2"/>
          <p:cNvSpPr>
            <a:spLocks noGrp="1"/>
          </p:cNvSpPr>
          <p:nvPr>
            <p:ph idx="1"/>
          </p:nvPr>
        </p:nvSpPr>
        <p:spPr>
          <a:xfrm>
            <a:off x="678093" y="2133600"/>
            <a:ext cx="10826519" cy="3777622"/>
          </a:xfrm>
        </p:spPr>
        <p:txBody>
          <a:bodyPr>
            <a:normAutofit/>
          </a:bodyPr>
          <a:lstStyle>
            <a:lvl1pPr>
              <a:defRPr sz="2000"/>
            </a:lvl1pPr>
            <a:lvl2pPr>
              <a:defRPr sz="1800"/>
            </a:lvl2pPr>
            <a:lvl3pPr>
              <a:defRPr sz="1600"/>
            </a:lvl3pPr>
            <a:lvl4pPr>
              <a:defRPr sz="1400"/>
            </a:lvl4pPr>
            <a:lvl5pPr>
              <a:defRPr sz="14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22"/>
          <p:cNvGrpSpPr/>
          <p:nvPr/>
        </p:nvGrpSpPr>
        <p:grpSpPr>
          <a:xfrm>
            <a:off x="0" y="485454"/>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52520" y="624110"/>
            <a:ext cx="10852091"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61416" y="2133600"/>
            <a:ext cx="10843196"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7/21/2025</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youtube.com/watch?v=de7A_YbdEjA"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ms.alloprof.qc.ca/sites/default/files/2024-07/2024-allomarche%20%281%29.pdf"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E207942-4307-A395-4137-B2D2A3BD16EB}"/>
              </a:ext>
            </a:extLst>
          </p:cNvPr>
          <p:cNvSpPr txBox="1">
            <a:spLocks/>
          </p:cNvSpPr>
          <p:nvPr/>
        </p:nvSpPr>
        <p:spPr>
          <a:xfrm>
            <a:off x="1" y="1650708"/>
            <a:ext cx="12191999" cy="2262781"/>
          </a:xfrm>
          <a:prstGeom prst="rect">
            <a:avLst/>
          </a:prstGeom>
        </p:spPr>
        <p:txBody>
          <a:bodyPr vert="horz" lIns="91440" tIns="45720" rIns="91440" bIns="45720" rtlCol="0" anchor="b">
            <a:normAutofit/>
          </a:bodyPr>
          <a:lstStyle>
            <a:lvl1pPr algn="l" defTabSz="457200" rtl="0" eaLnBrk="1" latinLnBrk="0" hangingPunct="1">
              <a:spcBef>
                <a:spcPct val="0"/>
              </a:spcBef>
              <a:buNone/>
              <a:defRPr sz="54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CA" dirty="0" err="1"/>
              <a:t>Préparez-vous</a:t>
            </a:r>
            <a:r>
              <a:rPr lang="en-CA" dirty="0"/>
              <a:t> </a:t>
            </a:r>
            <a:br>
              <a:rPr lang="en-CA" dirty="0"/>
            </a:br>
            <a:r>
              <a:rPr lang="en-CA" dirty="0"/>
              <a:t>à la </a:t>
            </a:r>
            <a:r>
              <a:rPr lang="en-CA" dirty="0" err="1"/>
              <a:t>littératie</a:t>
            </a:r>
            <a:r>
              <a:rPr lang="en-CA" dirty="0"/>
              <a:t> </a:t>
            </a:r>
            <a:r>
              <a:rPr lang="en-CA" dirty="0" err="1"/>
              <a:t>familiale</a:t>
            </a:r>
            <a:endParaRPr lang="en-CA" dirty="0"/>
          </a:p>
        </p:txBody>
      </p:sp>
      <p:sp>
        <p:nvSpPr>
          <p:cNvPr id="9" name="Subtitle 2">
            <a:extLst>
              <a:ext uri="{FF2B5EF4-FFF2-40B4-BE49-F238E27FC236}">
                <a16:creationId xmlns:a16="http://schemas.microsoft.com/office/drawing/2014/main" id="{EF99351C-D321-0767-4DCF-4C75FA48E034}"/>
              </a:ext>
            </a:extLst>
          </p:cNvPr>
          <p:cNvSpPr txBox="1">
            <a:spLocks/>
          </p:cNvSpPr>
          <p:nvPr/>
        </p:nvSpPr>
        <p:spPr>
          <a:xfrm>
            <a:off x="1" y="4347466"/>
            <a:ext cx="12191999" cy="1126283"/>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algn="ctr"/>
            <a:r>
              <a:rPr lang="en-CA" sz="2400" b="1" dirty="0"/>
              <a:t>MODULE 4</a:t>
            </a:r>
          </a:p>
        </p:txBody>
      </p:sp>
    </p:spTree>
    <p:extLst>
      <p:ext uri="{BB962C8B-B14F-4D97-AF65-F5344CB8AC3E}">
        <p14:creationId xmlns:p14="http://schemas.microsoft.com/office/powerpoint/2010/main" val="3861369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18228" y="624110"/>
            <a:ext cx="10186385" cy="1280890"/>
          </a:xfrm>
        </p:spPr>
        <p:txBody>
          <a:bodyPr/>
          <a:lstStyle/>
          <a:p>
            <a:r>
              <a:rPr lang="en-CA" dirty="0" err="1"/>
              <a:t>Activité</a:t>
            </a:r>
            <a:endParaRPr lang="en-CA" dirty="0"/>
          </a:p>
        </p:txBody>
      </p:sp>
      <p:sp>
        <p:nvSpPr>
          <p:cNvPr id="3" name="Content Placeholder 2"/>
          <p:cNvSpPr>
            <a:spLocks noGrp="1"/>
          </p:cNvSpPr>
          <p:nvPr>
            <p:ph idx="1"/>
          </p:nvPr>
        </p:nvSpPr>
        <p:spPr>
          <a:xfrm>
            <a:off x="678093" y="1905000"/>
            <a:ext cx="10826519" cy="4006222"/>
          </a:xfrm>
        </p:spPr>
        <p:txBody>
          <a:bodyPr/>
          <a:lstStyle/>
          <a:p>
            <a:r>
              <a:rPr lang="en-CA" dirty="0" err="1"/>
              <a:t>Utilisez</a:t>
            </a:r>
            <a:r>
              <a:rPr lang="en-CA" dirty="0"/>
              <a:t> un </a:t>
            </a:r>
            <a:r>
              <a:rPr lang="en-CA" dirty="0" err="1"/>
              <a:t>ordinateur</a:t>
            </a:r>
            <a:r>
              <a:rPr lang="en-CA" dirty="0"/>
              <a:t> pour </a:t>
            </a:r>
            <a:r>
              <a:rPr lang="en-CA" dirty="0" err="1"/>
              <a:t>rechercher</a:t>
            </a:r>
            <a:r>
              <a:rPr lang="en-CA" dirty="0"/>
              <a:t> les </a:t>
            </a:r>
            <a:r>
              <a:rPr lang="en-CA" dirty="0" err="1"/>
              <a:t>définitions</a:t>
            </a:r>
            <a:r>
              <a:rPr lang="en-CA" dirty="0"/>
              <a:t> des </a:t>
            </a:r>
            <a:r>
              <a:rPr lang="en-CA" dirty="0" err="1"/>
              <a:t>termes</a:t>
            </a:r>
            <a:r>
              <a:rPr lang="en-CA" dirty="0"/>
              <a:t> dans </a:t>
            </a:r>
            <a:r>
              <a:rPr lang="en-CA" dirty="0" err="1"/>
              <a:t>votre</a:t>
            </a:r>
            <a:r>
              <a:rPr lang="en-CA" dirty="0"/>
              <a:t> </a:t>
            </a:r>
            <a:r>
              <a:rPr lang="en-CA" dirty="0" err="1"/>
              <a:t>manuel</a:t>
            </a:r>
            <a:r>
              <a:rPr lang="en-CA" dirty="0"/>
              <a:t> et </a:t>
            </a:r>
            <a:r>
              <a:rPr lang="en-CA" dirty="0" err="1"/>
              <a:t>remplissez</a:t>
            </a:r>
            <a:r>
              <a:rPr lang="en-CA" dirty="0"/>
              <a:t> le tableau.</a:t>
            </a:r>
          </a:p>
          <a:p>
            <a:r>
              <a:rPr lang="en-CA" dirty="0"/>
              <a:t>Une </a:t>
            </a:r>
            <a:r>
              <a:rPr lang="en-CA" dirty="0" err="1"/>
              <a:t>fois</a:t>
            </a:r>
            <a:r>
              <a:rPr lang="en-CA" dirty="0"/>
              <a:t> que tout le monde a </a:t>
            </a:r>
            <a:r>
              <a:rPr lang="en-CA" dirty="0" err="1"/>
              <a:t>terminé</a:t>
            </a:r>
            <a:r>
              <a:rPr lang="en-CA" dirty="0"/>
              <a:t>, </a:t>
            </a:r>
            <a:r>
              <a:rPr lang="en-CA" dirty="0" err="1"/>
              <a:t>discutez</a:t>
            </a:r>
            <a:r>
              <a:rPr lang="en-CA" dirty="0"/>
              <a:t> des </a:t>
            </a:r>
            <a:r>
              <a:rPr lang="en-CA" dirty="0" err="1"/>
              <a:t>définitions</a:t>
            </a:r>
            <a:r>
              <a:rPr lang="en-CA" dirty="0"/>
              <a:t> </a:t>
            </a:r>
            <a:r>
              <a:rPr lang="en-CA" dirty="0" err="1"/>
              <a:t>trouvées</a:t>
            </a:r>
            <a:r>
              <a:rPr lang="en-CA" dirty="0"/>
              <a:t>.</a:t>
            </a:r>
          </a:p>
          <a:p>
            <a:endParaRPr lang="en-CA" dirty="0"/>
          </a:p>
        </p:txBody>
      </p:sp>
      <p:pic>
        <p:nvPicPr>
          <p:cNvPr id="4" name="Picture 3"/>
          <p:cNvPicPr>
            <a:picLocks noChangeAspect="1"/>
          </p:cNvPicPr>
          <p:nvPr/>
        </p:nvPicPr>
        <p:blipFill>
          <a:blip r:embed="rId2"/>
          <a:stretch>
            <a:fillRect/>
          </a:stretch>
        </p:blipFill>
        <p:spPr>
          <a:xfrm>
            <a:off x="678093" y="624110"/>
            <a:ext cx="640135" cy="640135"/>
          </a:xfrm>
          <a:prstGeom prst="rect">
            <a:avLst/>
          </a:prstGeom>
        </p:spPr>
      </p:pic>
    </p:spTree>
    <p:extLst>
      <p:ext uri="{BB962C8B-B14F-4D97-AF65-F5344CB8AC3E}">
        <p14:creationId xmlns:p14="http://schemas.microsoft.com/office/powerpoint/2010/main" val="3496459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826519" cy="4006222"/>
          </a:xfrm>
        </p:spPr>
        <p:txBody>
          <a:bodyPr/>
          <a:lstStyle/>
          <a:p>
            <a:r>
              <a:rPr lang="en-CA" dirty="0" err="1"/>
              <a:t>Maintenant</a:t>
            </a:r>
            <a:r>
              <a:rPr lang="en-CA" dirty="0"/>
              <a:t> que nous </a:t>
            </a:r>
            <a:r>
              <a:rPr lang="en-CA" dirty="0" err="1"/>
              <a:t>avons</a:t>
            </a:r>
            <a:r>
              <a:rPr lang="en-CA" dirty="0"/>
              <a:t> </a:t>
            </a:r>
            <a:r>
              <a:rPr lang="en-CA" dirty="0" err="1"/>
              <a:t>compris</a:t>
            </a:r>
            <a:r>
              <a:rPr lang="en-CA" dirty="0"/>
              <a:t> la </a:t>
            </a:r>
            <a:r>
              <a:rPr lang="en-CA" dirty="0" err="1"/>
              <a:t>différence</a:t>
            </a:r>
            <a:r>
              <a:rPr lang="en-CA" dirty="0"/>
              <a:t> entre les </a:t>
            </a:r>
            <a:r>
              <a:rPr lang="en-CA" dirty="0" err="1"/>
              <a:t>dépenses</a:t>
            </a:r>
            <a:r>
              <a:rPr lang="en-CA" dirty="0"/>
              <a:t> fixes et les </a:t>
            </a:r>
            <a:r>
              <a:rPr lang="en-CA" dirty="0" err="1"/>
              <a:t>dépenses</a:t>
            </a:r>
            <a:r>
              <a:rPr lang="en-CA" dirty="0"/>
              <a:t> variables, testons </a:t>
            </a:r>
            <a:r>
              <a:rPr lang="en-CA" dirty="0" err="1"/>
              <a:t>nos</a:t>
            </a:r>
            <a:r>
              <a:rPr lang="en-CA" dirty="0"/>
              <a:t> </a:t>
            </a:r>
            <a:r>
              <a:rPr lang="en-CA" dirty="0" err="1"/>
              <a:t>connaissances</a:t>
            </a:r>
            <a:r>
              <a:rPr lang="en-CA" dirty="0"/>
              <a:t>. </a:t>
            </a:r>
          </a:p>
          <a:p>
            <a:r>
              <a:rPr lang="en-CA" dirty="0" err="1"/>
              <a:t>Classez</a:t>
            </a:r>
            <a:r>
              <a:rPr lang="en-CA" dirty="0"/>
              <a:t> la </a:t>
            </a:r>
            <a:r>
              <a:rPr lang="en-CA" dirty="0" err="1"/>
              <a:t>liste</a:t>
            </a:r>
            <a:r>
              <a:rPr lang="en-CA" dirty="0"/>
              <a:t> des </a:t>
            </a:r>
            <a:r>
              <a:rPr lang="en-CA" dirty="0" err="1"/>
              <a:t>dépenses</a:t>
            </a:r>
            <a:r>
              <a:rPr lang="en-CA" dirty="0"/>
              <a:t> dans la </a:t>
            </a:r>
            <a:r>
              <a:rPr lang="en-CA" dirty="0" err="1"/>
              <a:t>catégorie</a:t>
            </a:r>
            <a:r>
              <a:rPr lang="en-CA" dirty="0"/>
              <a:t> </a:t>
            </a:r>
            <a:r>
              <a:rPr lang="en-CA" dirty="0" err="1"/>
              <a:t>appropriée</a:t>
            </a:r>
            <a:r>
              <a:rPr lang="en-CA" dirty="0"/>
              <a:t> dans le tableau de </a:t>
            </a:r>
            <a:r>
              <a:rPr lang="en-CA" dirty="0" err="1"/>
              <a:t>votre</a:t>
            </a:r>
            <a:r>
              <a:rPr lang="en-CA" dirty="0"/>
              <a:t> </a:t>
            </a:r>
            <a:r>
              <a:rPr lang="en-CA" dirty="0" err="1"/>
              <a:t>manuel</a:t>
            </a:r>
            <a:r>
              <a:rPr lang="en-CA" dirty="0"/>
              <a:t>. </a:t>
            </a:r>
          </a:p>
        </p:txBody>
      </p:sp>
      <p:sp>
        <p:nvSpPr>
          <p:cNvPr id="7" name="Title 1">
            <a:extLst>
              <a:ext uri="{FF2B5EF4-FFF2-40B4-BE49-F238E27FC236}">
                <a16:creationId xmlns:a16="http://schemas.microsoft.com/office/drawing/2014/main" id="{FBDC410D-0597-92A2-2DDE-764E7ECF80BB}"/>
              </a:ext>
            </a:extLst>
          </p:cNvPr>
          <p:cNvSpPr>
            <a:spLocks noGrp="1"/>
          </p:cNvSpPr>
          <p:nvPr>
            <p:ph type="title"/>
          </p:nvPr>
        </p:nvSpPr>
        <p:spPr>
          <a:xfrm>
            <a:off x="1318228" y="624110"/>
            <a:ext cx="10186385" cy="1280890"/>
          </a:xfrm>
        </p:spPr>
        <p:txBody>
          <a:bodyPr/>
          <a:lstStyle/>
          <a:p>
            <a:r>
              <a:rPr lang="en-CA" dirty="0" err="1"/>
              <a:t>Activité</a:t>
            </a:r>
            <a:endParaRPr lang="en-CA" dirty="0"/>
          </a:p>
        </p:txBody>
      </p:sp>
      <p:pic>
        <p:nvPicPr>
          <p:cNvPr id="8" name="Picture 3">
            <a:extLst>
              <a:ext uri="{FF2B5EF4-FFF2-40B4-BE49-F238E27FC236}">
                <a16:creationId xmlns:a16="http://schemas.microsoft.com/office/drawing/2014/main" id="{CB76698B-4888-EEE8-5FC1-EFE434765D7F}"/>
              </a:ext>
            </a:extLst>
          </p:cNvPr>
          <p:cNvPicPr>
            <a:picLocks noChangeAspect="1"/>
          </p:cNvPicPr>
          <p:nvPr/>
        </p:nvPicPr>
        <p:blipFill>
          <a:blip r:embed="rId2"/>
          <a:stretch>
            <a:fillRect/>
          </a:stretch>
        </p:blipFill>
        <p:spPr>
          <a:xfrm>
            <a:off x="678093" y="624110"/>
            <a:ext cx="640135" cy="640135"/>
          </a:xfrm>
          <a:prstGeom prst="rect">
            <a:avLst/>
          </a:prstGeom>
        </p:spPr>
      </p:pic>
    </p:spTree>
    <p:extLst>
      <p:ext uri="{BB962C8B-B14F-4D97-AF65-F5344CB8AC3E}">
        <p14:creationId xmlns:p14="http://schemas.microsoft.com/office/powerpoint/2010/main" val="658135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826519" cy="4006222"/>
          </a:xfrm>
        </p:spPr>
        <p:txBody>
          <a:bodyPr/>
          <a:lstStyle/>
          <a:p>
            <a:r>
              <a:rPr lang="en-CA" dirty="0" err="1"/>
              <a:t>Connaissez-vous</a:t>
            </a:r>
            <a:r>
              <a:rPr lang="en-CA" dirty="0"/>
              <a:t> des choses qui </a:t>
            </a:r>
            <a:r>
              <a:rPr lang="en-CA" dirty="0" err="1"/>
              <a:t>prennent</a:t>
            </a:r>
            <a:r>
              <a:rPr lang="en-CA" dirty="0"/>
              <a:t> de la </a:t>
            </a:r>
            <a:r>
              <a:rPr lang="en-CA" dirty="0" err="1"/>
              <a:t>valeur</a:t>
            </a:r>
            <a:r>
              <a:rPr lang="en-CA" dirty="0"/>
              <a:t> ? </a:t>
            </a:r>
          </a:p>
          <a:p>
            <a:r>
              <a:rPr lang="en-CA" dirty="0" err="1"/>
              <a:t>Connaissez-vous</a:t>
            </a:r>
            <a:r>
              <a:rPr lang="en-CA" dirty="0"/>
              <a:t> des choses qui </a:t>
            </a:r>
            <a:r>
              <a:rPr lang="en-CA" dirty="0" err="1"/>
              <a:t>perdent</a:t>
            </a:r>
            <a:r>
              <a:rPr lang="en-CA" dirty="0"/>
              <a:t> de la </a:t>
            </a:r>
            <a:r>
              <a:rPr lang="en-CA" dirty="0" err="1"/>
              <a:t>valeur</a:t>
            </a:r>
            <a:r>
              <a:rPr lang="en-CA" dirty="0"/>
              <a:t> ?</a:t>
            </a:r>
          </a:p>
          <a:p>
            <a:endParaRPr lang="en-CA" dirty="0"/>
          </a:p>
          <a:p>
            <a:endParaRPr lang="en-CA" dirty="0"/>
          </a:p>
        </p:txBody>
      </p:sp>
      <p:sp>
        <p:nvSpPr>
          <p:cNvPr id="7" name="Title 1">
            <a:extLst>
              <a:ext uri="{FF2B5EF4-FFF2-40B4-BE49-F238E27FC236}">
                <a16:creationId xmlns:a16="http://schemas.microsoft.com/office/drawing/2014/main" id="{4C244D79-1CBC-CD9C-C806-03B559C2BDC9}"/>
              </a:ext>
            </a:extLst>
          </p:cNvPr>
          <p:cNvSpPr>
            <a:spLocks noGrp="1"/>
          </p:cNvSpPr>
          <p:nvPr>
            <p:ph type="title"/>
          </p:nvPr>
        </p:nvSpPr>
        <p:spPr>
          <a:xfrm>
            <a:off x="1257263" y="624110"/>
            <a:ext cx="10247350" cy="1280890"/>
          </a:xfrm>
        </p:spPr>
        <p:txBody>
          <a:bodyPr/>
          <a:lstStyle/>
          <a:p>
            <a:r>
              <a:rPr lang="en-CA" dirty="0" err="1"/>
              <a:t>Discutons</a:t>
            </a:r>
          </a:p>
        </p:txBody>
      </p:sp>
      <p:pic>
        <p:nvPicPr>
          <p:cNvPr id="8" name="Picture 3">
            <a:extLst>
              <a:ext uri="{FF2B5EF4-FFF2-40B4-BE49-F238E27FC236}">
                <a16:creationId xmlns:a16="http://schemas.microsoft.com/office/drawing/2014/main" id="{28376600-CEB3-3AF2-1136-FE5D0A5C02EE}"/>
              </a:ext>
            </a:extLst>
          </p:cNvPr>
          <p:cNvPicPr>
            <a:picLocks noChangeAspect="1"/>
          </p:cNvPicPr>
          <p:nvPr/>
        </p:nvPicPr>
        <p:blipFill>
          <a:blip r:embed="rId2"/>
          <a:stretch>
            <a:fillRect/>
          </a:stretch>
        </p:blipFill>
        <p:spPr>
          <a:xfrm>
            <a:off x="678093" y="624110"/>
            <a:ext cx="579170" cy="585267"/>
          </a:xfrm>
          <a:prstGeom prst="rect">
            <a:avLst/>
          </a:prstGeom>
        </p:spPr>
      </p:pic>
    </p:spTree>
    <p:extLst>
      <p:ext uri="{BB962C8B-B14F-4D97-AF65-F5344CB8AC3E}">
        <p14:creationId xmlns:p14="http://schemas.microsoft.com/office/powerpoint/2010/main" val="7340395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Pour commencer </a:t>
            </a:r>
          </a:p>
        </p:txBody>
      </p:sp>
      <p:sp>
        <p:nvSpPr>
          <p:cNvPr id="3" name="Content Placeholder 2"/>
          <p:cNvSpPr>
            <a:spLocks noGrp="1"/>
          </p:cNvSpPr>
          <p:nvPr>
            <p:ph idx="1"/>
          </p:nvPr>
        </p:nvSpPr>
        <p:spPr>
          <a:xfrm>
            <a:off x="678093" y="1905000"/>
            <a:ext cx="10826519" cy="4006222"/>
          </a:xfrm>
        </p:spPr>
        <p:txBody>
          <a:bodyPr/>
          <a:lstStyle/>
          <a:p>
            <a:r>
              <a:rPr lang="en-CA" dirty="0" err="1"/>
              <a:t>Comprendre</a:t>
            </a:r>
            <a:r>
              <a:rPr lang="en-CA" dirty="0"/>
              <a:t> </a:t>
            </a:r>
            <a:r>
              <a:rPr lang="en-CA" dirty="0" err="1"/>
              <a:t>votre</a:t>
            </a:r>
            <a:r>
              <a:rPr lang="en-CA" dirty="0"/>
              <a:t> situation financière </a:t>
            </a:r>
            <a:r>
              <a:rPr lang="en-CA" dirty="0" err="1"/>
              <a:t>est</a:t>
            </a:r>
            <a:r>
              <a:rPr lang="en-CA" dirty="0"/>
              <a:t> </a:t>
            </a:r>
            <a:r>
              <a:rPr lang="en-CA" dirty="0" err="1"/>
              <a:t>une</a:t>
            </a:r>
            <a:r>
              <a:rPr lang="en-CA" dirty="0"/>
              <a:t> première étape </a:t>
            </a:r>
            <a:r>
              <a:rPr lang="en-CA" dirty="0" err="1"/>
              <a:t>importante</a:t>
            </a:r>
            <a:r>
              <a:rPr lang="en-CA" dirty="0"/>
              <a:t> dans </a:t>
            </a:r>
            <a:r>
              <a:rPr lang="en-CA" dirty="0" err="1"/>
              <a:t>l’établissement</a:t>
            </a:r>
            <a:r>
              <a:rPr lang="en-CA" dirty="0"/>
              <a:t> d’un budget. </a:t>
            </a:r>
          </a:p>
          <a:p>
            <a:r>
              <a:rPr lang="en-CA" dirty="0" err="1"/>
              <a:t>Connaitre</a:t>
            </a:r>
            <a:r>
              <a:rPr lang="en-CA" dirty="0"/>
              <a:t> </a:t>
            </a:r>
            <a:r>
              <a:rPr lang="en-CA" dirty="0" err="1"/>
              <a:t>vos</a:t>
            </a:r>
            <a:r>
              <a:rPr lang="en-CA" dirty="0"/>
              <a:t> </a:t>
            </a:r>
            <a:r>
              <a:rPr lang="en-CA" dirty="0" err="1"/>
              <a:t>revenus</a:t>
            </a:r>
            <a:r>
              <a:rPr lang="en-CA" dirty="0"/>
              <a:t> et </a:t>
            </a:r>
            <a:r>
              <a:rPr lang="en-CA" dirty="0" err="1"/>
              <a:t>vos</a:t>
            </a:r>
            <a:r>
              <a:rPr lang="en-CA" dirty="0"/>
              <a:t> </a:t>
            </a:r>
            <a:r>
              <a:rPr lang="en-CA" dirty="0" err="1"/>
              <a:t>dépenses</a:t>
            </a:r>
            <a:r>
              <a:rPr lang="en-CA" dirty="0"/>
              <a:t> </a:t>
            </a:r>
            <a:r>
              <a:rPr lang="en-CA" dirty="0" err="1"/>
              <a:t>vous</a:t>
            </a:r>
            <a:r>
              <a:rPr lang="en-CA" dirty="0"/>
              <a:t> </a:t>
            </a:r>
            <a:r>
              <a:rPr lang="en-CA" dirty="0" err="1"/>
              <a:t>aidera</a:t>
            </a:r>
            <a:r>
              <a:rPr lang="en-CA" dirty="0"/>
              <a:t> à </a:t>
            </a:r>
            <a:r>
              <a:rPr lang="en-CA" dirty="0" err="1"/>
              <a:t>établir</a:t>
            </a:r>
            <a:r>
              <a:rPr lang="en-CA" dirty="0"/>
              <a:t> un budget </a:t>
            </a:r>
            <a:r>
              <a:rPr lang="en-CA" dirty="0" err="1"/>
              <a:t>réaliste</a:t>
            </a:r>
            <a:r>
              <a:rPr lang="en-CA" dirty="0"/>
              <a:t>. </a:t>
            </a:r>
          </a:p>
          <a:p>
            <a:pPr marL="0" indent="0">
              <a:buNone/>
            </a:pPr>
            <a:endParaRPr lang="en-CA" dirty="0"/>
          </a:p>
        </p:txBody>
      </p:sp>
    </p:spTree>
    <p:extLst>
      <p:ext uri="{BB962C8B-B14F-4D97-AF65-F5344CB8AC3E}">
        <p14:creationId xmlns:p14="http://schemas.microsoft.com/office/powerpoint/2010/main" val="3922478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Pour commencer </a:t>
            </a:r>
          </a:p>
        </p:txBody>
      </p:sp>
      <p:sp>
        <p:nvSpPr>
          <p:cNvPr id="3" name="Content Placeholder 2"/>
          <p:cNvSpPr>
            <a:spLocks noGrp="1"/>
          </p:cNvSpPr>
          <p:nvPr>
            <p:ph idx="1"/>
          </p:nvPr>
        </p:nvSpPr>
        <p:spPr>
          <a:xfrm>
            <a:off x="678093" y="1905000"/>
            <a:ext cx="10826519" cy="4006222"/>
          </a:xfrm>
        </p:spPr>
        <p:txBody>
          <a:bodyPr/>
          <a:lstStyle/>
          <a:p>
            <a:r>
              <a:rPr lang="en-CA" dirty="0"/>
              <a:t>Dans la suite de </a:t>
            </a:r>
            <a:r>
              <a:rPr lang="en-CA" dirty="0" err="1"/>
              <a:t>ces</a:t>
            </a:r>
            <a:r>
              <a:rPr lang="en-CA" dirty="0"/>
              <a:t> modules, nous </a:t>
            </a:r>
            <a:r>
              <a:rPr lang="en-CA" dirty="0" err="1"/>
              <a:t>apprendrons</a:t>
            </a:r>
            <a:r>
              <a:rPr lang="en-CA" dirty="0"/>
              <a:t> à </a:t>
            </a:r>
            <a:r>
              <a:rPr lang="en-CA" dirty="0" err="1"/>
              <a:t>créer</a:t>
            </a:r>
            <a:r>
              <a:rPr lang="en-CA" dirty="0"/>
              <a:t> un budget </a:t>
            </a:r>
            <a:r>
              <a:rPr lang="en-CA" dirty="0" err="1"/>
              <a:t>organisé</a:t>
            </a:r>
            <a:r>
              <a:rPr lang="en-CA" dirty="0"/>
              <a:t> et </a:t>
            </a:r>
            <a:r>
              <a:rPr lang="en-CA" dirty="0" err="1"/>
              <a:t>équilibré</a:t>
            </a:r>
            <a:r>
              <a:rPr lang="en-CA" dirty="0"/>
              <a:t> </a:t>
            </a:r>
            <a:r>
              <a:rPr lang="en-CA" dirty="0" err="1"/>
              <a:t>en</a:t>
            </a:r>
            <a:r>
              <a:rPr lang="en-CA" dirty="0"/>
              <a:t> </a:t>
            </a:r>
            <a:r>
              <a:rPr lang="en-CA" dirty="0" err="1"/>
              <a:t>suivant</a:t>
            </a:r>
            <a:r>
              <a:rPr lang="en-CA" dirty="0"/>
              <a:t> </a:t>
            </a:r>
            <a:r>
              <a:rPr lang="en-CA" dirty="0" err="1"/>
              <a:t>quelques</a:t>
            </a:r>
            <a:r>
              <a:rPr lang="en-CA" dirty="0"/>
              <a:t> conseils </a:t>
            </a:r>
            <a:r>
              <a:rPr lang="en-CA" dirty="0" err="1"/>
              <a:t>budgétaires</a:t>
            </a:r>
            <a:r>
              <a:rPr lang="en-CA" dirty="0"/>
              <a:t> courants. </a:t>
            </a:r>
          </a:p>
          <a:p>
            <a:r>
              <a:rPr lang="en-CA" dirty="0" err="1"/>
              <a:t>Voici</a:t>
            </a:r>
            <a:r>
              <a:rPr lang="en-CA" dirty="0"/>
              <a:t> </a:t>
            </a:r>
            <a:r>
              <a:rPr lang="en-CA" dirty="0" err="1"/>
              <a:t>quelques-uns</a:t>
            </a:r>
            <a:r>
              <a:rPr lang="en-CA" dirty="0"/>
              <a:t> de </a:t>
            </a:r>
            <a:r>
              <a:rPr lang="en-CA" dirty="0" err="1"/>
              <a:t>ces</a:t>
            </a:r>
            <a:r>
              <a:rPr lang="en-CA" dirty="0"/>
              <a:t> conseils…</a:t>
            </a:r>
          </a:p>
          <a:p>
            <a:endParaRPr lang="en-CA" dirty="0"/>
          </a:p>
        </p:txBody>
      </p:sp>
    </p:spTree>
    <p:extLst>
      <p:ext uri="{BB962C8B-B14F-4D97-AF65-F5344CB8AC3E}">
        <p14:creationId xmlns:p14="http://schemas.microsoft.com/office/powerpoint/2010/main" val="28863751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les budgets</a:t>
            </a:r>
          </a:p>
        </p:txBody>
      </p:sp>
      <p:sp>
        <p:nvSpPr>
          <p:cNvPr id="3" name="Content Placeholder 2"/>
          <p:cNvSpPr>
            <a:spLocks noGrp="1"/>
          </p:cNvSpPr>
          <p:nvPr>
            <p:ph idx="1"/>
          </p:nvPr>
        </p:nvSpPr>
        <p:spPr>
          <a:xfrm>
            <a:off x="678093" y="1905000"/>
            <a:ext cx="10826519" cy="4006222"/>
          </a:xfrm>
        </p:spPr>
        <p:txBody>
          <a:bodyPr vert="horz" lIns="91440" tIns="45720" rIns="91440" bIns="45720" rtlCol="0" anchor="t">
            <a:normAutofit/>
          </a:bodyPr>
          <a:lstStyle/>
          <a:p>
            <a:r>
              <a:rPr lang="en-US" dirty="0"/>
              <a:t>Ne </a:t>
            </a:r>
            <a:r>
              <a:rPr lang="en-US" dirty="0" err="1"/>
              <a:t>dépensez</a:t>
            </a:r>
            <a:r>
              <a:rPr lang="en-US" dirty="0"/>
              <a:t> pas au-</a:t>
            </a:r>
            <a:r>
              <a:rPr lang="en-US" dirty="0" err="1"/>
              <a:t>delà</a:t>
            </a:r>
            <a:r>
              <a:rPr lang="en-US" dirty="0"/>
              <a:t> de </a:t>
            </a:r>
            <a:r>
              <a:rPr lang="en-US" dirty="0" err="1"/>
              <a:t>vos</a:t>
            </a:r>
            <a:r>
              <a:rPr lang="en-US" dirty="0"/>
              <a:t> moyens. </a:t>
            </a:r>
          </a:p>
          <a:p>
            <a:r>
              <a:rPr lang="en-US" dirty="0"/>
              <a:t>Si </a:t>
            </a:r>
            <a:r>
              <a:rPr lang="en-US" dirty="0" err="1"/>
              <a:t>vous</a:t>
            </a:r>
            <a:r>
              <a:rPr lang="en-US" dirty="0"/>
              <a:t> </a:t>
            </a:r>
            <a:r>
              <a:rPr lang="en-US" dirty="0" err="1"/>
              <a:t>n’avez</a:t>
            </a:r>
            <a:r>
              <a:rPr lang="en-US" dirty="0"/>
              <a:t> pas les </a:t>
            </a:r>
            <a:r>
              <a:rPr lang="en-US" dirty="0" err="1"/>
              <a:t>revenus</a:t>
            </a:r>
            <a:r>
              <a:rPr lang="en-US" dirty="0"/>
              <a:t> </a:t>
            </a:r>
            <a:r>
              <a:rPr lang="en-US" dirty="0" err="1"/>
              <a:t>nécessaires</a:t>
            </a:r>
            <a:r>
              <a:rPr lang="en-US" dirty="0"/>
              <a:t>, ne </a:t>
            </a:r>
            <a:r>
              <a:rPr lang="en-US" dirty="0" err="1"/>
              <a:t>faites</a:t>
            </a:r>
            <a:r>
              <a:rPr lang="en-US" dirty="0"/>
              <a:t> pas la </a:t>
            </a:r>
            <a:r>
              <a:rPr lang="en-US" dirty="0" err="1"/>
              <a:t>dépense</a:t>
            </a:r>
            <a:r>
              <a:rPr lang="en-US" dirty="0"/>
              <a:t>.</a:t>
            </a:r>
          </a:p>
          <a:p>
            <a:endParaRPr lang="en-CA" dirty="0"/>
          </a:p>
        </p:txBody>
      </p:sp>
    </p:spTree>
    <p:extLst>
      <p:ext uri="{BB962C8B-B14F-4D97-AF65-F5344CB8AC3E}">
        <p14:creationId xmlns:p14="http://schemas.microsoft.com/office/powerpoint/2010/main" val="215613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les budgets</a:t>
            </a:r>
          </a:p>
        </p:txBody>
      </p:sp>
      <p:sp>
        <p:nvSpPr>
          <p:cNvPr id="3" name="Content Placeholder 2"/>
          <p:cNvSpPr>
            <a:spLocks noGrp="1"/>
          </p:cNvSpPr>
          <p:nvPr>
            <p:ph idx="1"/>
          </p:nvPr>
        </p:nvSpPr>
        <p:spPr>
          <a:xfrm>
            <a:off x="678093" y="1905000"/>
            <a:ext cx="10826519" cy="4006222"/>
          </a:xfrm>
        </p:spPr>
        <p:txBody>
          <a:bodyPr>
            <a:normAutofit/>
          </a:bodyPr>
          <a:lstStyle/>
          <a:p>
            <a:r>
              <a:rPr lang="en-US" dirty="0"/>
              <a:t>N’oubliez pas que </a:t>
            </a:r>
            <a:r>
              <a:rPr lang="en-US" dirty="0" err="1"/>
              <a:t>chaque</a:t>
            </a:r>
            <a:r>
              <a:rPr lang="en-US" dirty="0"/>
              <a:t> </a:t>
            </a:r>
            <a:r>
              <a:rPr lang="en-US" dirty="0" err="1"/>
              <a:t>mois</a:t>
            </a:r>
            <a:r>
              <a:rPr lang="en-US" dirty="0"/>
              <a:t> </a:t>
            </a:r>
            <a:r>
              <a:rPr lang="en-US" dirty="0" err="1"/>
              <a:t>est</a:t>
            </a:r>
            <a:r>
              <a:rPr lang="en-US" dirty="0"/>
              <a:t> </a:t>
            </a:r>
            <a:r>
              <a:rPr lang="en-US" dirty="0" err="1"/>
              <a:t>différent</a:t>
            </a:r>
            <a:r>
              <a:rPr lang="en-US" dirty="0"/>
              <a:t>.</a:t>
            </a:r>
          </a:p>
          <a:p>
            <a:endParaRPr lang="en-CA" dirty="0"/>
          </a:p>
          <a:p>
            <a:endParaRPr lang="en-CA" dirty="0"/>
          </a:p>
        </p:txBody>
      </p:sp>
    </p:spTree>
    <p:extLst>
      <p:ext uri="{BB962C8B-B14F-4D97-AF65-F5344CB8AC3E}">
        <p14:creationId xmlns:p14="http://schemas.microsoft.com/office/powerpoint/2010/main" val="13962013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les budgets</a:t>
            </a:r>
          </a:p>
        </p:txBody>
      </p:sp>
      <p:sp>
        <p:nvSpPr>
          <p:cNvPr id="3" name="Content Placeholder 2"/>
          <p:cNvSpPr>
            <a:spLocks noGrp="1"/>
          </p:cNvSpPr>
          <p:nvPr>
            <p:ph idx="1"/>
          </p:nvPr>
        </p:nvSpPr>
        <p:spPr>
          <a:xfrm>
            <a:off x="678093" y="1905000"/>
            <a:ext cx="10826519" cy="4006222"/>
          </a:xfrm>
        </p:spPr>
        <p:txBody>
          <a:bodyPr>
            <a:normAutofit/>
          </a:bodyPr>
          <a:lstStyle/>
          <a:p>
            <a:r>
              <a:rPr lang="en-US" dirty="0" err="1"/>
              <a:t>Remboursez</a:t>
            </a:r>
            <a:r>
              <a:rPr lang="en-US" dirty="0"/>
              <a:t> </a:t>
            </a:r>
            <a:r>
              <a:rPr lang="en-US" dirty="0" err="1"/>
              <a:t>vos</a:t>
            </a:r>
            <a:r>
              <a:rPr lang="en-US" dirty="0"/>
              <a:t> </a:t>
            </a:r>
            <a:r>
              <a:rPr lang="en-US" dirty="0" err="1"/>
              <a:t>dettes</a:t>
            </a:r>
            <a:r>
              <a:rPr lang="en-US" dirty="0"/>
              <a:t>.</a:t>
            </a:r>
          </a:p>
          <a:p>
            <a:endParaRPr lang="en-CA" dirty="0"/>
          </a:p>
          <a:p>
            <a:endParaRPr lang="en-CA" dirty="0"/>
          </a:p>
        </p:txBody>
      </p:sp>
    </p:spTree>
    <p:extLst>
      <p:ext uri="{BB962C8B-B14F-4D97-AF65-F5344CB8AC3E}">
        <p14:creationId xmlns:p14="http://schemas.microsoft.com/office/powerpoint/2010/main" val="3864891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les budgets</a:t>
            </a:r>
          </a:p>
        </p:txBody>
      </p:sp>
      <p:sp>
        <p:nvSpPr>
          <p:cNvPr id="3" name="Content Placeholder 2"/>
          <p:cNvSpPr>
            <a:spLocks noGrp="1"/>
          </p:cNvSpPr>
          <p:nvPr>
            <p:ph idx="1"/>
          </p:nvPr>
        </p:nvSpPr>
        <p:spPr>
          <a:xfrm>
            <a:off x="678093" y="1905000"/>
            <a:ext cx="10826519" cy="4006222"/>
          </a:xfrm>
        </p:spPr>
        <p:txBody>
          <a:bodyPr>
            <a:normAutofit/>
          </a:bodyPr>
          <a:lstStyle/>
          <a:p>
            <a:r>
              <a:rPr lang="en-US" dirty="0" err="1"/>
              <a:t>Réduisez</a:t>
            </a:r>
            <a:r>
              <a:rPr lang="en-US" dirty="0"/>
              <a:t> </a:t>
            </a:r>
            <a:r>
              <a:rPr lang="en-US" dirty="0" err="1"/>
              <a:t>votre</a:t>
            </a:r>
            <a:r>
              <a:rPr lang="en-US" dirty="0"/>
              <a:t> budget </a:t>
            </a:r>
            <a:r>
              <a:rPr lang="en-US" dirty="0" err="1"/>
              <a:t>lorsque</a:t>
            </a:r>
            <a:r>
              <a:rPr lang="en-US" dirty="0"/>
              <a:t> </a:t>
            </a:r>
            <a:r>
              <a:rPr lang="en-US" dirty="0" err="1"/>
              <a:t>vous</a:t>
            </a:r>
            <a:r>
              <a:rPr lang="en-US" dirty="0"/>
              <a:t> le </a:t>
            </a:r>
            <a:r>
              <a:rPr lang="en-US" dirty="0" err="1"/>
              <a:t>pouvez</a:t>
            </a:r>
            <a:r>
              <a:rPr lang="en-US" dirty="0"/>
              <a:t>. </a:t>
            </a:r>
            <a:endParaRPr lang="en-CA" dirty="0"/>
          </a:p>
          <a:p>
            <a:endParaRPr lang="en-CA" dirty="0"/>
          </a:p>
        </p:txBody>
      </p:sp>
    </p:spTree>
    <p:extLst>
      <p:ext uri="{BB962C8B-B14F-4D97-AF65-F5344CB8AC3E}">
        <p14:creationId xmlns:p14="http://schemas.microsoft.com/office/powerpoint/2010/main" val="233521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les budgets</a:t>
            </a:r>
          </a:p>
        </p:txBody>
      </p:sp>
      <p:sp>
        <p:nvSpPr>
          <p:cNvPr id="3" name="Content Placeholder 2"/>
          <p:cNvSpPr>
            <a:spLocks noGrp="1"/>
          </p:cNvSpPr>
          <p:nvPr>
            <p:ph idx="1"/>
          </p:nvPr>
        </p:nvSpPr>
        <p:spPr>
          <a:xfrm>
            <a:off x="678093" y="1905000"/>
            <a:ext cx="10826519" cy="4006222"/>
          </a:xfrm>
        </p:spPr>
        <p:txBody>
          <a:bodyPr>
            <a:normAutofit/>
          </a:bodyPr>
          <a:lstStyle/>
          <a:p>
            <a:r>
              <a:rPr lang="en-US" dirty="0"/>
              <a:t>Suivez </a:t>
            </a:r>
            <a:r>
              <a:rPr lang="en-US" dirty="0" err="1"/>
              <a:t>vos</a:t>
            </a:r>
            <a:r>
              <a:rPr lang="en-US" dirty="0"/>
              <a:t> </a:t>
            </a:r>
            <a:r>
              <a:rPr lang="en-US" dirty="0" err="1"/>
              <a:t>progrès</a:t>
            </a:r>
            <a:r>
              <a:rPr lang="en-US" dirty="0"/>
              <a:t> : </a:t>
            </a:r>
            <a:r>
              <a:rPr lang="en-US" dirty="0" err="1"/>
              <a:t>examinez</a:t>
            </a:r>
            <a:r>
              <a:rPr lang="en-US" dirty="0"/>
              <a:t> </a:t>
            </a:r>
            <a:r>
              <a:rPr lang="en-US" dirty="0" err="1"/>
              <a:t>régulièrement</a:t>
            </a:r>
            <a:r>
              <a:rPr lang="en-US" dirty="0"/>
              <a:t> </a:t>
            </a:r>
            <a:r>
              <a:rPr lang="en-US" dirty="0" err="1"/>
              <a:t>votre</a:t>
            </a:r>
            <a:r>
              <a:rPr lang="en-US" dirty="0"/>
              <a:t> budget et </a:t>
            </a:r>
            <a:r>
              <a:rPr lang="en-US" dirty="0" err="1"/>
              <a:t>assurez-vous</a:t>
            </a:r>
            <a:r>
              <a:rPr lang="en-US" dirty="0"/>
              <a:t> de </a:t>
            </a:r>
            <a:r>
              <a:rPr lang="en-US" dirty="0" err="1"/>
              <a:t>vous</a:t>
            </a:r>
            <a:r>
              <a:rPr lang="en-US" dirty="0"/>
              <a:t> </a:t>
            </a:r>
            <a:r>
              <a:rPr lang="en-US" dirty="0" err="1"/>
              <a:t>en</a:t>
            </a:r>
            <a:r>
              <a:rPr lang="en-US" dirty="0"/>
              <a:t> </a:t>
            </a:r>
            <a:r>
              <a:rPr lang="en-US" dirty="0" err="1"/>
              <a:t>tenir</a:t>
            </a:r>
            <a:r>
              <a:rPr lang="en-US" dirty="0"/>
              <a:t> à </a:t>
            </a:r>
            <a:r>
              <a:rPr lang="en-US" dirty="0" err="1"/>
              <a:t>votre</a:t>
            </a:r>
            <a:r>
              <a:rPr lang="en-US" dirty="0"/>
              <a:t> plan.</a:t>
            </a:r>
          </a:p>
          <a:p>
            <a:endParaRPr lang="en-CA" dirty="0"/>
          </a:p>
          <a:p>
            <a:endParaRPr lang="en-CA" dirty="0"/>
          </a:p>
        </p:txBody>
      </p:sp>
    </p:spTree>
    <p:extLst>
      <p:ext uri="{BB962C8B-B14F-4D97-AF65-F5344CB8AC3E}">
        <p14:creationId xmlns:p14="http://schemas.microsoft.com/office/powerpoint/2010/main" val="2235907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7387" y="1502146"/>
            <a:ext cx="10826519" cy="4265302"/>
          </a:xfrm>
        </p:spPr>
        <p:txBody>
          <a:bodyPr vert="horz" lIns="91440" tIns="45720" rIns="91440" bIns="45720" rtlCol="0" anchor="t">
            <a:normAutofit/>
          </a:bodyPr>
          <a:lstStyle/>
          <a:p>
            <a:r>
              <a:rPr lang="fr-CA" dirty="0">
                <a:solidFill>
                  <a:srgbClr val="000000"/>
                </a:solidFill>
                <a:latin typeface="Century Gothic"/>
                <a:cs typeface="Arial"/>
              </a:rPr>
              <a:t>Au cours de ce module, vous développerez les Compétences pour réussir suivantes :</a:t>
            </a:r>
            <a:endParaRPr lang="en-US" dirty="0">
              <a:solidFill>
                <a:srgbClr val="000000"/>
              </a:solidFill>
              <a:latin typeface="Century Gothic"/>
              <a:cs typeface="Arial"/>
            </a:endParaRPr>
          </a:p>
          <a:p>
            <a:pPr marL="0" indent="0">
              <a:buNone/>
            </a:pPr>
            <a:endParaRPr lang="en-CA" dirty="0">
              <a:solidFill>
                <a:srgbClr val="404040"/>
              </a:solidFill>
              <a:latin typeface="Century Gothic"/>
              <a:cs typeface="Arial"/>
            </a:endParaRPr>
          </a:p>
        </p:txBody>
      </p:sp>
      <p:graphicFrame>
        <p:nvGraphicFramePr>
          <p:cNvPr id="8" name="Table 7"/>
          <p:cNvGraphicFramePr>
            <a:graphicFrameLocks noGrp="1"/>
          </p:cNvGraphicFramePr>
          <p:nvPr>
            <p:extLst>
              <p:ext uri="{D42A27DB-BD31-4B8C-83A1-F6EECF244321}">
                <p14:modId xmlns:p14="http://schemas.microsoft.com/office/powerpoint/2010/main" val="1319039726"/>
              </p:ext>
            </p:extLst>
          </p:nvPr>
        </p:nvGraphicFramePr>
        <p:xfrm>
          <a:off x="1597284" y="2619839"/>
          <a:ext cx="8988137" cy="3512513"/>
        </p:xfrm>
        <a:graphic>
          <a:graphicData uri="http://schemas.openxmlformats.org/drawingml/2006/table">
            <a:tbl>
              <a:tblPr firstRow="1" firstCol="1" bandRow="1"/>
              <a:tblGrid>
                <a:gridCol w="2233208">
                  <a:extLst>
                    <a:ext uri="{9D8B030D-6E8A-4147-A177-3AD203B41FA5}">
                      <a16:colId xmlns:a16="http://schemas.microsoft.com/office/drawing/2014/main" val="2821146891"/>
                    </a:ext>
                  </a:extLst>
                </a:gridCol>
                <a:gridCol w="6754929">
                  <a:extLst>
                    <a:ext uri="{9D8B030D-6E8A-4147-A177-3AD203B41FA5}">
                      <a16:colId xmlns:a16="http://schemas.microsoft.com/office/drawing/2014/main" val="3734475075"/>
                    </a:ext>
                  </a:extLst>
                </a:gridCol>
              </a:tblGrid>
              <a:tr h="582150">
                <a:tc>
                  <a:txBody>
                    <a:bodyPr/>
                    <a:lstStyle/>
                    <a:p>
                      <a:pPr lvl="0" algn="ctr">
                        <a:lnSpc>
                          <a:spcPct val="107000"/>
                        </a:lnSpc>
                        <a:spcAft>
                          <a:spcPts val="0"/>
                        </a:spcAft>
                        <a:buNone/>
                      </a:pPr>
                      <a:r>
                        <a:rPr lang="fr-CA" sz="1600" b="1" i="0" u="none" strike="noStrike" noProof="0" dirty="0">
                          <a:solidFill>
                            <a:srgbClr val="000000"/>
                          </a:solidFill>
                          <a:effectLst/>
                          <a:latin typeface="Century Gothic"/>
                        </a:rPr>
                        <a:t>Adaptabilité </a:t>
                      </a:r>
                      <a:endParaRPr lang="en-CA" sz="1600" b="0" i="0" u="none" strike="noStrike" noProof="0">
                        <a:solidFill>
                          <a:srgbClr val="000000"/>
                        </a:solidFill>
                        <a:effectLst/>
                        <a:latin typeface="Century Gothic"/>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lvl="0">
                        <a:lnSpc>
                          <a:spcPct val="107000"/>
                        </a:lnSpc>
                        <a:spcAft>
                          <a:spcPts val="0"/>
                        </a:spcAft>
                        <a:buNone/>
                      </a:pPr>
                      <a:r>
                        <a:rPr lang="fr-CA" sz="1600" b="0" i="0" u="none" strike="noStrike" noProof="0">
                          <a:solidFill>
                            <a:srgbClr val="000000"/>
                          </a:solidFill>
                          <a:effectLst/>
                          <a:latin typeface="Century Gothic"/>
                        </a:rPr>
                        <a:t>Vous développerez des compétences pour vous adapter à de nouvelles habitudes de consommation, ce qui vous permettra d’économiser davantage et d’anticiper les imprévus.</a:t>
                      </a:r>
                      <a:endParaRPr lang="en-CA" sz="1600" b="0" i="0" u="none" strike="noStrike" noProof="0">
                        <a:solidFill>
                          <a:srgbClr val="000000"/>
                        </a:solidFill>
                        <a:effectLst/>
                        <a:latin typeface="Century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6247707"/>
                  </a:ext>
                </a:extLst>
              </a:tr>
              <a:tr h="582150">
                <a:tc>
                  <a:txBody>
                    <a:bodyPr/>
                    <a:lstStyle/>
                    <a:p>
                      <a:pPr algn="ctr">
                        <a:lnSpc>
                          <a:spcPct val="107000"/>
                        </a:lnSpc>
                        <a:spcAft>
                          <a:spcPts val="0"/>
                        </a:spcAft>
                      </a:pPr>
                      <a:r>
                        <a:rPr lang="en-CA" sz="1600" b="1" dirty="0">
                          <a:effectLst/>
                          <a:latin typeface="Century Gothic"/>
                          <a:ea typeface="Calibri"/>
                          <a:cs typeface="Times New Roman"/>
                        </a:rPr>
                        <a:t>Communication</a:t>
                      </a:r>
                      <a:endParaRPr lang="en-CA" sz="1600">
                        <a:effectLst/>
                        <a:latin typeface="Century Gothic"/>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lvl="0">
                        <a:lnSpc>
                          <a:spcPct val="107000"/>
                        </a:lnSpc>
                        <a:spcAft>
                          <a:spcPts val="0"/>
                        </a:spcAft>
                        <a:buNone/>
                      </a:pPr>
                      <a:r>
                        <a:rPr lang="fr-CA" sz="1600" b="0" i="0" u="none" strike="noStrike" noProof="0" dirty="0">
                          <a:solidFill>
                            <a:srgbClr val="000000"/>
                          </a:solidFill>
                          <a:effectLst/>
                          <a:latin typeface="Century Gothic"/>
                        </a:rPr>
                        <a:t>Vous mettrez en pratique vos compétences en communication en discutant et en partageant des informations sur les budgets.</a:t>
                      </a:r>
                      <a:endParaRPr lang="en-CA" sz="1600" b="0" i="0" u="none" strike="noStrike" noProof="0">
                        <a:solidFill>
                          <a:srgbClr val="000000"/>
                        </a:solidFill>
                        <a:effectLst/>
                        <a:latin typeface="Century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7420033"/>
                  </a:ext>
                </a:extLst>
              </a:tr>
              <a:tr h="582150">
                <a:tc>
                  <a:txBody>
                    <a:bodyPr/>
                    <a:lstStyle/>
                    <a:p>
                      <a:pPr lvl="0" algn="ctr">
                        <a:lnSpc>
                          <a:spcPct val="107000"/>
                        </a:lnSpc>
                        <a:spcAft>
                          <a:spcPts val="0"/>
                        </a:spcAft>
                        <a:buNone/>
                      </a:pPr>
                      <a:r>
                        <a:rPr lang="fr-CA" sz="1600" b="1" i="0" u="none" strike="noStrike" noProof="0" dirty="0">
                          <a:solidFill>
                            <a:srgbClr val="000000"/>
                          </a:solidFill>
                          <a:effectLst/>
                          <a:latin typeface="Century Gothic"/>
                        </a:rPr>
                        <a:t>Compétences numériques </a:t>
                      </a:r>
                      <a:r>
                        <a:rPr lang="en-CA" sz="1600" b="1" dirty="0">
                          <a:effectLst/>
                          <a:latin typeface="Century Gothic"/>
                          <a:ea typeface="Calibri"/>
                          <a:cs typeface="Times New Roman"/>
                        </a:rPr>
                        <a:t> </a:t>
                      </a:r>
                      <a:endParaRPr lang="en-CA" sz="1600">
                        <a:effectLst/>
                        <a:latin typeface="Century Gothic"/>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lvl="0">
                        <a:lnSpc>
                          <a:spcPct val="107000"/>
                        </a:lnSpc>
                        <a:spcAft>
                          <a:spcPts val="0"/>
                        </a:spcAft>
                        <a:buNone/>
                      </a:pPr>
                      <a:r>
                        <a:rPr lang="fr-CA" sz="1600" b="0" i="0" u="none" strike="noStrike" noProof="0" dirty="0">
                          <a:solidFill>
                            <a:srgbClr val="000000"/>
                          </a:solidFill>
                          <a:effectLst/>
                          <a:latin typeface="Century Gothic"/>
                        </a:rPr>
                        <a:t>Vous exercerez vos compétences numériques en recherchant des ressources d’aide financière.</a:t>
                      </a:r>
                      <a:endParaRPr lang="en-CA" sz="1600" b="0" i="0" u="none" strike="noStrike" noProof="0">
                        <a:solidFill>
                          <a:srgbClr val="000000"/>
                        </a:solidFill>
                        <a:effectLst/>
                        <a:latin typeface="Century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4214157"/>
                  </a:ext>
                </a:extLst>
              </a:tr>
              <a:tr h="291075">
                <a:tc>
                  <a:txBody>
                    <a:bodyPr/>
                    <a:lstStyle/>
                    <a:p>
                      <a:pPr lvl="0" algn="ctr">
                        <a:lnSpc>
                          <a:spcPct val="107000"/>
                        </a:lnSpc>
                        <a:spcAft>
                          <a:spcPts val="0"/>
                        </a:spcAft>
                        <a:buNone/>
                      </a:pPr>
                      <a:r>
                        <a:rPr lang="fr-CA" sz="1600" b="1" i="0" u="none" strike="noStrike" noProof="0" dirty="0">
                          <a:solidFill>
                            <a:srgbClr val="000000"/>
                          </a:solidFill>
                          <a:effectLst/>
                          <a:latin typeface="Century Gothic"/>
                        </a:rPr>
                        <a:t>Calcul</a:t>
                      </a:r>
                      <a:endParaRPr lang="en-CA" sz="1600" b="0" i="0" u="none" strike="noStrike" noProof="0">
                        <a:solidFill>
                          <a:srgbClr val="000000"/>
                        </a:solidFill>
                        <a:effectLst/>
                        <a:latin typeface="Century Gothic"/>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lvl="0">
                        <a:lnSpc>
                          <a:spcPct val="107000"/>
                        </a:lnSpc>
                        <a:spcAft>
                          <a:spcPts val="0"/>
                        </a:spcAft>
                        <a:buNone/>
                      </a:pPr>
                      <a:r>
                        <a:rPr lang="fr-CA" sz="1600" b="0" i="0" u="none" strike="noStrike" noProof="0" dirty="0">
                          <a:solidFill>
                            <a:srgbClr val="000000"/>
                          </a:solidFill>
                          <a:effectLst/>
                          <a:latin typeface="Century Gothic"/>
                        </a:rPr>
                        <a:t>Vous effectuerez des calculs de base pour comprendre les budgets.</a:t>
                      </a:r>
                      <a:endParaRPr lang="en-CA" sz="1600" b="0" i="0" u="none" strike="noStrike" noProof="0">
                        <a:solidFill>
                          <a:srgbClr val="000000"/>
                        </a:solidFill>
                        <a:effectLst/>
                        <a:latin typeface="Century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6478877"/>
                  </a:ext>
                </a:extLst>
              </a:tr>
              <a:tr h="582150">
                <a:tc>
                  <a:txBody>
                    <a:bodyPr/>
                    <a:lstStyle/>
                    <a:p>
                      <a:pPr lvl="0" algn="ctr">
                        <a:lnSpc>
                          <a:spcPct val="107000"/>
                        </a:lnSpc>
                        <a:spcAft>
                          <a:spcPts val="0"/>
                        </a:spcAft>
                        <a:buNone/>
                      </a:pPr>
                      <a:r>
                        <a:rPr lang="fr-CA" sz="1600" b="1" i="0" u="none" strike="noStrike" noProof="0" dirty="0">
                          <a:solidFill>
                            <a:srgbClr val="000000"/>
                          </a:solidFill>
                          <a:effectLst/>
                          <a:latin typeface="Century Gothic"/>
                        </a:rPr>
                        <a:t>Lecture</a:t>
                      </a:r>
                      <a:endParaRPr lang="en-CA" sz="1600" b="0" i="0" u="none" strike="noStrike" noProof="0">
                        <a:solidFill>
                          <a:srgbClr val="000000"/>
                        </a:solidFill>
                        <a:effectLst/>
                        <a:latin typeface="Century Gothic"/>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lvl="0">
                        <a:lnSpc>
                          <a:spcPct val="107000"/>
                        </a:lnSpc>
                        <a:spcAft>
                          <a:spcPts val="0"/>
                        </a:spcAft>
                        <a:buNone/>
                      </a:pPr>
                      <a:r>
                        <a:rPr lang="fr-CA" sz="1600" b="0" i="0" u="none" strike="noStrike" noProof="0" dirty="0">
                          <a:solidFill>
                            <a:srgbClr val="000000"/>
                          </a:solidFill>
                          <a:effectLst/>
                          <a:latin typeface="Century Gothic"/>
                        </a:rPr>
                        <a:t>Vous trouverez, lirez et comprendrez des informations sur la sécurité et les ressources financières.</a:t>
                      </a:r>
                      <a:endParaRPr lang="en-CA" sz="1600" b="0" i="0" u="none" strike="noStrike" noProof="0">
                        <a:solidFill>
                          <a:srgbClr val="000000"/>
                        </a:solidFill>
                        <a:effectLst/>
                        <a:latin typeface="Century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4275058"/>
                  </a:ext>
                </a:extLst>
              </a:tr>
              <a:tr h="291075">
                <a:tc>
                  <a:txBody>
                    <a:bodyPr/>
                    <a:lstStyle/>
                    <a:p>
                      <a:pPr lvl="0" algn="ctr">
                        <a:lnSpc>
                          <a:spcPct val="107000"/>
                        </a:lnSpc>
                        <a:spcAft>
                          <a:spcPts val="0"/>
                        </a:spcAft>
                        <a:buNone/>
                      </a:pPr>
                      <a:r>
                        <a:rPr lang="fr-CA" sz="1600" b="1" i="0" u="none" strike="noStrike" noProof="0" dirty="0">
                          <a:solidFill>
                            <a:srgbClr val="000000"/>
                          </a:solidFill>
                          <a:effectLst/>
                          <a:latin typeface="Century Gothic"/>
                        </a:rPr>
                        <a:t>Rédaction</a:t>
                      </a:r>
                      <a:endParaRPr lang="en-CA" sz="1600" b="0" i="0" u="none" strike="noStrike" noProof="0">
                        <a:solidFill>
                          <a:srgbClr val="000000"/>
                        </a:solidFill>
                        <a:effectLst/>
                        <a:latin typeface="Century Gothic"/>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lvl="0">
                        <a:lnSpc>
                          <a:spcPct val="107000"/>
                        </a:lnSpc>
                        <a:spcAft>
                          <a:spcPts val="0"/>
                        </a:spcAft>
                        <a:buNone/>
                      </a:pPr>
                      <a:r>
                        <a:rPr lang="fr-CA" sz="1600" b="0" i="0" u="none" strike="noStrike" noProof="0" dirty="0">
                          <a:solidFill>
                            <a:srgbClr val="000000"/>
                          </a:solidFill>
                          <a:effectLst/>
                          <a:latin typeface="Century Gothic"/>
                        </a:rPr>
                        <a:t>Vous documenterez les informations recueillies lors de vos recherches en ligne.</a:t>
                      </a:r>
                      <a:endParaRPr lang="en-CA" sz="1600" b="0" i="0" u="none" strike="noStrike" noProof="0" dirty="0">
                        <a:solidFill>
                          <a:srgbClr val="000000"/>
                        </a:solidFill>
                        <a:effectLst/>
                        <a:latin typeface="Century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6147904"/>
                  </a:ext>
                </a:extLst>
              </a:tr>
            </a:tbl>
          </a:graphicData>
        </a:graphic>
      </p:graphicFrame>
      <p:sp>
        <p:nvSpPr>
          <p:cNvPr id="5" name="Titre 4">
            <a:extLst>
              <a:ext uri="{FF2B5EF4-FFF2-40B4-BE49-F238E27FC236}">
                <a16:creationId xmlns:a16="http://schemas.microsoft.com/office/drawing/2014/main" id="{EA2AB4F3-C1F2-F0F8-6B5F-B315972392D5}"/>
              </a:ext>
            </a:extLst>
          </p:cNvPr>
          <p:cNvSpPr>
            <a:spLocks noGrp="1"/>
          </p:cNvSpPr>
          <p:nvPr>
            <p:ph type="title"/>
          </p:nvPr>
        </p:nvSpPr>
        <p:spPr/>
        <p:txBody>
          <a:bodyPr/>
          <a:lstStyle/>
          <a:p>
            <a:r>
              <a:rPr lang="fr-FR" dirty="0"/>
              <a:t>Module 4</a:t>
            </a:r>
          </a:p>
        </p:txBody>
      </p:sp>
    </p:spTree>
    <p:extLst>
      <p:ext uri="{BB962C8B-B14F-4D97-AF65-F5344CB8AC3E}">
        <p14:creationId xmlns:p14="http://schemas.microsoft.com/office/powerpoint/2010/main" val="3757631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les budgets</a:t>
            </a:r>
          </a:p>
        </p:txBody>
      </p:sp>
      <p:sp>
        <p:nvSpPr>
          <p:cNvPr id="3" name="Content Placeholder 2"/>
          <p:cNvSpPr>
            <a:spLocks noGrp="1"/>
          </p:cNvSpPr>
          <p:nvPr>
            <p:ph idx="1"/>
          </p:nvPr>
        </p:nvSpPr>
        <p:spPr>
          <a:xfrm>
            <a:off x="678093" y="1905000"/>
            <a:ext cx="10826519" cy="4006222"/>
          </a:xfrm>
        </p:spPr>
        <p:txBody>
          <a:bodyPr/>
          <a:lstStyle/>
          <a:p>
            <a:r>
              <a:rPr lang="en-US" dirty="0" err="1"/>
              <a:t>Créez</a:t>
            </a:r>
            <a:r>
              <a:rPr lang="en-US" dirty="0"/>
              <a:t> </a:t>
            </a:r>
            <a:r>
              <a:rPr lang="en-US" dirty="0" err="1"/>
              <a:t>une</a:t>
            </a:r>
            <a:r>
              <a:rPr lang="en-US" dirty="0"/>
              <a:t> marge de </a:t>
            </a:r>
            <a:r>
              <a:rPr lang="en-US" dirty="0" err="1"/>
              <a:t>manœuvre</a:t>
            </a:r>
            <a:r>
              <a:rPr lang="en-US" dirty="0"/>
              <a:t> dans </a:t>
            </a:r>
            <a:r>
              <a:rPr lang="en-US" dirty="0" err="1"/>
              <a:t>votre</a:t>
            </a:r>
            <a:r>
              <a:rPr lang="en-US" dirty="0"/>
              <a:t> budget : </a:t>
            </a:r>
            <a:r>
              <a:rPr lang="en-US" dirty="0" err="1"/>
              <a:t>évitez</a:t>
            </a:r>
            <a:r>
              <a:rPr lang="en-US" dirty="0"/>
              <a:t> de trop </a:t>
            </a:r>
            <a:r>
              <a:rPr lang="en-US" dirty="0" err="1"/>
              <a:t>vous</a:t>
            </a:r>
            <a:r>
              <a:rPr lang="en-US" dirty="0"/>
              <a:t> disperser. </a:t>
            </a:r>
          </a:p>
          <a:p>
            <a:r>
              <a:rPr lang="en-US" dirty="0" err="1"/>
              <a:t>Assurez-vous</a:t>
            </a:r>
            <a:r>
              <a:rPr lang="en-US" dirty="0"/>
              <a:t> de </a:t>
            </a:r>
            <a:r>
              <a:rPr lang="en-US" dirty="0" err="1"/>
              <a:t>surestimer</a:t>
            </a:r>
            <a:r>
              <a:rPr lang="en-US" dirty="0"/>
              <a:t> </a:t>
            </a:r>
            <a:r>
              <a:rPr lang="en-US" dirty="0" err="1"/>
              <a:t>vos</a:t>
            </a:r>
            <a:r>
              <a:rPr lang="en-US" dirty="0"/>
              <a:t> </a:t>
            </a:r>
            <a:r>
              <a:rPr lang="en-US" dirty="0" err="1"/>
              <a:t>dépenses</a:t>
            </a:r>
            <a:r>
              <a:rPr lang="en-US" dirty="0"/>
              <a:t> </a:t>
            </a:r>
            <a:r>
              <a:rPr lang="en-US" dirty="0" err="1"/>
              <a:t>afin</a:t>
            </a:r>
            <a:r>
              <a:rPr lang="en-US" dirty="0"/>
              <a:t> </a:t>
            </a:r>
            <a:r>
              <a:rPr lang="en-US" dirty="0" err="1"/>
              <a:t>d’avoir</a:t>
            </a:r>
            <a:r>
              <a:rPr lang="en-US" dirty="0"/>
              <a:t> un </a:t>
            </a:r>
            <a:r>
              <a:rPr lang="en-US" dirty="0" err="1"/>
              <a:t>excédent</a:t>
            </a:r>
            <a:r>
              <a:rPr lang="en-US" dirty="0"/>
              <a:t> de budget.</a:t>
            </a:r>
          </a:p>
          <a:p>
            <a:endParaRPr lang="en-CA" dirty="0"/>
          </a:p>
          <a:p>
            <a:endParaRPr lang="en-CA" dirty="0"/>
          </a:p>
        </p:txBody>
      </p:sp>
    </p:spTree>
    <p:extLst>
      <p:ext uri="{BB962C8B-B14F-4D97-AF65-F5344CB8AC3E}">
        <p14:creationId xmlns:p14="http://schemas.microsoft.com/office/powerpoint/2010/main" val="17003462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les budgets</a:t>
            </a:r>
          </a:p>
        </p:txBody>
      </p:sp>
      <p:sp>
        <p:nvSpPr>
          <p:cNvPr id="3" name="Content Placeholder 2"/>
          <p:cNvSpPr>
            <a:spLocks noGrp="1"/>
          </p:cNvSpPr>
          <p:nvPr>
            <p:ph idx="1"/>
          </p:nvPr>
        </p:nvSpPr>
        <p:spPr>
          <a:xfrm>
            <a:off x="678093" y="1905000"/>
            <a:ext cx="10826519" cy="4006222"/>
          </a:xfrm>
        </p:spPr>
        <p:txBody>
          <a:bodyPr/>
          <a:lstStyle/>
          <a:p>
            <a:r>
              <a:rPr lang="en-US" dirty="0" err="1"/>
              <a:t>Réduisez</a:t>
            </a:r>
            <a:r>
              <a:rPr lang="en-US" dirty="0"/>
              <a:t> </a:t>
            </a:r>
            <a:r>
              <a:rPr lang="en-US" dirty="0" err="1"/>
              <a:t>vos</a:t>
            </a:r>
            <a:r>
              <a:rPr lang="en-US" dirty="0"/>
              <a:t> </a:t>
            </a:r>
            <a:r>
              <a:rPr lang="en-US" dirty="0" err="1"/>
              <a:t>dépenses</a:t>
            </a:r>
            <a:r>
              <a:rPr lang="en-US" dirty="0"/>
              <a:t> par carte de </a:t>
            </a:r>
            <a:r>
              <a:rPr lang="en-US" dirty="0" err="1"/>
              <a:t>crédit</a:t>
            </a:r>
            <a:r>
              <a:rPr lang="en-US" dirty="0"/>
              <a:t>.</a:t>
            </a:r>
          </a:p>
          <a:p>
            <a:endParaRPr lang="en-CA" dirty="0"/>
          </a:p>
          <a:p>
            <a:endParaRPr lang="en-CA" dirty="0"/>
          </a:p>
        </p:txBody>
      </p:sp>
    </p:spTree>
    <p:extLst>
      <p:ext uri="{BB962C8B-B14F-4D97-AF65-F5344CB8AC3E}">
        <p14:creationId xmlns:p14="http://schemas.microsoft.com/office/powerpoint/2010/main" val="1136704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les budgets</a:t>
            </a:r>
          </a:p>
        </p:txBody>
      </p:sp>
      <p:sp>
        <p:nvSpPr>
          <p:cNvPr id="3" name="Content Placeholder 2"/>
          <p:cNvSpPr>
            <a:spLocks noGrp="1"/>
          </p:cNvSpPr>
          <p:nvPr>
            <p:ph idx="1"/>
          </p:nvPr>
        </p:nvSpPr>
        <p:spPr>
          <a:xfrm>
            <a:off x="678093" y="1905000"/>
            <a:ext cx="10826519" cy="4006222"/>
          </a:xfrm>
        </p:spPr>
        <p:txBody>
          <a:bodyPr/>
          <a:lstStyle/>
          <a:p>
            <a:r>
              <a:rPr lang="en-US" dirty="0" err="1"/>
              <a:t>Essayez</a:t>
            </a:r>
            <a:r>
              <a:rPr lang="en-US" dirty="0"/>
              <a:t> un budget </a:t>
            </a:r>
            <a:r>
              <a:rPr lang="en-US" dirty="0" err="1"/>
              <a:t>en</a:t>
            </a:r>
            <a:r>
              <a:rPr lang="en-US" dirty="0"/>
              <a:t> </a:t>
            </a:r>
            <a:r>
              <a:rPr lang="en-US" dirty="0" err="1"/>
              <a:t>espèces</a:t>
            </a:r>
            <a:r>
              <a:rPr lang="en-US" dirty="0"/>
              <a:t> </a:t>
            </a:r>
            <a:r>
              <a:rPr lang="en-US" dirty="0" err="1"/>
              <a:t>si</a:t>
            </a:r>
            <a:r>
              <a:rPr lang="en-US" dirty="0"/>
              <a:t> </a:t>
            </a:r>
            <a:r>
              <a:rPr lang="en-US" dirty="0" err="1"/>
              <a:t>vous</a:t>
            </a:r>
            <a:r>
              <a:rPr lang="en-US" dirty="0"/>
              <a:t> </a:t>
            </a:r>
            <a:r>
              <a:rPr lang="en-US" dirty="0" err="1"/>
              <a:t>avez</a:t>
            </a:r>
            <a:r>
              <a:rPr lang="en-US" dirty="0"/>
              <a:t> du mal à </a:t>
            </a:r>
            <a:r>
              <a:rPr lang="en-US" dirty="0" err="1"/>
              <a:t>suivre</a:t>
            </a:r>
            <a:r>
              <a:rPr lang="en-US" dirty="0"/>
              <a:t> </a:t>
            </a:r>
            <a:r>
              <a:rPr lang="en-US" dirty="0" err="1"/>
              <a:t>vos</a:t>
            </a:r>
            <a:r>
              <a:rPr lang="en-US" dirty="0"/>
              <a:t> </a:t>
            </a:r>
            <a:r>
              <a:rPr lang="en-US" dirty="0" err="1"/>
              <a:t>achats</a:t>
            </a:r>
            <a:r>
              <a:rPr lang="en-US" dirty="0"/>
              <a:t>. </a:t>
            </a:r>
            <a:endParaRPr lang="en-CA" dirty="0"/>
          </a:p>
          <a:p>
            <a:endParaRPr lang="en-CA" dirty="0"/>
          </a:p>
        </p:txBody>
      </p:sp>
    </p:spTree>
    <p:extLst>
      <p:ext uri="{BB962C8B-B14F-4D97-AF65-F5344CB8AC3E}">
        <p14:creationId xmlns:p14="http://schemas.microsoft.com/office/powerpoint/2010/main" val="13443769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les budgets</a:t>
            </a:r>
          </a:p>
        </p:txBody>
      </p:sp>
      <p:sp>
        <p:nvSpPr>
          <p:cNvPr id="3" name="Content Placeholder 2"/>
          <p:cNvSpPr>
            <a:spLocks noGrp="1"/>
          </p:cNvSpPr>
          <p:nvPr>
            <p:ph idx="1"/>
          </p:nvPr>
        </p:nvSpPr>
        <p:spPr>
          <a:xfrm>
            <a:off x="678093" y="1905000"/>
            <a:ext cx="10826519" cy="4006222"/>
          </a:xfrm>
        </p:spPr>
        <p:txBody>
          <a:bodyPr/>
          <a:lstStyle/>
          <a:p>
            <a:r>
              <a:rPr lang="en-US" dirty="0" err="1"/>
              <a:t>Utilisez</a:t>
            </a:r>
            <a:r>
              <a:rPr lang="en-US" dirty="0"/>
              <a:t> un </a:t>
            </a:r>
            <a:r>
              <a:rPr lang="en-US" dirty="0" err="1"/>
              <a:t>outil</a:t>
            </a:r>
            <a:r>
              <a:rPr lang="en-US" dirty="0"/>
              <a:t> de </a:t>
            </a:r>
            <a:r>
              <a:rPr lang="en-US" dirty="0" err="1"/>
              <a:t>budgétisation</a:t>
            </a:r>
            <a:r>
              <a:rPr lang="en-US" dirty="0"/>
              <a:t> </a:t>
            </a:r>
            <a:r>
              <a:rPr lang="en-US" dirty="0" err="1"/>
              <a:t>tel</a:t>
            </a:r>
            <a:r>
              <a:rPr lang="en-US" dirty="0"/>
              <a:t> </a:t>
            </a:r>
            <a:r>
              <a:rPr lang="en-US" dirty="0" err="1"/>
              <a:t>qu’un</a:t>
            </a:r>
            <a:r>
              <a:rPr lang="en-US" dirty="0"/>
              <a:t> </a:t>
            </a:r>
            <a:r>
              <a:rPr lang="en-US" dirty="0" err="1"/>
              <a:t>tableur</a:t>
            </a:r>
            <a:r>
              <a:rPr lang="en-US" dirty="0"/>
              <a:t>, </a:t>
            </a:r>
            <a:r>
              <a:rPr lang="en-US" dirty="0" err="1"/>
              <a:t>une</a:t>
            </a:r>
            <a:r>
              <a:rPr lang="en-US" dirty="0"/>
              <a:t> application </a:t>
            </a:r>
            <a:r>
              <a:rPr lang="en-US" dirty="0" err="1"/>
              <a:t>ou</a:t>
            </a:r>
            <a:r>
              <a:rPr lang="en-US" dirty="0"/>
              <a:t> un site web.</a:t>
            </a:r>
          </a:p>
          <a:p>
            <a:endParaRPr lang="en-CA" dirty="0"/>
          </a:p>
        </p:txBody>
      </p:sp>
    </p:spTree>
    <p:extLst>
      <p:ext uri="{BB962C8B-B14F-4D97-AF65-F5344CB8AC3E}">
        <p14:creationId xmlns:p14="http://schemas.microsoft.com/office/powerpoint/2010/main" val="1733192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les budgets</a:t>
            </a:r>
          </a:p>
        </p:txBody>
      </p:sp>
      <p:sp>
        <p:nvSpPr>
          <p:cNvPr id="3" name="Content Placeholder 2"/>
          <p:cNvSpPr>
            <a:spLocks noGrp="1"/>
          </p:cNvSpPr>
          <p:nvPr>
            <p:ph idx="1"/>
          </p:nvPr>
        </p:nvSpPr>
        <p:spPr>
          <a:xfrm>
            <a:off x="678093" y="1905000"/>
            <a:ext cx="10826519" cy="4006222"/>
          </a:xfrm>
        </p:spPr>
        <p:txBody>
          <a:bodyPr/>
          <a:lstStyle/>
          <a:p>
            <a:r>
              <a:rPr lang="en-US" dirty="0" err="1"/>
              <a:t>Fixez-vous</a:t>
            </a:r>
            <a:r>
              <a:rPr lang="en-US" dirty="0"/>
              <a:t> des </a:t>
            </a:r>
            <a:r>
              <a:rPr lang="en-US" dirty="0" err="1"/>
              <a:t>objectifs</a:t>
            </a:r>
            <a:r>
              <a:rPr lang="en-US" dirty="0"/>
              <a:t>.</a:t>
            </a:r>
            <a:endParaRPr lang="en-CA" dirty="0"/>
          </a:p>
        </p:txBody>
      </p:sp>
    </p:spTree>
    <p:extLst>
      <p:ext uri="{BB962C8B-B14F-4D97-AF65-F5344CB8AC3E}">
        <p14:creationId xmlns:p14="http://schemas.microsoft.com/office/powerpoint/2010/main" val="4193793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Gérer</a:t>
            </a:r>
            <a:r>
              <a:rPr lang="en-CA" dirty="0"/>
              <a:t> un budget avec des enfants</a:t>
            </a:r>
          </a:p>
        </p:txBody>
      </p:sp>
      <p:sp>
        <p:nvSpPr>
          <p:cNvPr id="3" name="Content Placeholder 2"/>
          <p:cNvSpPr>
            <a:spLocks noGrp="1"/>
          </p:cNvSpPr>
          <p:nvPr>
            <p:ph idx="1"/>
          </p:nvPr>
        </p:nvSpPr>
        <p:spPr>
          <a:xfrm>
            <a:off x="678093" y="1905000"/>
            <a:ext cx="10826519" cy="4006222"/>
          </a:xfrm>
        </p:spPr>
        <p:txBody>
          <a:bodyPr/>
          <a:lstStyle/>
          <a:p>
            <a:r>
              <a:rPr lang="en-CA" dirty="0" err="1"/>
              <a:t>Élever</a:t>
            </a:r>
            <a:r>
              <a:rPr lang="en-CA" dirty="0"/>
              <a:t> des enfants </a:t>
            </a:r>
            <a:r>
              <a:rPr lang="en-CA" dirty="0" err="1"/>
              <a:t>entraine</a:t>
            </a:r>
            <a:r>
              <a:rPr lang="en-CA" dirty="0"/>
              <a:t> des </a:t>
            </a:r>
            <a:r>
              <a:rPr lang="en-CA" dirty="0" err="1"/>
              <a:t>dépenses</a:t>
            </a:r>
            <a:r>
              <a:rPr lang="en-CA" dirty="0"/>
              <a:t> </a:t>
            </a:r>
            <a:r>
              <a:rPr lang="en-CA" dirty="0" err="1"/>
              <a:t>additionnelles</a:t>
            </a:r>
            <a:r>
              <a:rPr lang="en-CA" dirty="0"/>
              <a:t>, </a:t>
            </a:r>
            <a:r>
              <a:rPr lang="en-CA" dirty="0" err="1"/>
              <a:t>parfois</a:t>
            </a:r>
            <a:r>
              <a:rPr lang="en-CA" dirty="0"/>
              <a:t> </a:t>
            </a:r>
            <a:r>
              <a:rPr lang="en-CA" dirty="0" err="1"/>
              <a:t>imprévues</a:t>
            </a:r>
            <a:r>
              <a:rPr lang="en-CA" dirty="0"/>
              <a:t>. </a:t>
            </a:r>
          </a:p>
          <a:p>
            <a:r>
              <a:rPr lang="en-CA" dirty="0"/>
              <a:t>Au fur et à </a:t>
            </a:r>
            <a:r>
              <a:rPr lang="en-CA" dirty="0" err="1"/>
              <a:t>mesure</a:t>
            </a:r>
            <a:r>
              <a:rPr lang="en-CA" dirty="0"/>
              <a:t> que les enfants </a:t>
            </a:r>
            <a:r>
              <a:rPr lang="en-CA" dirty="0" err="1"/>
              <a:t>grandissent</a:t>
            </a:r>
            <a:r>
              <a:rPr lang="en-CA" dirty="0"/>
              <a:t> et </a:t>
            </a:r>
            <a:r>
              <a:rPr lang="en-CA" dirty="0" err="1"/>
              <a:t>entrent</a:t>
            </a:r>
            <a:r>
              <a:rPr lang="en-CA" dirty="0"/>
              <a:t> à </a:t>
            </a:r>
            <a:r>
              <a:rPr lang="en-CA" dirty="0" err="1"/>
              <a:t>l’école</a:t>
            </a:r>
            <a:r>
              <a:rPr lang="en-CA" dirty="0"/>
              <a:t>, </a:t>
            </a:r>
            <a:r>
              <a:rPr lang="en-CA" dirty="0" err="1"/>
              <a:t>leur</a:t>
            </a:r>
            <a:r>
              <a:rPr lang="en-CA" dirty="0"/>
              <a:t> </a:t>
            </a:r>
            <a:r>
              <a:rPr lang="en-CA" dirty="0" err="1"/>
              <a:t>éducation</a:t>
            </a:r>
            <a:r>
              <a:rPr lang="en-CA" dirty="0"/>
              <a:t> et </a:t>
            </a:r>
            <a:r>
              <a:rPr lang="en-CA" dirty="0" err="1"/>
              <a:t>leur</a:t>
            </a:r>
            <a:r>
              <a:rPr lang="en-CA" dirty="0"/>
              <a:t> participation </a:t>
            </a:r>
            <a:r>
              <a:rPr lang="en-CA" dirty="0" err="1"/>
              <a:t>scolaire</a:t>
            </a:r>
            <a:r>
              <a:rPr lang="en-CA" dirty="0"/>
              <a:t> </a:t>
            </a:r>
            <a:r>
              <a:rPr lang="en-CA" dirty="0" err="1"/>
              <a:t>engendrent</a:t>
            </a:r>
            <a:r>
              <a:rPr lang="en-CA" dirty="0"/>
              <a:t> des </a:t>
            </a:r>
            <a:r>
              <a:rPr lang="en-CA" dirty="0" err="1"/>
              <a:t>couts</a:t>
            </a:r>
            <a:r>
              <a:rPr lang="en-CA" dirty="0"/>
              <a:t>.</a:t>
            </a:r>
          </a:p>
          <a:p>
            <a:endParaRPr lang="en-CA" dirty="0"/>
          </a:p>
          <a:p>
            <a:endParaRPr lang="en-CA" dirty="0"/>
          </a:p>
        </p:txBody>
      </p:sp>
    </p:spTree>
    <p:extLst>
      <p:ext uri="{BB962C8B-B14F-4D97-AF65-F5344CB8AC3E}">
        <p14:creationId xmlns:p14="http://schemas.microsoft.com/office/powerpoint/2010/main" val="21973290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826519" cy="4006222"/>
          </a:xfrm>
        </p:spPr>
        <p:txBody>
          <a:bodyPr/>
          <a:lstStyle/>
          <a:p>
            <a:r>
              <a:rPr lang="en-CA" dirty="0"/>
              <a:t>En </a:t>
            </a:r>
            <a:r>
              <a:rPr lang="en-CA" dirty="0" err="1"/>
              <a:t>groupe</a:t>
            </a:r>
            <a:r>
              <a:rPr lang="en-CA" dirty="0"/>
              <a:t>, </a:t>
            </a:r>
            <a:r>
              <a:rPr lang="en-CA" dirty="0" err="1"/>
              <a:t>dressez</a:t>
            </a:r>
            <a:r>
              <a:rPr lang="en-CA" dirty="0"/>
              <a:t> la </a:t>
            </a:r>
            <a:r>
              <a:rPr lang="en-CA" dirty="0" err="1"/>
              <a:t>liste</a:t>
            </a:r>
            <a:r>
              <a:rPr lang="en-CA" dirty="0"/>
              <a:t> des </a:t>
            </a:r>
            <a:r>
              <a:rPr lang="en-CA" dirty="0" err="1"/>
              <a:t>dépenses</a:t>
            </a:r>
            <a:r>
              <a:rPr lang="en-CA" dirty="0"/>
              <a:t> indispensables pour </a:t>
            </a:r>
            <a:r>
              <a:rPr lang="en-CA" dirty="0" err="1"/>
              <a:t>subvenir</a:t>
            </a:r>
            <a:r>
              <a:rPr lang="en-CA" dirty="0"/>
              <a:t> aux </a:t>
            </a:r>
            <a:r>
              <a:rPr lang="en-CA" dirty="0" err="1"/>
              <a:t>besoins</a:t>
            </a:r>
            <a:r>
              <a:rPr lang="en-CA" dirty="0"/>
              <a:t> des enfants.</a:t>
            </a:r>
          </a:p>
          <a:p>
            <a:endParaRPr lang="en-CA" dirty="0"/>
          </a:p>
        </p:txBody>
      </p:sp>
      <p:sp>
        <p:nvSpPr>
          <p:cNvPr id="7" name="Title 1">
            <a:extLst>
              <a:ext uri="{FF2B5EF4-FFF2-40B4-BE49-F238E27FC236}">
                <a16:creationId xmlns:a16="http://schemas.microsoft.com/office/drawing/2014/main" id="{171CA247-F891-5E17-01B5-11923C7266CB}"/>
              </a:ext>
            </a:extLst>
          </p:cNvPr>
          <p:cNvSpPr>
            <a:spLocks noGrp="1"/>
          </p:cNvSpPr>
          <p:nvPr>
            <p:ph type="title"/>
          </p:nvPr>
        </p:nvSpPr>
        <p:spPr>
          <a:xfrm>
            <a:off x="1257263" y="624110"/>
            <a:ext cx="10247350" cy="1280890"/>
          </a:xfrm>
        </p:spPr>
        <p:txBody>
          <a:bodyPr/>
          <a:lstStyle/>
          <a:p>
            <a:r>
              <a:rPr lang="en-CA" dirty="0" err="1"/>
              <a:t>Discutons</a:t>
            </a:r>
          </a:p>
        </p:txBody>
      </p:sp>
      <p:pic>
        <p:nvPicPr>
          <p:cNvPr id="8" name="Picture 3">
            <a:extLst>
              <a:ext uri="{FF2B5EF4-FFF2-40B4-BE49-F238E27FC236}">
                <a16:creationId xmlns:a16="http://schemas.microsoft.com/office/drawing/2014/main" id="{C11D8B17-1EB3-7F29-4A6E-C16FD8ECFB8F}"/>
              </a:ext>
            </a:extLst>
          </p:cNvPr>
          <p:cNvPicPr>
            <a:picLocks noChangeAspect="1"/>
          </p:cNvPicPr>
          <p:nvPr/>
        </p:nvPicPr>
        <p:blipFill>
          <a:blip r:embed="rId2"/>
          <a:stretch>
            <a:fillRect/>
          </a:stretch>
        </p:blipFill>
        <p:spPr>
          <a:xfrm>
            <a:off x="678093" y="624110"/>
            <a:ext cx="579170" cy="585267"/>
          </a:xfrm>
          <a:prstGeom prst="rect">
            <a:avLst/>
          </a:prstGeom>
        </p:spPr>
      </p:pic>
    </p:spTree>
    <p:extLst>
      <p:ext uri="{BB962C8B-B14F-4D97-AF65-F5344CB8AC3E}">
        <p14:creationId xmlns:p14="http://schemas.microsoft.com/office/powerpoint/2010/main" val="33680234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Gérer</a:t>
            </a:r>
            <a:r>
              <a:rPr lang="en-CA" dirty="0"/>
              <a:t> un budget avec des enfants</a:t>
            </a:r>
          </a:p>
        </p:txBody>
      </p:sp>
      <p:sp>
        <p:nvSpPr>
          <p:cNvPr id="3" name="Content Placeholder 2"/>
          <p:cNvSpPr>
            <a:spLocks noGrp="1"/>
          </p:cNvSpPr>
          <p:nvPr>
            <p:ph idx="1"/>
          </p:nvPr>
        </p:nvSpPr>
        <p:spPr>
          <a:xfrm>
            <a:off x="678093" y="1905000"/>
            <a:ext cx="10826519" cy="4006222"/>
          </a:xfrm>
        </p:spPr>
        <p:txBody>
          <a:bodyPr>
            <a:normAutofit/>
          </a:bodyPr>
          <a:lstStyle/>
          <a:p>
            <a:r>
              <a:rPr lang="en-CA" dirty="0"/>
              <a:t>En tant que parents, nous devons </a:t>
            </a:r>
            <a:r>
              <a:rPr lang="en-CA" dirty="0" err="1"/>
              <a:t>parfois</a:t>
            </a:r>
            <a:r>
              <a:rPr lang="en-CA" dirty="0"/>
              <a:t> prendre des </a:t>
            </a:r>
            <a:r>
              <a:rPr lang="en-CA" dirty="0" err="1"/>
              <a:t>décisions</a:t>
            </a:r>
            <a:r>
              <a:rPr lang="en-CA" dirty="0"/>
              <a:t> </a:t>
            </a:r>
            <a:r>
              <a:rPr lang="en-CA" dirty="0" err="1"/>
              <a:t>financières</a:t>
            </a:r>
            <a:r>
              <a:rPr lang="en-CA" dirty="0"/>
              <a:t> pour le bien de </a:t>
            </a:r>
            <a:r>
              <a:rPr lang="en-CA" dirty="0" err="1"/>
              <a:t>nos</a:t>
            </a:r>
            <a:r>
              <a:rPr lang="en-CA" dirty="0"/>
              <a:t> enfants. </a:t>
            </a:r>
          </a:p>
          <a:p>
            <a:r>
              <a:rPr lang="en-CA" dirty="0"/>
              <a:t>Cela </a:t>
            </a:r>
            <a:r>
              <a:rPr lang="en-CA" dirty="0" err="1"/>
              <a:t>implique</a:t>
            </a:r>
            <a:r>
              <a:rPr lang="en-CA" dirty="0"/>
              <a:t> </a:t>
            </a:r>
            <a:r>
              <a:rPr lang="en-CA" dirty="0" err="1"/>
              <a:t>souvent</a:t>
            </a:r>
            <a:r>
              <a:rPr lang="en-CA" dirty="0"/>
              <a:t> de faire des sacrifices, </a:t>
            </a:r>
            <a:r>
              <a:rPr lang="en-CA" dirty="0" err="1"/>
              <a:t>comme</a:t>
            </a:r>
            <a:r>
              <a:rPr lang="en-CA" dirty="0"/>
              <a:t> la </a:t>
            </a:r>
            <a:r>
              <a:rPr lang="en-CA" dirty="0" err="1"/>
              <a:t>réduction</a:t>
            </a:r>
            <a:r>
              <a:rPr lang="en-CA" dirty="0"/>
              <a:t> de </a:t>
            </a:r>
            <a:r>
              <a:rPr lang="en-CA" dirty="0" err="1"/>
              <a:t>certaines</a:t>
            </a:r>
            <a:r>
              <a:rPr lang="en-CA" dirty="0"/>
              <a:t> </a:t>
            </a:r>
            <a:r>
              <a:rPr lang="en-CA" dirty="0" err="1"/>
              <a:t>dépenses</a:t>
            </a:r>
            <a:r>
              <a:rPr lang="en-CA" dirty="0"/>
              <a:t>, </a:t>
            </a:r>
            <a:r>
              <a:rPr lang="en-CA" dirty="0" err="1"/>
              <a:t>afin</a:t>
            </a:r>
            <a:r>
              <a:rPr lang="en-CA" dirty="0"/>
              <a:t> </a:t>
            </a:r>
            <a:r>
              <a:rPr lang="en-CA" dirty="0" err="1"/>
              <a:t>d’en</a:t>
            </a:r>
            <a:r>
              <a:rPr lang="en-CA" dirty="0"/>
              <a:t> </a:t>
            </a:r>
            <a:r>
              <a:rPr lang="en-CA" dirty="0" err="1"/>
              <a:t>compenser</a:t>
            </a:r>
            <a:r>
              <a:rPr lang="en-CA" dirty="0"/>
              <a:t> </a:t>
            </a:r>
            <a:r>
              <a:rPr lang="en-CA" dirty="0" err="1"/>
              <a:t>d’autres</a:t>
            </a:r>
            <a:r>
              <a:rPr lang="en-CA" dirty="0"/>
              <a:t>. </a:t>
            </a:r>
          </a:p>
          <a:p>
            <a:r>
              <a:rPr lang="en-CA" dirty="0"/>
              <a:t>Avant de </a:t>
            </a:r>
            <a:r>
              <a:rPr lang="en-CA" dirty="0" err="1"/>
              <a:t>décider</a:t>
            </a:r>
            <a:r>
              <a:rPr lang="en-CA" dirty="0"/>
              <a:t> </a:t>
            </a:r>
            <a:r>
              <a:rPr lang="en-CA" dirty="0" err="1"/>
              <a:t>quelles</a:t>
            </a:r>
            <a:r>
              <a:rPr lang="en-CA" dirty="0"/>
              <a:t> </a:t>
            </a:r>
            <a:r>
              <a:rPr lang="en-CA" dirty="0" err="1"/>
              <a:t>dépenses</a:t>
            </a:r>
            <a:r>
              <a:rPr lang="en-CA" dirty="0"/>
              <a:t> </a:t>
            </a:r>
            <a:r>
              <a:rPr lang="en-CA" dirty="0" err="1"/>
              <a:t>réduire</a:t>
            </a:r>
            <a:r>
              <a:rPr lang="en-CA" dirty="0"/>
              <a:t>, il faut </a:t>
            </a:r>
            <a:r>
              <a:rPr lang="en-CA" dirty="0" err="1"/>
              <a:t>comprendre</a:t>
            </a:r>
            <a:r>
              <a:rPr lang="en-CA" dirty="0"/>
              <a:t> </a:t>
            </a:r>
            <a:r>
              <a:rPr lang="en-CA" dirty="0" err="1"/>
              <a:t>votre</a:t>
            </a:r>
            <a:r>
              <a:rPr lang="en-CA" dirty="0"/>
              <a:t> propre style de gestion de </a:t>
            </a:r>
            <a:r>
              <a:rPr lang="en-CA" dirty="0" err="1"/>
              <a:t>l’argent</a:t>
            </a:r>
            <a:r>
              <a:rPr lang="en-CA" dirty="0"/>
              <a:t>.</a:t>
            </a:r>
          </a:p>
          <a:p>
            <a:endParaRPr lang="en-CA" dirty="0"/>
          </a:p>
          <a:p>
            <a:endParaRPr lang="en-CA" dirty="0"/>
          </a:p>
        </p:txBody>
      </p:sp>
    </p:spTree>
    <p:extLst>
      <p:ext uri="{BB962C8B-B14F-4D97-AF65-F5344CB8AC3E}">
        <p14:creationId xmlns:p14="http://schemas.microsoft.com/office/powerpoint/2010/main" val="6420628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Habitudes de </a:t>
            </a:r>
            <a:r>
              <a:rPr lang="en-CA" dirty="0" err="1"/>
              <a:t>dépenses</a:t>
            </a:r>
            <a:endParaRPr lang="en-CA" dirty="0"/>
          </a:p>
        </p:txBody>
      </p:sp>
      <p:sp>
        <p:nvSpPr>
          <p:cNvPr id="3" name="Content Placeholder 2"/>
          <p:cNvSpPr>
            <a:spLocks noGrp="1"/>
          </p:cNvSpPr>
          <p:nvPr>
            <p:ph idx="1"/>
          </p:nvPr>
        </p:nvSpPr>
        <p:spPr>
          <a:xfrm>
            <a:off x="678093" y="1905000"/>
            <a:ext cx="10826519" cy="4006222"/>
          </a:xfrm>
        </p:spPr>
        <p:txBody>
          <a:bodyPr/>
          <a:lstStyle/>
          <a:p>
            <a:r>
              <a:rPr lang="en-CA" dirty="0"/>
              <a:t>Avant de </a:t>
            </a:r>
            <a:r>
              <a:rPr lang="en-CA" dirty="0" err="1"/>
              <a:t>créer</a:t>
            </a:r>
            <a:r>
              <a:rPr lang="en-CA" dirty="0"/>
              <a:t> un budget, il </a:t>
            </a:r>
            <a:r>
              <a:rPr lang="en-CA" dirty="0" err="1"/>
              <a:t>est</a:t>
            </a:r>
            <a:r>
              <a:rPr lang="en-CA" dirty="0"/>
              <a:t> crucial de </a:t>
            </a:r>
            <a:r>
              <a:rPr lang="en-CA" dirty="0" err="1"/>
              <a:t>comprendre</a:t>
            </a:r>
            <a:r>
              <a:rPr lang="en-CA" dirty="0"/>
              <a:t> </a:t>
            </a:r>
            <a:r>
              <a:rPr lang="en-CA" dirty="0" err="1"/>
              <a:t>votre</a:t>
            </a:r>
            <a:r>
              <a:rPr lang="en-CA" dirty="0"/>
              <a:t> </a:t>
            </a:r>
            <a:r>
              <a:rPr lang="en-CA" dirty="0" err="1"/>
              <a:t>profil</a:t>
            </a:r>
            <a:r>
              <a:rPr lang="en-CA" dirty="0"/>
              <a:t> de </a:t>
            </a:r>
            <a:r>
              <a:rPr lang="en-CA" dirty="0" err="1"/>
              <a:t>dépensier</a:t>
            </a:r>
            <a:r>
              <a:rPr lang="en-CA" dirty="0"/>
              <a:t> </a:t>
            </a:r>
            <a:r>
              <a:rPr lang="en-CA" dirty="0" err="1"/>
              <a:t>ou</a:t>
            </a:r>
            <a:r>
              <a:rPr lang="en-CA" dirty="0"/>
              <a:t> de </a:t>
            </a:r>
            <a:r>
              <a:rPr lang="en-CA" dirty="0" err="1"/>
              <a:t>dépensière</a:t>
            </a:r>
            <a:r>
              <a:rPr lang="en-CA" dirty="0"/>
              <a:t>. </a:t>
            </a:r>
          </a:p>
          <a:p>
            <a:r>
              <a:rPr lang="en-CA" dirty="0"/>
              <a:t>Analyser </a:t>
            </a:r>
            <a:r>
              <a:rPr lang="en-CA" dirty="0" err="1"/>
              <a:t>vos</a:t>
            </a:r>
            <a:r>
              <a:rPr lang="en-CA" dirty="0"/>
              <a:t> habitudes de </a:t>
            </a:r>
            <a:r>
              <a:rPr lang="en-CA" dirty="0" err="1"/>
              <a:t>consommation</a:t>
            </a:r>
            <a:r>
              <a:rPr lang="en-CA" dirty="0"/>
              <a:t> </a:t>
            </a:r>
            <a:r>
              <a:rPr lang="en-CA" dirty="0" err="1"/>
              <a:t>permettra</a:t>
            </a:r>
            <a:r>
              <a:rPr lang="en-CA" dirty="0"/>
              <a:t> de </a:t>
            </a:r>
            <a:r>
              <a:rPr lang="en-CA" dirty="0" err="1"/>
              <a:t>mettre</a:t>
            </a:r>
            <a:r>
              <a:rPr lang="en-CA" dirty="0"/>
              <a:t> </a:t>
            </a:r>
            <a:r>
              <a:rPr lang="en-CA" dirty="0" err="1"/>
              <a:t>en</a:t>
            </a:r>
            <a:r>
              <a:rPr lang="en-CA" dirty="0"/>
              <a:t> place des </a:t>
            </a:r>
            <a:r>
              <a:rPr lang="en-CA" dirty="0" err="1"/>
              <a:t>mesures</a:t>
            </a:r>
            <a:r>
              <a:rPr lang="en-CA" dirty="0"/>
              <a:t> correctives </a:t>
            </a:r>
            <a:r>
              <a:rPr lang="en-CA" dirty="0" err="1"/>
              <a:t>afin</a:t>
            </a:r>
            <a:r>
              <a:rPr lang="en-CA" dirty="0"/>
              <a:t> de </a:t>
            </a:r>
            <a:r>
              <a:rPr lang="en-CA" dirty="0" err="1"/>
              <a:t>régler</a:t>
            </a:r>
            <a:r>
              <a:rPr lang="en-CA" dirty="0"/>
              <a:t> </a:t>
            </a:r>
            <a:r>
              <a:rPr lang="en-CA" dirty="0" err="1"/>
              <a:t>vos</a:t>
            </a:r>
            <a:r>
              <a:rPr lang="en-CA" dirty="0"/>
              <a:t> </a:t>
            </a:r>
            <a:r>
              <a:rPr lang="en-CA" dirty="0" err="1"/>
              <a:t>dettes</a:t>
            </a:r>
            <a:r>
              <a:rPr lang="en-CA" dirty="0"/>
              <a:t> et </a:t>
            </a:r>
            <a:r>
              <a:rPr lang="en-CA" dirty="0" err="1"/>
              <a:t>épargner</a:t>
            </a:r>
            <a:r>
              <a:rPr lang="en-CA" dirty="0"/>
              <a:t>.</a:t>
            </a:r>
          </a:p>
          <a:p>
            <a:endParaRPr lang="en-CA" dirty="0"/>
          </a:p>
          <a:p>
            <a:endParaRPr lang="en-CA" dirty="0"/>
          </a:p>
        </p:txBody>
      </p:sp>
    </p:spTree>
    <p:extLst>
      <p:ext uri="{BB962C8B-B14F-4D97-AF65-F5344CB8AC3E}">
        <p14:creationId xmlns:p14="http://schemas.microsoft.com/office/powerpoint/2010/main" val="20104892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826519" cy="4006222"/>
          </a:xfrm>
        </p:spPr>
        <p:txBody>
          <a:bodyPr/>
          <a:lstStyle/>
          <a:p>
            <a:r>
              <a:rPr lang="en-CA" dirty="0" err="1"/>
              <a:t>Pensez-vous</a:t>
            </a:r>
            <a:r>
              <a:rPr lang="en-CA" dirty="0"/>
              <a:t> </a:t>
            </a:r>
            <a:r>
              <a:rPr lang="en-CA" dirty="0" err="1"/>
              <a:t>être</a:t>
            </a:r>
            <a:r>
              <a:rPr lang="en-CA" dirty="0"/>
              <a:t> </a:t>
            </a:r>
            <a:r>
              <a:rPr lang="en-CA" dirty="0" err="1"/>
              <a:t>plutôt</a:t>
            </a:r>
            <a:r>
              <a:rPr lang="en-CA" dirty="0"/>
              <a:t> </a:t>
            </a:r>
            <a:r>
              <a:rPr lang="en-CA" dirty="0" err="1"/>
              <a:t>dépensier</a:t>
            </a:r>
            <a:r>
              <a:rPr lang="en-CA" dirty="0"/>
              <a:t> </a:t>
            </a:r>
            <a:r>
              <a:rPr lang="en-CA" dirty="0" err="1"/>
              <a:t>ou</a:t>
            </a:r>
            <a:r>
              <a:rPr lang="en-CA" dirty="0"/>
              <a:t> </a:t>
            </a:r>
            <a:r>
              <a:rPr lang="en-CA" dirty="0" err="1"/>
              <a:t>dépensière</a:t>
            </a:r>
            <a:r>
              <a:rPr lang="en-CA" dirty="0"/>
              <a:t> ? </a:t>
            </a:r>
          </a:p>
          <a:p>
            <a:r>
              <a:rPr lang="en-CA" dirty="0" err="1"/>
              <a:t>Quelles</a:t>
            </a:r>
            <a:r>
              <a:rPr lang="en-CA" dirty="0"/>
              <a:t> </a:t>
            </a:r>
            <a:r>
              <a:rPr lang="en-CA" dirty="0" err="1"/>
              <a:t>sont</a:t>
            </a:r>
            <a:r>
              <a:rPr lang="en-CA" dirty="0"/>
              <a:t> </a:t>
            </a:r>
            <a:r>
              <a:rPr lang="en-CA" dirty="0" err="1"/>
              <a:t>vos</a:t>
            </a:r>
            <a:r>
              <a:rPr lang="en-CA" dirty="0"/>
              <a:t> habitudes de </a:t>
            </a:r>
            <a:r>
              <a:rPr lang="en-CA" dirty="0" err="1"/>
              <a:t>dépenses</a:t>
            </a:r>
            <a:r>
              <a:rPr lang="en-CA" dirty="0"/>
              <a:t> ? </a:t>
            </a:r>
          </a:p>
          <a:p>
            <a:r>
              <a:rPr lang="en-CA" dirty="0"/>
              <a:t>Sont-</a:t>
            </a:r>
            <a:r>
              <a:rPr lang="en-CA" dirty="0" err="1"/>
              <a:t>elles</a:t>
            </a:r>
            <a:r>
              <a:rPr lang="en-CA" dirty="0"/>
              <a:t> positives </a:t>
            </a:r>
            <a:r>
              <a:rPr lang="en-CA" dirty="0" err="1"/>
              <a:t>ou</a:t>
            </a:r>
            <a:r>
              <a:rPr lang="en-CA" dirty="0"/>
              <a:t> </a:t>
            </a:r>
            <a:r>
              <a:rPr lang="en-CA" dirty="0" err="1"/>
              <a:t>négatives</a:t>
            </a:r>
            <a:r>
              <a:rPr lang="en-CA" dirty="0"/>
              <a:t> ?</a:t>
            </a:r>
          </a:p>
          <a:p>
            <a:endParaRPr lang="en-CA" dirty="0"/>
          </a:p>
          <a:p>
            <a:endParaRPr lang="en-CA" dirty="0"/>
          </a:p>
        </p:txBody>
      </p:sp>
      <p:sp>
        <p:nvSpPr>
          <p:cNvPr id="7" name="Title 1">
            <a:extLst>
              <a:ext uri="{FF2B5EF4-FFF2-40B4-BE49-F238E27FC236}">
                <a16:creationId xmlns:a16="http://schemas.microsoft.com/office/drawing/2014/main" id="{3B28599F-928B-2B8B-74F9-425AC444D37F}"/>
              </a:ext>
            </a:extLst>
          </p:cNvPr>
          <p:cNvSpPr>
            <a:spLocks noGrp="1"/>
          </p:cNvSpPr>
          <p:nvPr>
            <p:ph type="title"/>
          </p:nvPr>
        </p:nvSpPr>
        <p:spPr>
          <a:xfrm>
            <a:off x="1257263" y="624110"/>
            <a:ext cx="10247350" cy="1280890"/>
          </a:xfrm>
        </p:spPr>
        <p:txBody>
          <a:bodyPr/>
          <a:lstStyle/>
          <a:p>
            <a:r>
              <a:rPr lang="en-CA" dirty="0" err="1"/>
              <a:t>Discutons</a:t>
            </a:r>
          </a:p>
        </p:txBody>
      </p:sp>
      <p:pic>
        <p:nvPicPr>
          <p:cNvPr id="8" name="Picture 3">
            <a:extLst>
              <a:ext uri="{FF2B5EF4-FFF2-40B4-BE49-F238E27FC236}">
                <a16:creationId xmlns:a16="http://schemas.microsoft.com/office/drawing/2014/main" id="{7ECBE7EB-2129-DADA-BF9F-77F41383E37E}"/>
              </a:ext>
            </a:extLst>
          </p:cNvPr>
          <p:cNvPicPr>
            <a:picLocks noChangeAspect="1"/>
          </p:cNvPicPr>
          <p:nvPr/>
        </p:nvPicPr>
        <p:blipFill>
          <a:blip r:embed="rId2"/>
          <a:stretch>
            <a:fillRect/>
          </a:stretch>
        </p:blipFill>
        <p:spPr>
          <a:xfrm>
            <a:off x="678093" y="624110"/>
            <a:ext cx="579170" cy="585267"/>
          </a:xfrm>
          <a:prstGeom prst="rect">
            <a:avLst/>
          </a:prstGeom>
        </p:spPr>
      </p:pic>
    </p:spTree>
    <p:extLst>
      <p:ext uri="{BB962C8B-B14F-4D97-AF65-F5344CB8AC3E}">
        <p14:creationId xmlns:p14="http://schemas.microsoft.com/office/powerpoint/2010/main" val="1404205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4" y="1905000"/>
            <a:ext cx="10826518" cy="3891203"/>
          </a:xfrm>
        </p:spPr>
        <p:txBody>
          <a:bodyPr vert="horz" lIns="91440" tIns="45720" rIns="91440" bIns="45720" rtlCol="0" anchor="t">
            <a:normAutofit/>
          </a:bodyPr>
          <a:lstStyle/>
          <a:p>
            <a:r>
              <a:rPr lang="fr-CA" dirty="0">
                <a:latin typeface="Century Gothic"/>
                <a:cs typeface="Arial"/>
              </a:rPr>
              <a:t>Préfèreriez-vous être un chat ou un chien ?</a:t>
            </a:r>
            <a:endParaRPr lang="en-CA" dirty="0">
              <a:latin typeface="Century Gothic"/>
              <a:cs typeface="Arial"/>
            </a:endParaRPr>
          </a:p>
          <a:p>
            <a:r>
              <a:rPr lang="fr-CA" dirty="0">
                <a:latin typeface="Century Gothic"/>
                <a:cs typeface="Arial"/>
              </a:rPr>
              <a:t>Préfèreriez-vous avoir des ailes de dragon ou une corne de licorne ?</a:t>
            </a:r>
            <a:endParaRPr lang="en-CA" dirty="0">
              <a:latin typeface="Century Gothic"/>
              <a:cs typeface="Arial"/>
            </a:endParaRPr>
          </a:p>
          <a:p>
            <a:endParaRPr lang="en-CA" dirty="0"/>
          </a:p>
          <a:p>
            <a:endParaRPr lang="en-CA" dirty="0"/>
          </a:p>
        </p:txBody>
      </p:sp>
      <p:pic>
        <p:nvPicPr>
          <p:cNvPr id="6" name="Picture 5"/>
          <p:cNvPicPr>
            <a:picLocks noChangeAspect="1"/>
          </p:cNvPicPr>
          <p:nvPr/>
        </p:nvPicPr>
        <p:blipFill>
          <a:blip r:embed="rId2"/>
          <a:stretch>
            <a:fillRect/>
          </a:stretch>
        </p:blipFill>
        <p:spPr>
          <a:xfrm>
            <a:off x="9813896" y="734497"/>
            <a:ext cx="1481456" cy="18167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itre 4">
            <a:extLst>
              <a:ext uri="{FF2B5EF4-FFF2-40B4-BE49-F238E27FC236}">
                <a16:creationId xmlns:a16="http://schemas.microsoft.com/office/drawing/2014/main" id="{BE1DC94A-40DB-7A64-DAF3-BA2B7DEB96BB}"/>
              </a:ext>
            </a:extLst>
          </p:cNvPr>
          <p:cNvSpPr>
            <a:spLocks noGrp="1"/>
          </p:cNvSpPr>
          <p:nvPr>
            <p:ph type="title"/>
          </p:nvPr>
        </p:nvSpPr>
        <p:spPr/>
        <p:txBody>
          <a:bodyPr/>
          <a:lstStyle/>
          <a:p>
            <a:r>
              <a:rPr lang="en-CA" dirty="0">
                <a:solidFill>
                  <a:schemeClr val="accent2">
                    <a:lumMod val="76000"/>
                  </a:schemeClr>
                </a:solidFill>
                <a:latin typeface="Century Gothic"/>
                <a:cs typeface="Arial"/>
              </a:rPr>
              <a:t>Mise </a:t>
            </a:r>
            <a:r>
              <a:rPr lang="en-CA" dirty="0" err="1">
                <a:solidFill>
                  <a:schemeClr val="accent2">
                    <a:lumMod val="76000"/>
                  </a:schemeClr>
                </a:solidFill>
                <a:latin typeface="Century Gothic"/>
                <a:cs typeface="Arial"/>
              </a:rPr>
              <a:t>en</a:t>
            </a:r>
            <a:r>
              <a:rPr lang="en-CA" dirty="0">
                <a:solidFill>
                  <a:schemeClr val="accent2">
                    <a:lumMod val="76000"/>
                  </a:schemeClr>
                </a:solidFill>
                <a:latin typeface="Century Gothic"/>
                <a:cs typeface="Arial"/>
              </a:rPr>
              <a:t> train : </a:t>
            </a:r>
            <a:r>
              <a:rPr lang="en-CA" dirty="0" err="1">
                <a:solidFill>
                  <a:schemeClr val="accent2">
                    <a:lumMod val="76000"/>
                  </a:schemeClr>
                </a:solidFill>
                <a:latin typeface="Century Gothic"/>
                <a:cs typeface="Arial"/>
              </a:rPr>
              <a:t>Préfèreriez-vous</a:t>
            </a:r>
            <a:endParaRPr lang="fr-FR" dirty="0"/>
          </a:p>
        </p:txBody>
      </p:sp>
    </p:spTree>
    <p:extLst>
      <p:ext uri="{BB962C8B-B14F-4D97-AF65-F5344CB8AC3E}">
        <p14:creationId xmlns:p14="http://schemas.microsoft.com/office/powerpoint/2010/main" val="21043294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826519" cy="4006222"/>
          </a:xfrm>
        </p:spPr>
        <p:txBody>
          <a:bodyPr/>
          <a:lstStyle/>
          <a:p>
            <a:r>
              <a:rPr lang="en-CA" dirty="0" err="1"/>
              <a:t>Êtes-vous</a:t>
            </a:r>
            <a:r>
              <a:rPr lang="en-CA" dirty="0"/>
              <a:t> </a:t>
            </a:r>
            <a:r>
              <a:rPr lang="en-CA" dirty="0" err="1"/>
              <a:t>plutôt</a:t>
            </a:r>
            <a:r>
              <a:rPr lang="en-CA" dirty="0"/>
              <a:t> </a:t>
            </a:r>
            <a:r>
              <a:rPr lang="en-CA" dirty="0" err="1"/>
              <a:t>dépensier</a:t>
            </a:r>
            <a:r>
              <a:rPr lang="en-CA" dirty="0"/>
              <a:t>/</a:t>
            </a:r>
            <a:r>
              <a:rPr lang="en-CA" dirty="0" err="1"/>
              <a:t>dépensière</a:t>
            </a:r>
            <a:r>
              <a:rPr lang="en-CA" dirty="0"/>
              <a:t> </a:t>
            </a:r>
            <a:r>
              <a:rPr lang="en-CA" dirty="0" err="1"/>
              <a:t>ou</a:t>
            </a:r>
            <a:r>
              <a:rPr lang="en-CA" dirty="0"/>
              <a:t> </a:t>
            </a:r>
            <a:r>
              <a:rPr lang="en-CA" dirty="0" err="1"/>
              <a:t>économe</a:t>
            </a:r>
            <a:r>
              <a:rPr lang="en-CA" dirty="0"/>
              <a:t> ? </a:t>
            </a:r>
          </a:p>
          <a:p>
            <a:r>
              <a:rPr lang="en-CA" dirty="0" err="1"/>
              <a:t>Répondez</a:t>
            </a:r>
            <a:r>
              <a:rPr lang="en-CA" dirty="0"/>
              <a:t> au questionnaire dans </a:t>
            </a:r>
            <a:r>
              <a:rPr lang="en-CA" dirty="0" err="1"/>
              <a:t>votre</a:t>
            </a:r>
            <a:r>
              <a:rPr lang="en-CA" dirty="0"/>
              <a:t> </a:t>
            </a:r>
            <a:r>
              <a:rPr lang="en-CA" dirty="0" err="1"/>
              <a:t>manuel</a:t>
            </a:r>
            <a:r>
              <a:rPr lang="en-CA" dirty="0"/>
              <a:t>. </a:t>
            </a:r>
          </a:p>
          <a:p>
            <a:r>
              <a:rPr lang="en-CA" dirty="0" err="1"/>
              <a:t>Inscrivez</a:t>
            </a:r>
            <a:r>
              <a:rPr lang="en-CA" dirty="0"/>
              <a:t> V pour </a:t>
            </a:r>
            <a:r>
              <a:rPr lang="en-CA" dirty="0" err="1"/>
              <a:t>vrai</a:t>
            </a:r>
            <a:r>
              <a:rPr lang="en-CA" dirty="0"/>
              <a:t> et F pour faux dans la </a:t>
            </a:r>
            <a:r>
              <a:rPr lang="en-CA" dirty="0" err="1"/>
              <a:t>colonne</a:t>
            </a:r>
            <a:r>
              <a:rPr lang="en-CA" dirty="0"/>
              <a:t> à droite de </a:t>
            </a:r>
            <a:r>
              <a:rPr lang="en-CA" dirty="0" err="1"/>
              <a:t>chaque</a:t>
            </a:r>
            <a:r>
              <a:rPr lang="en-CA" dirty="0"/>
              <a:t> affirmation.</a:t>
            </a:r>
          </a:p>
          <a:p>
            <a:r>
              <a:rPr lang="en-CA" dirty="0"/>
              <a:t>Si </a:t>
            </a:r>
            <a:r>
              <a:rPr lang="en-CA" dirty="0" err="1"/>
              <a:t>vous</a:t>
            </a:r>
            <a:r>
              <a:rPr lang="en-CA" dirty="0"/>
              <a:t> </a:t>
            </a:r>
            <a:r>
              <a:rPr lang="en-CA" dirty="0" err="1"/>
              <a:t>avez</a:t>
            </a:r>
            <a:r>
              <a:rPr lang="en-CA" dirty="0"/>
              <a:t> </a:t>
            </a:r>
            <a:r>
              <a:rPr lang="en-CA" dirty="0" err="1"/>
              <a:t>répondu</a:t>
            </a:r>
            <a:r>
              <a:rPr lang="en-CA" dirty="0"/>
              <a:t> « faux » à 6 </a:t>
            </a:r>
            <a:r>
              <a:rPr lang="en-CA" dirty="0" err="1"/>
              <a:t>réponses</a:t>
            </a:r>
            <a:r>
              <a:rPr lang="en-CA" dirty="0"/>
              <a:t> </a:t>
            </a:r>
            <a:r>
              <a:rPr lang="en-CA" dirty="0" err="1"/>
              <a:t>ou</a:t>
            </a:r>
            <a:r>
              <a:rPr lang="en-CA" dirty="0"/>
              <a:t> plus, </a:t>
            </a:r>
            <a:r>
              <a:rPr lang="en-CA" dirty="0" err="1"/>
              <a:t>vous</a:t>
            </a:r>
            <a:r>
              <a:rPr lang="en-CA" dirty="0"/>
              <a:t> </a:t>
            </a:r>
            <a:r>
              <a:rPr lang="en-CA" dirty="0" err="1"/>
              <a:t>n’êtes</a:t>
            </a:r>
            <a:r>
              <a:rPr lang="en-CA" dirty="0"/>
              <a:t> pas </a:t>
            </a:r>
            <a:r>
              <a:rPr lang="en-CA" dirty="0" err="1"/>
              <a:t>économe</a:t>
            </a:r>
            <a:r>
              <a:rPr lang="en-CA" dirty="0"/>
              <a:t>, </a:t>
            </a:r>
            <a:r>
              <a:rPr lang="en-CA" dirty="0" err="1"/>
              <a:t>mais</a:t>
            </a:r>
            <a:r>
              <a:rPr lang="en-CA" dirty="0"/>
              <a:t> </a:t>
            </a:r>
            <a:r>
              <a:rPr lang="en-CA" dirty="0" err="1"/>
              <a:t>plutôt</a:t>
            </a:r>
            <a:r>
              <a:rPr lang="en-CA" dirty="0"/>
              <a:t> </a:t>
            </a:r>
            <a:r>
              <a:rPr lang="en-CA" dirty="0" err="1"/>
              <a:t>dépensier</a:t>
            </a:r>
            <a:r>
              <a:rPr lang="en-CA" dirty="0"/>
              <a:t> </a:t>
            </a:r>
            <a:r>
              <a:rPr lang="en-CA" dirty="0" err="1"/>
              <a:t>ou</a:t>
            </a:r>
            <a:r>
              <a:rPr lang="en-CA" dirty="0"/>
              <a:t> </a:t>
            </a:r>
            <a:r>
              <a:rPr lang="en-CA" dirty="0" err="1"/>
              <a:t>dépensière</a:t>
            </a:r>
            <a:r>
              <a:rPr lang="en-CA" dirty="0"/>
              <a:t>.</a:t>
            </a:r>
          </a:p>
          <a:p>
            <a:endParaRPr lang="en-CA" dirty="0"/>
          </a:p>
          <a:p>
            <a:endParaRPr lang="en-CA" dirty="0"/>
          </a:p>
          <a:p>
            <a:endParaRPr lang="en-CA" dirty="0"/>
          </a:p>
          <a:p>
            <a:endParaRPr lang="en-CA" dirty="0"/>
          </a:p>
        </p:txBody>
      </p:sp>
      <p:sp>
        <p:nvSpPr>
          <p:cNvPr id="7" name="Title 1">
            <a:extLst>
              <a:ext uri="{FF2B5EF4-FFF2-40B4-BE49-F238E27FC236}">
                <a16:creationId xmlns:a16="http://schemas.microsoft.com/office/drawing/2014/main" id="{3F2199C1-C26F-BE06-C072-E14CDF6B6FE2}"/>
              </a:ext>
            </a:extLst>
          </p:cNvPr>
          <p:cNvSpPr>
            <a:spLocks noGrp="1"/>
          </p:cNvSpPr>
          <p:nvPr>
            <p:ph type="title"/>
          </p:nvPr>
        </p:nvSpPr>
        <p:spPr>
          <a:xfrm>
            <a:off x="1318228" y="624110"/>
            <a:ext cx="10186385" cy="1280890"/>
          </a:xfrm>
        </p:spPr>
        <p:txBody>
          <a:bodyPr/>
          <a:lstStyle/>
          <a:p>
            <a:r>
              <a:rPr lang="en-CA" dirty="0" err="1"/>
              <a:t>Activité</a:t>
            </a:r>
            <a:endParaRPr lang="en-CA" dirty="0"/>
          </a:p>
        </p:txBody>
      </p:sp>
      <p:pic>
        <p:nvPicPr>
          <p:cNvPr id="8" name="Picture 3">
            <a:extLst>
              <a:ext uri="{FF2B5EF4-FFF2-40B4-BE49-F238E27FC236}">
                <a16:creationId xmlns:a16="http://schemas.microsoft.com/office/drawing/2014/main" id="{D1EFB974-A2E1-751F-2C9E-526E0BEEC4A4}"/>
              </a:ext>
            </a:extLst>
          </p:cNvPr>
          <p:cNvPicPr>
            <a:picLocks noChangeAspect="1"/>
          </p:cNvPicPr>
          <p:nvPr/>
        </p:nvPicPr>
        <p:blipFill>
          <a:blip r:embed="rId2"/>
          <a:stretch>
            <a:fillRect/>
          </a:stretch>
        </p:blipFill>
        <p:spPr>
          <a:xfrm>
            <a:off x="678093" y="624110"/>
            <a:ext cx="640135" cy="640135"/>
          </a:xfrm>
          <a:prstGeom prst="rect">
            <a:avLst/>
          </a:prstGeom>
        </p:spPr>
      </p:pic>
    </p:spTree>
    <p:extLst>
      <p:ext uri="{BB962C8B-B14F-4D97-AF65-F5344CB8AC3E}">
        <p14:creationId xmlns:p14="http://schemas.microsoft.com/office/powerpoint/2010/main" val="31824203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257263" y="624110"/>
            <a:ext cx="10247350" cy="1280890"/>
          </a:xfrm>
        </p:spPr>
        <p:txBody>
          <a:bodyPr/>
          <a:lstStyle/>
          <a:p>
            <a:r>
              <a:rPr lang="en-CA" dirty="0" err="1"/>
              <a:t>Vidéo</a:t>
            </a:r>
            <a:endParaRPr lang="en-CA" dirty="0"/>
          </a:p>
        </p:txBody>
      </p:sp>
      <p:sp>
        <p:nvSpPr>
          <p:cNvPr id="3" name="Content Placeholder 2"/>
          <p:cNvSpPr>
            <a:spLocks noGrp="1"/>
          </p:cNvSpPr>
          <p:nvPr>
            <p:ph idx="1"/>
          </p:nvPr>
        </p:nvSpPr>
        <p:spPr>
          <a:xfrm>
            <a:off x="678093" y="1905000"/>
            <a:ext cx="10826519" cy="4006222"/>
          </a:xfrm>
        </p:spPr>
        <p:txBody>
          <a:bodyPr vert="horz" lIns="91440" tIns="45720" rIns="91440" bIns="45720" rtlCol="0" anchor="t">
            <a:normAutofit/>
          </a:bodyPr>
          <a:lstStyle/>
          <a:p>
            <a:r>
              <a:rPr lang="en-CA" dirty="0" err="1"/>
              <a:t>Visionnez</a:t>
            </a:r>
            <a:r>
              <a:rPr lang="en-CA" dirty="0"/>
              <a:t> la </a:t>
            </a:r>
            <a:r>
              <a:rPr lang="en-CA" dirty="0" err="1"/>
              <a:t>vidéo</a:t>
            </a:r>
            <a:r>
              <a:rPr lang="en-CA" dirty="0"/>
              <a:t>, « </a:t>
            </a:r>
            <a:r>
              <a:rPr lang="en-CA" dirty="0" err="1"/>
              <a:t>Votre</a:t>
            </a:r>
            <a:r>
              <a:rPr lang="en-CA" dirty="0"/>
              <a:t> façon de </a:t>
            </a:r>
            <a:r>
              <a:rPr lang="en-CA" dirty="0" err="1"/>
              <a:t>dépenser</a:t>
            </a:r>
            <a:r>
              <a:rPr lang="en-CA" dirty="0"/>
              <a:t> </a:t>
            </a:r>
            <a:r>
              <a:rPr lang="en-CA" dirty="0" err="1"/>
              <a:t>dit</a:t>
            </a:r>
            <a:r>
              <a:rPr lang="en-CA" dirty="0"/>
              <a:t> qui </a:t>
            </a:r>
            <a:r>
              <a:rPr lang="en-CA" dirty="0" err="1"/>
              <a:t>vous</a:t>
            </a:r>
            <a:r>
              <a:rPr lang="en-CA" dirty="0"/>
              <a:t> </a:t>
            </a:r>
            <a:r>
              <a:rPr lang="en-CA" dirty="0" err="1"/>
              <a:t>êtes</a:t>
            </a:r>
            <a:r>
              <a:rPr lang="en-CA" dirty="0"/>
              <a:t> ! »</a:t>
            </a:r>
          </a:p>
          <a:p>
            <a:r>
              <a:rPr lang="en-CA" dirty="0">
                <a:hlinkClick r:id="rId2"/>
              </a:rPr>
              <a:t>https://www.youtube.com/watch?v=de7A_YbdEjA</a:t>
            </a:r>
            <a:r>
              <a:rPr lang="en-CA" dirty="0"/>
              <a:t>    8:23</a:t>
            </a:r>
          </a:p>
          <a:p>
            <a:r>
              <a:rPr lang="en-CA" dirty="0"/>
              <a:t>Quel type de </a:t>
            </a:r>
            <a:r>
              <a:rPr lang="en-CA" dirty="0" err="1"/>
              <a:t>dépensier</a:t>
            </a:r>
            <a:r>
              <a:rPr lang="en-CA" dirty="0"/>
              <a:t> </a:t>
            </a:r>
            <a:r>
              <a:rPr lang="en-CA" dirty="0" err="1"/>
              <a:t>ou</a:t>
            </a:r>
            <a:r>
              <a:rPr lang="en-CA" dirty="0"/>
              <a:t> </a:t>
            </a:r>
            <a:r>
              <a:rPr lang="en-CA" dirty="0" err="1"/>
              <a:t>dépensière</a:t>
            </a:r>
            <a:r>
              <a:rPr lang="en-CA" dirty="0"/>
              <a:t> </a:t>
            </a:r>
            <a:r>
              <a:rPr lang="en-CA" dirty="0" err="1"/>
              <a:t>êtes-vous</a:t>
            </a:r>
            <a:r>
              <a:rPr lang="en-CA" dirty="0"/>
              <a:t> ? </a:t>
            </a:r>
          </a:p>
        </p:txBody>
      </p:sp>
      <p:pic>
        <p:nvPicPr>
          <p:cNvPr id="4" name="Picture 3"/>
          <p:cNvPicPr>
            <a:picLocks noChangeAspect="1"/>
          </p:cNvPicPr>
          <p:nvPr/>
        </p:nvPicPr>
        <p:blipFill>
          <a:blip r:embed="rId3"/>
          <a:stretch>
            <a:fillRect/>
          </a:stretch>
        </p:blipFill>
        <p:spPr>
          <a:xfrm>
            <a:off x="678093" y="624110"/>
            <a:ext cx="579170" cy="579170"/>
          </a:xfrm>
          <a:prstGeom prst="rect">
            <a:avLst/>
          </a:prstGeom>
        </p:spPr>
      </p:pic>
    </p:spTree>
    <p:extLst>
      <p:ext uri="{BB962C8B-B14F-4D97-AF65-F5344CB8AC3E}">
        <p14:creationId xmlns:p14="http://schemas.microsoft.com/office/powerpoint/2010/main" val="27354859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Habitudes de </a:t>
            </a:r>
            <a:r>
              <a:rPr lang="en-CA" dirty="0" err="1"/>
              <a:t>dépenses</a:t>
            </a:r>
            <a:r>
              <a:rPr lang="en-CA" dirty="0"/>
              <a:t> </a:t>
            </a:r>
          </a:p>
        </p:txBody>
      </p:sp>
      <p:sp>
        <p:nvSpPr>
          <p:cNvPr id="3" name="Content Placeholder 2"/>
          <p:cNvSpPr>
            <a:spLocks noGrp="1"/>
          </p:cNvSpPr>
          <p:nvPr>
            <p:ph idx="1"/>
          </p:nvPr>
        </p:nvSpPr>
        <p:spPr>
          <a:xfrm>
            <a:off x="678093" y="1905000"/>
            <a:ext cx="10826519" cy="4006222"/>
          </a:xfrm>
        </p:spPr>
        <p:txBody>
          <a:bodyPr vert="horz" lIns="91440" tIns="45720" rIns="91440" bIns="45720" rtlCol="0" anchor="t">
            <a:normAutofit/>
          </a:bodyPr>
          <a:lstStyle/>
          <a:p>
            <a:r>
              <a:rPr lang="en-CA" dirty="0"/>
              <a:t>Suivre </a:t>
            </a:r>
            <a:r>
              <a:rPr lang="en-CA" dirty="0" err="1"/>
              <a:t>ses</a:t>
            </a:r>
            <a:r>
              <a:rPr lang="en-CA" dirty="0"/>
              <a:t> </a:t>
            </a:r>
            <a:r>
              <a:rPr lang="en-CA" dirty="0" err="1"/>
              <a:t>dépenses</a:t>
            </a:r>
            <a:r>
              <a:rPr lang="en-CA" dirty="0"/>
              <a:t> </a:t>
            </a:r>
            <a:r>
              <a:rPr lang="en-CA" dirty="0" err="1"/>
              <a:t>peut</a:t>
            </a:r>
            <a:r>
              <a:rPr lang="en-CA" dirty="0"/>
              <a:t> </a:t>
            </a:r>
            <a:r>
              <a:rPr lang="en-CA" dirty="0" err="1"/>
              <a:t>s’avérer</a:t>
            </a:r>
            <a:r>
              <a:rPr lang="en-CA" dirty="0"/>
              <a:t> </a:t>
            </a:r>
            <a:r>
              <a:rPr lang="en-CA" dirty="0" err="1"/>
              <a:t>être</a:t>
            </a:r>
            <a:r>
              <a:rPr lang="en-CA" dirty="0"/>
              <a:t> un excellent moyen </a:t>
            </a:r>
            <a:r>
              <a:rPr lang="en-CA" dirty="0" err="1"/>
              <a:t>d’avoir</a:t>
            </a:r>
            <a:r>
              <a:rPr lang="en-CA" dirty="0"/>
              <a:t> </a:t>
            </a:r>
            <a:r>
              <a:rPr lang="en-CA" dirty="0" err="1"/>
              <a:t>une</a:t>
            </a:r>
            <a:r>
              <a:rPr lang="en-CA" dirty="0"/>
              <a:t> </a:t>
            </a:r>
            <a:r>
              <a:rPr lang="en-CA" dirty="0" err="1"/>
              <a:t>meilleure</a:t>
            </a:r>
            <a:r>
              <a:rPr lang="en-CA" dirty="0"/>
              <a:t> </a:t>
            </a:r>
            <a:r>
              <a:rPr lang="en-CA" dirty="0" err="1"/>
              <a:t>compréhension</a:t>
            </a:r>
            <a:r>
              <a:rPr lang="en-CA" dirty="0"/>
              <a:t> de son budget. </a:t>
            </a:r>
          </a:p>
          <a:p>
            <a:endParaRPr lang="en-CA" dirty="0"/>
          </a:p>
        </p:txBody>
      </p:sp>
      <p:pic>
        <p:nvPicPr>
          <p:cNvPr id="4" name="Image 3" descr="Picture 21, Image">
            <a:extLst>
              <a:ext uri="{FF2B5EF4-FFF2-40B4-BE49-F238E27FC236}">
                <a16:creationId xmlns:a16="http://schemas.microsoft.com/office/drawing/2014/main" id="{B83931B8-E953-F526-0CBE-725413722D4C}"/>
              </a:ext>
            </a:extLst>
          </p:cNvPr>
          <p:cNvPicPr>
            <a:picLocks noChangeAspect="1"/>
          </p:cNvPicPr>
          <p:nvPr/>
        </p:nvPicPr>
        <p:blipFill>
          <a:blip r:embed="rId2"/>
          <a:stretch>
            <a:fillRect/>
          </a:stretch>
        </p:blipFill>
        <p:spPr>
          <a:xfrm>
            <a:off x="4700587" y="3432251"/>
            <a:ext cx="2790825" cy="2847975"/>
          </a:xfrm>
          <a:prstGeom prst="rect">
            <a:avLst/>
          </a:prstGeom>
        </p:spPr>
      </p:pic>
    </p:spTree>
    <p:extLst>
      <p:ext uri="{BB962C8B-B14F-4D97-AF65-F5344CB8AC3E}">
        <p14:creationId xmlns:p14="http://schemas.microsoft.com/office/powerpoint/2010/main" val="685655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Habitudes de </a:t>
            </a:r>
            <a:r>
              <a:rPr lang="en-CA" dirty="0" err="1"/>
              <a:t>dépenses</a:t>
            </a:r>
            <a:r>
              <a:rPr lang="en-CA" dirty="0"/>
              <a:t> </a:t>
            </a:r>
          </a:p>
        </p:txBody>
      </p:sp>
      <p:sp>
        <p:nvSpPr>
          <p:cNvPr id="3" name="Content Placeholder 2"/>
          <p:cNvSpPr>
            <a:spLocks noGrp="1"/>
          </p:cNvSpPr>
          <p:nvPr>
            <p:ph idx="1"/>
          </p:nvPr>
        </p:nvSpPr>
        <p:spPr>
          <a:xfrm>
            <a:off x="678093" y="1905000"/>
            <a:ext cx="10826519" cy="4006222"/>
          </a:xfrm>
        </p:spPr>
        <p:txBody>
          <a:bodyPr>
            <a:normAutofit/>
          </a:bodyPr>
          <a:lstStyle/>
          <a:p>
            <a:r>
              <a:rPr lang="en-CA" dirty="0" err="1"/>
              <a:t>Voici</a:t>
            </a:r>
            <a:r>
              <a:rPr lang="en-CA" dirty="0"/>
              <a:t> </a:t>
            </a:r>
            <a:r>
              <a:rPr lang="en-CA" dirty="0" err="1"/>
              <a:t>quelques</a:t>
            </a:r>
            <a:r>
              <a:rPr lang="en-CA" dirty="0"/>
              <a:t> </a:t>
            </a:r>
            <a:r>
              <a:rPr lang="en-CA" dirty="0" err="1"/>
              <a:t>astuces</a:t>
            </a:r>
            <a:r>
              <a:rPr lang="en-CA" dirty="0"/>
              <a:t> pour y </a:t>
            </a:r>
            <a:r>
              <a:rPr lang="en-CA" dirty="0" err="1"/>
              <a:t>parvenir</a:t>
            </a:r>
            <a:r>
              <a:rPr lang="en-CA" dirty="0"/>
              <a:t> :</a:t>
            </a:r>
          </a:p>
          <a:p>
            <a:pPr lvl="1"/>
            <a:r>
              <a:rPr lang="en-CA" dirty="0" err="1"/>
              <a:t>Emportez</a:t>
            </a:r>
            <a:r>
              <a:rPr lang="en-CA" dirty="0"/>
              <a:t> </a:t>
            </a:r>
            <a:r>
              <a:rPr lang="en-CA" dirty="0" err="1"/>
              <a:t>toujours</a:t>
            </a:r>
            <a:r>
              <a:rPr lang="en-CA" dirty="0"/>
              <a:t> un carnet avec </a:t>
            </a:r>
            <a:r>
              <a:rPr lang="en-CA" dirty="0" err="1"/>
              <a:t>vous</a:t>
            </a:r>
            <a:r>
              <a:rPr lang="en-CA" dirty="0"/>
              <a:t> </a:t>
            </a:r>
            <a:r>
              <a:rPr lang="en-CA" dirty="0" err="1"/>
              <a:t>lorsque</a:t>
            </a:r>
            <a:r>
              <a:rPr lang="en-CA" dirty="0"/>
              <a:t> </a:t>
            </a:r>
            <a:r>
              <a:rPr lang="en-CA" dirty="0" err="1"/>
              <a:t>vous</a:t>
            </a:r>
            <a:r>
              <a:rPr lang="en-CA" dirty="0"/>
              <a:t> </a:t>
            </a:r>
            <a:r>
              <a:rPr lang="en-CA" dirty="0" err="1"/>
              <a:t>faites</a:t>
            </a:r>
            <a:r>
              <a:rPr lang="en-CA" dirty="0"/>
              <a:t> des courses et </a:t>
            </a:r>
            <a:r>
              <a:rPr lang="en-CA" dirty="0" err="1"/>
              <a:t>notez</a:t>
            </a:r>
            <a:r>
              <a:rPr lang="en-CA" dirty="0"/>
              <a:t>-y </a:t>
            </a:r>
            <a:r>
              <a:rPr lang="en-CA" dirty="0" err="1"/>
              <a:t>chaque</a:t>
            </a:r>
            <a:r>
              <a:rPr lang="en-CA" dirty="0"/>
              <a:t> </a:t>
            </a:r>
            <a:r>
              <a:rPr lang="en-CA" dirty="0" err="1"/>
              <a:t>achat</a:t>
            </a:r>
            <a:r>
              <a:rPr lang="en-CA" dirty="0"/>
              <a:t>.</a:t>
            </a:r>
          </a:p>
          <a:p>
            <a:pPr lvl="1"/>
            <a:r>
              <a:rPr lang="en-CA" dirty="0" err="1"/>
              <a:t>Conservez</a:t>
            </a:r>
            <a:r>
              <a:rPr lang="en-CA" dirty="0"/>
              <a:t> les </a:t>
            </a:r>
            <a:r>
              <a:rPr lang="en-CA" dirty="0" err="1"/>
              <a:t>reçus</a:t>
            </a:r>
            <a:r>
              <a:rPr lang="en-CA" dirty="0"/>
              <a:t> de </a:t>
            </a:r>
            <a:r>
              <a:rPr lang="en-CA" dirty="0" err="1"/>
              <a:t>chaque</a:t>
            </a:r>
            <a:r>
              <a:rPr lang="en-CA" dirty="0"/>
              <a:t> </a:t>
            </a:r>
            <a:r>
              <a:rPr lang="en-CA" dirty="0" err="1"/>
              <a:t>achat</a:t>
            </a:r>
            <a:r>
              <a:rPr lang="en-CA" dirty="0"/>
              <a:t>, </a:t>
            </a:r>
            <a:r>
              <a:rPr lang="en-CA" dirty="0" err="1"/>
              <a:t>puis</a:t>
            </a:r>
            <a:r>
              <a:rPr lang="en-CA" dirty="0"/>
              <a:t> </a:t>
            </a:r>
            <a:r>
              <a:rPr lang="en-CA" dirty="0" err="1"/>
              <a:t>transcrivez</a:t>
            </a:r>
            <a:r>
              <a:rPr lang="en-CA" dirty="0"/>
              <a:t>-les plus tard dans </a:t>
            </a:r>
            <a:r>
              <a:rPr lang="en-CA" dirty="0" err="1"/>
              <a:t>votre</a:t>
            </a:r>
            <a:r>
              <a:rPr lang="en-CA" dirty="0"/>
              <a:t> journal financier. </a:t>
            </a:r>
          </a:p>
          <a:p>
            <a:pPr lvl="1"/>
            <a:r>
              <a:rPr lang="en-CA" dirty="0" err="1"/>
              <a:t>Utilisez</a:t>
            </a:r>
            <a:r>
              <a:rPr lang="en-CA" dirty="0"/>
              <a:t> la </a:t>
            </a:r>
            <a:r>
              <a:rPr lang="en-CA" dirty="0" err="1"/>
              <a:t>fonction</a:t>
            </a:r>
            <a:r>
              <a:rPr lang="en-CA" dirty="0"/>
              <a:t> « Notes » de </a:t>
            </a:r>
            <a:r>
              <a:rPr lang="en-CA" dirty="0" err="1"/>
              <a:t>votre</a:t>
            </a:r>
            <a:r>
              <a:rPr lang="en-CA" dirty="0"/>
              <a:t> </a:t>
            </a:r>
            <a:r>
              <a:rPr lang="en-CA" dirty="0" err="1"/>
              <a:t>téléphone</a:t>
            </a:r>
            <a:r>
              <a:rPr lang="en-CA" dirty="0"/>
              <a:t>, </a:t>
            </a:r>
            <a:r>
              <a:rPr lang="en-CA" dirty="0" err="1"/>
              <a:t>ou</a:t>
            </a:r>
            <a:r>
              <a:rPr lang="en-CA" dirty="0"/>
              <a:t> bien </a:t>
            </a:r>
            <a:r>
              <a:rPr lang="en-CA" dirty="0" err="1"/>
              <a:t>téléchargez</a:t>
            </a:r>
            <a:r>
              <a:rPr lang="en-CA" dirty="0"/>
              <a:t> </a:t>
            </a:r>
            <a:r>
              <a:rPr lang="en-CA" dirty="0" err="1"/>
              <a:t>une</a:t>
            </a:r>
            <a:r>
              <a:rPr lang="en-CA" dirty="0"/>
              <a:t> application </a:t>
            </a:r>
            <a:r>
              <a:rPr lang="en-CA" dirty="0" err="1"/>
              <a:t>gratuite</a:t>
            </a:r>
            <a:r>
              <a:rPr lang="en-CA" dirty="0"/>
              <a:t> </a:t>
            </a:r>
            <a:r>
              <a:rPr lang="en-CA" dirty="0" err="1"/>
              <a:t>spécialisée</a:t>
            </a:r>
            <a:r>
              <a:rPr lang="en-CA" dirty="0"/>
              <a:t> dans le </a:t>
            </a:r>
            <a:r>
              <a:rPr lang="en-CA" dirty="0" err="1"/>
              <a:t>suivi</a:t>
            </a:r>
            <a:r>
              <a:rPr lang="en-CA" dirty="0"/>
              <a:t> des </a:t>
            </a:r>
            <a:r>
              <a:rPr lang="en-CA" dirty="0" err="1"/>
              <a:t>dépenses</a:t>
            </a:r>
            <a:r>
              <a:rPr lang="en-CA" dirty="0"/>
              <a:t>.</a:t>
            </a:r>
          </a:p>
          <a:p>
            <a:endParaRPr lang="en-CA" dirty="0"/>
          </a:p>
        </p:txBody>
      </p:sp>
    </p:spTree>
    <p:extLst>
      <p:ext uri="{BB962C8B-B14F-4D97-AF65-F5344CB8AC3E}">
        <p14:creationId xmlns:p14="http://schemas.microsoft.com/office/powerpoint/2010/main" val="3684700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Habitudes de </a:t>
            </a:r>
            <a:r>
              <a:rPr lang="en-CA" dirty="0" err="1"/>
              <a:t>dépenses</a:t>
            </a:r>
            <a:r>
              <a:rPr lang="en-CA" dirty="0"/>
              <a:t> </a:t>
            </a:r>
          </a:p>
        </p:txBody>
      </p:sp>
      <p:sp>
        <p:nvSpPr>
          <p:cNvPr id="3" name="Content Placeholder 2"/>
          <p:cNvSpPr>
            <a:spLocks noGrp="1"/>
          </p:cNvSpPr>
          <p:nvPr>
            <p:ph idx="1"/>
          </p:nvPr>
        </p:nvSpPr>
        <p:spPr>
          <a:xfrm>
            <a:off x="678093" y="1905000"/>
            <a:ext cx="10826519" cy="4006222"/>
          </a:xfrm>
        </p:spPr>
        <p:txBody>
          <a:bodyPr/>
          <a:lstStyle/>
          <a:p>
            <a:r>
              <a:rPr lang="en-CA" dirty="0" err="1"/>
              <a:t>Tenir</a:t>
            </a:r>
            <a:r>
              <a:rPr lang="en-CA" dirty="0"/>
              <a:t> un </a:t>
            </a:r>
            <a:r>
              <a:rPr lang="en-CA" dirty="0" err="1"/>
              <a:t>registre</a:t>
            </a:r>
            <a:r>
              <a:rPr lang="en-CA" dirty="0"/>
              <a:t> de </a:t>
            </a:r>
            <a:r>
              <a:rPr lang="en-CA" dirty="0" err="1"/>
              <a:t>vos</a:t>
            </a:r>
            <a:r>
              <a:rPr lang="en-CA" dirty="0"/>
              <a:t> </a:t>
            </a:r>
            <a:r>
              <a:rPr lang="en-CA" dirty="0" err="1"/>
              <a:t>dépenses</a:t>
            </a:r>
            <a:r>
              <a:rPr lang="en-CA" dirty="0"/>
              <a:t> </a:t>
            </a:r>
            <a:r>
              <a:rPr lang="en-CA" dirty="0" err="1"/>
              <a:t>vous</a:t>
            </a:r>
            <a:r>
              <a:rPr lang="en-CA" dirty="0"/>
              <a:t> </a:t>
            </a:r>
            <a:r>
              <a:rPr lang="en-CA" dirty="0" err="1"/>
              <a:t>permettra</a:t>
            </a:r>
            <a:r>
              <a:rPr lang="en-CA" dirty="0"/>
              <a:t> de savoir </a:t>
            </a:r>
            <a:r>
              <a:rPr lang="en-CA" dirty="0" err="1"/>
              <a:t>où</a:t>
            </a:r>
            <a:r>
              <a:rPr lang="en-CA" dirty="0"/>
              <a:t> </a:t>
            </a:r>
            <a:r>
              <a:rPr lang="en-CA" dirty="0" err="1"/>
              <a:t>vous</a:t>
            </a:r>
            <a:r>
              <a:rPr lang="en-CA" dirty="0"/>
              <a:t> </a:t>
            </a:r>
            <a:r>
              <a:rPr lang="en-CA" dirty="0" err="1"/>
              <a:t>pouvez</a:t>
            </a:r>
            <a:r>
              <a:rPr lang="en-CA" dirty="0"/>
              <a:t> et </a:t>
            </a:r>
            <a:r>
              <a:rPr lang="en-CA" dirty="0" err="1"/>
              <a:t>devez</a:t>
            </a:r>
            <a:r>
              <a:rPr lang="en-CA" dirty="0"/>
              <a:t> </a:t>
            </a:r>
            <a:r>
              <a:rPr lang="en-CA" dirty="0" err="1"/>
              <a:t>diminuer</a:t>
            </a:r>
            <a:r>
              <a:rPr lang="en-CA" dirty="0"/>
              <a:t> </a:t>
            </a:r>
            <a:r>
              <a:rPr lang="en-CA" dirty="0" err="1"/>
              <a:t>vos</a:t>
            </a:r>
            <a:r>
              <a:rPr lang="en-CA" dirty="0"/>
              <a:t> </a:t>
            </a:r>
            <a:r>
              <a:rPr lang="en-CA" dirty="0" err="1"/>
              <a:t>dépenses</a:t>
            </a:r>
            <a:r>
              <a:rPr lang="en-CA" dirty="0"/>
              <a:t>. </a:t>
            </a:r>
          </a:p>
          <a:p>
            <a:r>
              <a:rPr lang="en-CA" dirty="0"/>
              <a:t>En </a:t>
            </a:r>
            <a:r>
              <a:rPr lang="en-CA" dirty="0" err="1"/>
              <a:t>réduisant</a:t>
            </a:r>
            <a:r>
              <a:rPr lang="en-CA" dirty="0"/>
              <a:t> </a:t>
            </a:r>
            <a:r>
              <a:rPr lang="en-CA" dirty="0" err="1"/>
              <a:t>vos</a:t>
            </a:r>
            <a:r>
              <a:rPr lang="en-CA" dirty="0"/>
              <a:t> </a:t>
            </a:r>
            <a:r>
              <a:rPr lang="en-CA" dirty="0" err="1"/>
              <a:t>dépenses</a:t>
            </a:r>
            <a:r>
              <a:rPr lang="en-CA" dirty="0"/>
              <a:t>, </a:t>
            </a:r>
            <a:r>
              <a:rPr lang="en-CA" dirty="0" err="1"/>
              <a:t>vous</a:t>
            </a:r>
            <a:r>
              <a:rPr lang="en-CA" dirty="0"/>
              <a:t> </a:t>
            </a:r>
            <a:r>
              <a:rPr lang="en-CA" dirty="0" err="1"/>
              <a:t>pourrez</a:t>
            </a:r>
            <a:r>
              <a:rPr lang="en-CA" dirty="0"/>
              <a:t> </a:t>
            </a:r>
            <a:r>
              <a:rPr lang="en-CA" dirty="0" err="1"/>
              <a:t>rembourser</a:t>
            </a:r>
            <a:r>
              <a:rPr lang="en-CA" dirty="0"/>
              <a:t> </a:t>
            </a:r>
            <a:r>
              <a:rPr lang="en-CA" dirty="0" err="1"/>
              <a:t>vos</a:t>
            </a:r>
            <a:r>
              <a:rPr lang="en-CA" dirty="0"/>
              <a:t> </a:t>
            </a:r>
            <a:r>
              <a:rPr lang="en-CA" dirty="0" err="1"/>
              <a:t>dettes</a:t>
            </a:r>
            <a:r>
              <a:rPr lang="en-CA" dirty="0"/>
              <a:t> plus </a:t>
            </a:r>
            <a:r>
              <a:rPr lang="en-CA" dirty="0" err="1"/>
              <a:t>rapidement</a:t>
            </a:r>
            <a:r>
              <a:rPr lang="en-CA" dirty="0"/>
              <a:t> </a:t>
            </a:r>
            <a:r>
              <a:rPr lang="en-CA" dirty="0" err="1"/>
              <a:t>ou</a:t>
            </a:r>
            <a:r>
              <a:rPr lang="en-CA" dirty="0"/>
              <a:t> </a:t>
            </a:r>
            <a:r>
              <a:rPr lang="en-CA" dirty="0" err="1"/>
              <a:t>épargner</a:t>
            </a:r>
            <a:r>
              <a:rPr lang="en-CA" dirty="0"/>
              <a:t> plus </a:t>
            </a:r>
            <a:r>
              <a:rPr lang="en-CA" dirty="0" err="1"/>
              <a:t>rapidement</a:t>
            </a:r>
            <a:r>
              <a:rPr lang="en-CA" dirty="0"/>
              <a:t>.</a:t>
            </a:r>
          </a:p>
          <a:p>
            <a:endParaRPr lang="en-CA" dirty="0"/>
          </a:p>
          <a:p>
            <a:endParaRPr lang="en-CA" dirty="0"/>
          </a:p>
        </p:txBody>
      </p:sp>
    </p:spTree>
    <p:extLst>
      <p:ext uri="{BB962C8B-B14F-4D97-AF65-F5344CB8AC3E}">
        <p14:creationId xmlns:p14="http://schemas.microsoft.com/office/powerpoint/2010/main" val="2462547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Défi</a:t>
            </a:r>
            <a:r>
              <a:rPr lang="en-CA" dirty="0"/>
              <a:t> </a:t>
            </a:r>
          </a:p>
        </p:txBody>
      </p:sp>
      <p:sp>
        <p:nvSpPr>
          <p:cNvPr id="3" name="Content Placeholder 2"/>
          <p:cNvSpPr>
            <a:spLocks noGrp="1"/>
          </p:cNvSpPr>
          <p:nvPr>
            <p:ph idx="1"/>
          </p:nvPr>
        </p:nvSpPr>
        <p:spPr>
          <a:xfrm>
            <a:off x="678093" y="1905000"/>
            <a:ext cx="10826519" cy="4006222"/>
          </a:xfrm>
        </p:spPr>
        <p:txBody>
          <a:bodyPr/>
          <a:lstStyle/>
          <a:p>
            <a:r>
              <a:rPr lang="en-CA" dirty="0"/>
              <a:t>Pendant toute la durée de </a:t>
            </a:r>
            <a:r>
              <a:rPr lang="en-CA" dirty="0" err="1"/>
              <a:t>cette</a:t>
            </a:r>
            <a:r>
              <a:rPr lang="en-CA" dirty="0"/>
              <a:t> formation, </a:t>
            </a:r>
            <a:r>
              <a:rPr lang="en-CA" dirty="0" err="1"/>
              <a:t>tenez</a:t>
            </a:r>
            <a:r>
              <a:rPr lang="en-CA" dirty="0"/>
              <a:t> un </a:t>
            </a:r>
            <a:r>
              <a:rPr lang="en-CA" dirty="0" err="1"/>
              <a:t>registre</a:t>
            </a:r>
            <a:r>
              <a:rPr lang="en-CA" dirty="0"/>
              <a:t> de </a:t>
            </a:r>
            <a:r>
              <a:rPr lang="en-CA" dirty="0" err="1"/>
              <a:t>vos</a:t>
            </a:r>
            <a:r>
              <a:rPr lang="en-CA" dirty="0"/>
              <a:t> </a:t>
            </a:r>
            <a:r>
              <a:rPr lang="en-CA" dirty="0" err="1"/>
              <a:t>dépenses</a:t>
            </a:r>
            <a:r>
              <a:rPr lang="en-CA" dirty="0"/>
              <a:t>. </a:t>
            </a:r>
            <a:r>
              <a:rPr lang="en-CA" dirty="0" err="1"/>
              <a:t>Même</a:t>
            </a:r>
            <a:r>
              <a:rPr lang="en-CA" dirty="0"/>
              <a:t> le plus petit dollar. </a:t>
            </a:r>
          </a:p>
          <a:p>
            <a:r>
              <a:rPr lang="en-CA" dirty="0"/>
              <a:t>Lors de la </a:t>
            </a:r>
            <a:r>
              <a:rPr lang="en-CA" dirty="0" err="1"/>
              <a:t>dernière</a:t>
            </a:r>
            <a:r>
              <a:rPr lang="en-CA" dirty="0"/>
              <a:t> séance, nous </a:t>
            </a:r>
            <a:r>
              <a:rPr lang="en-CA" dirty="0" err="1"/>
              <a:t>parlerons</a:t>
            </a:r>
            <a:r>
              <a:rPr lang="en-CA" dirty="0"/>
              <a:t> de </a:t>
            </a:r>
            <a:r>
              <a:rPr lang="en-CA" dirty="0" err="1"/>
              <a:t>vos</a:t>
            </a:r>
            <a:r>
              <a:rPr lang="en-CA" dirty="0"/>
              <a:t> habitudes de </a:t>
            </a:r>
            <a:r>
              <a:rPr lang="en-CA" dirty="0" err="1"/>
              <a:t>dépenses</a:t>
            </a:r>
            <a:r>
              <a:rPr lang="en-CA" dirty="0"/>
              <a:t> et des </a:t>
            </a:r>
            <a:r>
              <a:rPr lang="en-CA" dirty="0" err="1"/>
              <a:t>leçons</a:t>
            </a:r>
            <a:r>
              <a:rPr lang="en-CA" dirty="0"/>
              <a:t> apprises. </a:t>
            </a:r>
          </a:p>
        </p:txBody>
      </p:sp>
    </p:spTree>
    <p:extLst>
      <p:ext uri="{BB962C8B-B14F-4D97-AF65-F5344CB8AC3E}">
        <p14:creationId xmlns:p14="http://schemas.microsoft.com/office/powerpoint/2010/main" val="2368668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Besoins</a:t>
            </a:r>
            <a:r>
              <a:rPr lang="en-CA" dirty="0"/>
              <a:t> vs </a:t>
            </a:r>
            <a:r>
              <a:rPr lang="en-CA" dirty="0" err="1"/>
              <a:t>désirs</a:t>
            </a:r>
            <a:endParaRPr lang="en-CA" dirty="0"/>
          </a:p>
        </p:txBody>
      </p:sp>
      <p:sp>
        <p:nvSpPr>
          <p:cNvPr id="3" name="Content Placeholder 2"/>
          <p:cNvSpPr>
            <a:spLocks noGrp="1"/>
          </p:cNvSpPr>
          <p:nvPr>
            <p:ph idx="1"/>
          </p:nvPr>
        </p:nvSpPr>
        <p:spPr>
          <a:xfrm>
            <a:off x="678093" y="1905000"/>
            <a:ext cx="10826519" cy="4006222"/>
          </a:xfrm>
        </p:spPr>
        <p:txBody>
          <a:bodyPr/>
          <a:lstStyle/>
          <a:p>
            <a:r>
              <a:rPr lang="en-CA" dirty="0" err="1"/>
              <a:t>Lorsque</a:t>
            </a:r>
            <a:r>
              <a:rPr lang="en-CA" dirty="0"/>
              <a:t> </a:t>
            </a:r>
            <a:r>
              <a:rPr lang="en-CA" dirty="0" err="1"/>
              <a:t>vous</a:t>
            </a:r>
            <a:r>
              <a:rPr lang="en-CA" dirty="0"/>
              <a:t> </a:t>
            </a:r>
            <a:r>
              <a:rPr lang="en-CA" dirty="0" err="1"/>
              <a:t>établissez</a:t>
            </a:r>
            <a:r>
              <a:rPr lang="en-CA" dirty="0"/>
              <a:t> </a:t>
            </a:r>
            <a:r>
              <a:rPr lang="en-CA" dirty="0" err="1"/>
              <a:t>votre</a:t>
            </a:r>
            <a:r>
              <a:rPr lang="en-CA" dirty="0"/>
              <a:t> budget, </a:t>
            </a:r>
            <a:r>
              <a:rPr lang="en-CA" dirty="0" err="1"/>
              <a:t>vous</a:t>
            </a:r>
            <a:r>
              <a:rPr lang="en-CA" dirty="0"/>
              <a:t> </a:t>
            </a:r>
            <a:r>
              <a:rPr lang="en-CA" dirty="0" err="1"/>
              <a:t>devez</a:t>
            </a:r>
            <a:r>
              <a:rPr lang="en-CA" dirty="0"/>
              <a:t> faire la distinction entre </a:t>
            </a:r>
            <a:r>
              <a:rPr lang="en-CA" dirty="0" err="1"/>
              <a:t>vos</a:t>
            </a:r>
            <a:r>
              <a:rPr lang="en-CA" dirty="0"/>
              <a:t> </a:t>
            </a:r>
            <a:r>
              <a:rPr lang="en-CA" dirty="0" err="1"/>
              <a:t>besoins</a:t>
            </a:r>
            <a:r>
              <a:rPr lang="en-CA" dirty="0"/>
              <a:t> et </a:t>
            </a:r>
            <a:r>
              <a:rPr lang="en-CA" dirty="0" err="1"/>
              <a:t>vos</a:t>
            </a:r>
            <a:r>
              <a:rPr lang="en-CA" dirty="0"/>
              <a:t> </a:t>
            </a:r>
            <a:r>
              <a:rPr lang="en-CA" dirty="0" err="1"/>
              <a:t>désirs</a:t>
            </a:r>
            <a:r>
              <a:rPr lang="en-CA" dirty="0"/>
              <a:t>. </a:t>
            </a:r>
          </a:p>
          <a:p>
            <a:r>
              <a:rPr lang="en-CA" dirty="0"/>
              <a:t>Il </a:t>
            </a:r>
            <a:r>
              <a:rPr lang="en-CA" dirty="0" err="1"/>
              <a:t>est</a:t>
            </a:r>
            <a:r>
              <a:rPr lang="en-CA" dirty="0"/>
              <a:t> </a:t>
            </a:r>
            <a:r>
              <a:rPr lang="en-CA" dirty="0" err="1"/>
              <a:t>préférable</a:t>
            </a:r>
            <a:r>
              <a:rPr lang="en-CA" dirty="0"/>
              <a:t> de </a:t>
            </a:r>
            <a:r>
              <a:rPr lang="en-CA" dirty="0" err="1"/>
              <a:t>subvenir</a:t>
            </a:r>
            <a:r>
              <a:rPr lang="en-CA" dirty="0"/>
              <a:t> à </a:t>
            </a:r>
            <a:r>
              <a:rPr lang="en-CA" dirty="0" err="1"/>
              <a:t>vos</a:t>
            </a:r>
            <a:r>
              <a:rPr lang="en-CA" dirty="0"/>
              <a:t> </a:t>
            </a:r>
            <a:r>
              <a:rPr lang="en-CA" dirty="0" err="1"/>
              <a:t>besoins</a:t>
            </a:r>
            <a:r>
              <a:rPr lang="en-CA" dirty="0"/>
              <a:t> </a:t>
            </a:r>
            <a:r>
              <a:rPr lang="en-CA" dirty="0" err="1"/>
              <a:t>en</a:t>
            </a:r>
            <a:r>
              <a:rPr lang="en-CA" dirty="0"/>
              <a:t> premier.</a:t>
            </a:r>
          </a:p>
          <a:p>
            <a:endParaRPr lang="en-CA" dirty="0"/>
          </a:p>
          <a:p>
            <a:endParaRPr lang="en-CA" dirty="0"/>
          </a:p>
        </p:txBody>
      </p:sp>
    </p:spTree>
    <p:extLst>
      <p:ext uri="{BB962C8B-B14F-4D97-AF65-F5344CB8AC3E}">
        <p14:creationId xmlns:p14="http://schemas.microsoft.com/office/powerpoint/2010/main" val="33890261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Besoins</a:t>
            </a:r>
            <a:r>
              <a:rPr lang="en-CA" dirty="0"/>
              <a:t> vs </a:t>
            </a:r>
            <a:r>
              <a:rPr lang="en-CA" dirty="0" err="1"/>
              <a:t>désirs</a:t>
            </a:r>
            <a:endParaRPr lang="en-CA" dirty="0"/>
          </a:p>
        </p:txBody>
      </p:sp>
      <p:sp>
        <p:nvSpPr>
          <p:cNvPr id="3" name="Content Placeholder 2"/>
          <p:cNvSpPr>
            <a:spLocks noGrp="1"/>
          </p:cNvSpPr>
          <p:nvPr>
            <p:ph idx="1"/>
          </p:nvPr>
        </p:nvSpPr>
        <p:spPr>
          <a:xfrm>
            <a:off x="678093" y="1905000"/>
            <a:ext cx="10826519" cy="4006222"/>
          </a:xfrm>
        </p:spPr>
        <p:txBody>
          <a:bodyPr/>
          <a:lstStyle/>
          <a:p>
            <a:r>
              <a:rPr lang="en-CA" dirty="0"/>
              <a:t>Les </a:t>
            </a:r>
            <a:r>
              <a:rPr lang="en-CA" dirty="0" err="1"/>
              <a:t>besoins</a:t>
            </a:r>
            <a:r>
              <a:rPr lang="en-CA" dirty="0"/>
              <a:t> </a:t>
            </a:r>
            <a:r>
              <a:rPr lang="en-CA" dirty="0" err="1"/>
              <a:t>sont</a:t>
            </a:r>
            <a:r>
              <a:rPr lang="en-CA" dirty="0"/>
              <a:t> les </a:t>
            </a:r>
            <a:r>
              <a:rPr lang="en-CA" dirty="0" err="1"/>
              <a:t>éléments</a:t>
            </a:r>
            <a:r>
              <a:rPr lang="en-CA" dirty="0"/>
              <a:t> </a:t>
            </a:r>
            <a:r>
              <a:rPr lang="en-CA" dirty="0" err="1"/>
              <a:t>essentiels</a:t>
            </a:r>
            <a:r>
              <a:rPr lang="en-CA" dirty="0"/>
              <a:t> à </a:t>
            </a:r>
            <a:r>
              <a:rPr lang="en-CA" dirty="0" err="1"/>
              <a:t>notre</a:t>
            </a:r>
            <a:r>
              <a:rPr lang="en-CA" dirty="0"/>
              <a:t> </a:t>
            </a:r>
            <a:r>
              <a:rPr lang="en-CA" dirty="0" err="1"/>
              <a:t>survie</a:t>
            </a:r>
            <a:r>
              <a:rPr lang="en-CA" dirty="0"/>
              <a:t>. </a:t>
            </a:r>
          </a:p>
          <a:p>
            <a:r>
              <a:rPr lang="en-CA" dirty="0"/>
              <a:t>Les </a:t>
            </a:r>
            <a:r>
              <a:rPr lang="en-CA" dirty="0" err="1"/>
              <a:t>désirs</a:t>
            </a:r>
            <a:r>
              <a:rPr lang="en-CA" dirty="0"/>
              <a:t> </a:t>
            </a:r>
            <a:r>
              <a:rPr lang="en-CA" dirty="0" err="1"/>
              <a:t>sont</a:t>
            </a:r>
            <a:r>
              <a:rPr lang="en-CA" dirty="0"/>
              <a:t> des </a:t>
            </a:r>
            <a:r>
              <a:rPr lang="en-CA" dirty="0" err="1"/>
              <a:t>éléments</a:t>
            </a:r>
            <a:r>
              <a:rPr lang="en-CA" dirty="0"/>
              <a:t> </a:t>
            </a:r>
            <a:r>
              <a:rPr lang="en-CA" dirty="0" err="1"/>
              <a:t>agréables</a:t>
            </a:r>
            <a:r>
              <a:rPr lang="en-CA" dirty="0"/>
              <a:t> à </a:t>
            </a:r>
            <a:r>
              <a:rPr lang="en-CA" dirty="0" err="1"/>
              <a:t>posséder</a:t>
            </a:r>
            <a:r>
              <a:rPr lang="en-CA" dirty="0"/>
              <a:t>, qui </a:t>
            </a:r>
            <a:r>
              <a:rPr lang="en-CA" dirty="0" err="1"/>
              <a:t>peuvent</a:t>
            </a:r>
            <a:r>
              <a:rPr lang="en-CA" dirty="0"/>
              <a:t> </a:t>
            </a:r>
            <a:r>
              <a:rPr lang="en-CA" dirty="0" err="1"/>
              <a:t>être</a:t>
            </a:r>
            <a:r>
              <a:rPr lang="en-CA" dirty="0"/>
              <a:t> </a:t>
            </a:r>
            <a:r>
              <a:rPr lang="en-CA" dirty="0" err="1"/>
              <a:t>importants</a:t>
            </a:r>
            <a:r>
              <a:rPr lang="en-CA" dirty="0"/>
              <a:t> pour nous, </a:t>
            </a:r>
            <a:r>
              <a:rPr lang="en-CA" dirty="0" err="1"/>
              <a:t>mais</a:t>
            </a:r>
            <a:r>
              <a:rPr lang="en-CA" dirty="0"/>
              <a:t> qui ne </a:t>
            </a:r>
            <a:r>
              <a:rPr lang="en-CA" dirty="0" err="1"/>
              <a:t>sont</a:t>
            </a:r>
            <a:r>
              <a:rPr lang="en-CA" dirty="0"/>
              <a:t> pas indispensables à </a:t>
            </a:r>
            <a:r>
              <a:rPr lang="en-CA" dirty="0" err="1"/>
              <a:t>notre</a:t>
            </a:r>
            <a:r>
              <a:rPr lang="en-CA" dirty="0"/>
              <a:t> </a:t>
            </a:r>
            <a:r>
              <a:rPr lang="en-CA" dirty="0" err="1"/>
              <a:t>survie</a:t>
            </a:r>
            <a:r>
              <a:rPr lang="en-CA" dirty="0"/>
              <a:t>.</a:t>
            </a:r>
          </a:p>
          <a:p>
            <a:endParaRPr lang="en-CA" dirty="0"/>
          </a:p>
          <a:p>
            <a:endParaRPr lang="en-CA" dirty="0"/>
          </a:p>
        </p:txBody>
      </p:sp>
    </p:spTree>
    <p:extLst>
      <p:ext uri="{BB962C8B-B14F-4D97-AF65-F5344CB8AC3E}">
        <p14:creationId xmlns:p14="http://schemas.microsoft.com/office/powerpoint/2010/main" val="20933436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606679" cy="4006222"/>
          </a:xfrm>
        </p:spPr>
        <p:txBody>
          <a:bodyPr/>
          <a:lstStyle/>
          <a:p>
            <a:r>
              <a:rPr lang="en-CA" dirty="0" err="1"/>
              <a:t>Travaillez</a:t>
            </a:r>
            <a:r>
              <a:rPr lang="en-CA" dirty="0"/>
              <a:t> </a:t>
            </a:r>
            <a:r>
              <a:rPr lang="en-CA" dirty="0" err="1"/>
              <a:t>en</a:t>
            </a:r>
            <a:r>
              <a:rPr lang="en-CA" dirty="0"/>
              <a:t> équipe pour lister </a:t>
            </a:r>
            <a:r>
              <a:rPr lang="en-CA" dirty="0" err="1"/>
              <a:t>vos</a:t>
            </a:r>
            <a:r>
              <a:rPr lang="en-CA" dirty="0"/>
              <a:t> </a:t>
            </a:r>
            <a:r>
              <a:rPr lang="en-CA" dirty="0" err="1"/>
              <a:t>besoins</a:t>
            </a:r>
            <a:r>
              <a:rPr lang="en-CA" dirty="0"/>
              <a:t> et </a:t>
            </a:r>
            <a:r>
              <a:rPr lang="en-CA" dirty="0" err="1"/>
              <a:t>vos</a:t>
            </a:r>
            <a:r>
              <a:rPr lang="en-CA" dirty="0"/>
              <a:t> </a:t>
            </a:r>
            <a:r>
              <a:rPr lang="en-CA" dirty="0" err="1"/>
              <a:t>désirs</a:t>
            </a:r>
            <a:r>
              <a:rPr lang="en-CA" dirty="0"/>
              <a:t>. </a:t>
            </a:r>
            <a:r>
              <a:rPr lang="en-CA" dirty="0" err="1"/>
              <a:t>Utilisez</a:t>
            </a:r>
            <a:r>
              <a:rPr lang="en-CA" dirty="0"/>
              <a:t> le tableau dans </a:t>
            </a:r>
            <a:r>
              <a:rPr lang="en-CA" dirty="0" err="1"/>
              <a:t>votre</a:t>
            </a:r>
            <a:r>
              <a:rPr lang="en-CA" dirty="0"/>
              <a:t> </a:t>
            </a:r>
            <a:r>
              <a:rPr lang="en-CA" dirty="0" err="1"/>
              <a:t>manuel</a:t>
            </a:r>
            <a:r>
              <a:rPr lang="en-CA" dirty="0"/>
              <a:t>. </a:t>
            </a:r>
          </a:p>
          <a:p>
            <a:r>
              <a:rPr lang="en-CA" dirty="0" err="1"/>
              <a:t>Demandez</a:t>
            </a:r>
            <a:r>
              <a:rPr lang="en-CA" dirty="0"/>
              <a:t> ensuite aux enfants de faire la </a:t>
            </a:r>
            <a:r>
              <a:rPr lang="en-CA" dirty="0" err="1"/>
              <a:t>même</a:t>
            </a:r>
            <a:r>
              <a:rPr lang="en-CA" dirty="0"/>
              <a:t> chose </a:t>
            </a:r>
          </a:p>
          <a:p>
            <a:endParaRPr lang="en-CA" dirty="0"/>
          </a:p>
        </p:txBody>
      </p:sp>
      <p:sp>
        <p:nvSpPr>
          <p:cNvPr id="7" name="Title 1">
            <a:extLst>
              <a:ext uri="{FF2B5EF4-FFF2-40B4-BE49-F238E27FC236}">
                <a16:creationId xmlns:a16="http://schemas.microsoft.com/office/drawing/2014/main" id="{7CCC7CCF-D783-B5E9-BB9E-DE072C0964E8}"/>
              </a:ext>
            </a:extLst>
          </p:cNvPr>
          <p:cNvSpPr>
            <a:spLocks noGrp="1"/>
          </p:cNvSpPr>
          <p:nvPr>
            <p:ph type="title"/>
          </p:nvPr>
        </p:nvSpPr>
        <p:spPr>
          <a:xfrm>
            <a:off x="1318228" y="624110"/>
            <a:ext cx="10186385" cy="1280890"/>
          </a:xfrm>
        </p:spPr>
        <p:txBody>
          <a:bodyPr/>
          <a:lstStyle/>
          <a:p>
            <a:r>
              <a:rPr lang="en-CA" dirty="0" err="1"/>
              <a:t>Activité</a:t>
            </a:r>
            <a:endParaRPr lang="en-CA" dirty="0"/>
          </a:p>
        </p:txBody>
      </p:sp>
      <p:pic>
        <p:nvPicPr>
          <p:cNvPr id="8" name="Picture 3">
            <a:extLst>
              <a:ext uri="{FF2B5EF4-FFF2-40B4-BE49-F238E27FC236}">
                <a16:creationId xmlns:a16="http://schemas.microsoft.com/office/drawing/2014/main" id="{4E32E2B0-1A6F-AD44-EB92-1AA5A5BF340C}"/>
              </a:ext>
            </a:extLst>
          </p:cNvPr>
          <p:cNvPicPr>
            <a:picLocks noChangeAspect="1"/>
          </p:cNvPicPr>
          <p:nvPr/>
        </p:nvPicPr>
        <p:blipFill>
          <a:blip r:embed="rId2"/>
          <a:stretch>
            <a:fillRect/>
          </a:stretch>
        </p:blipFill>
        <p:spPr>
          <a:xfrm>
            <a:off x="678093" y="624110"/>
            <a:ext cx="640135" cy="640135"/>
          </a:xfrm>
          <a:prstGeom prst="rect">
            <a:avLst/>
          </a:prstGeom>
        </p:spPr>
      </p:pic>
    </p:spTree>
    <p:extLst>
      <p:ext uri="{BB962C8B-B14F-4D97-AF65-F5344CB8AC3E}">
        <p14:creationId xmlns:p14="http://schemas.microsoft.com/office/powerpoint/2010/main" val="29459231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Besoins</a:t>
            </a:r>
            <a:r>
              <a:rPr lang="en-CA" dirty="0"/>
              <a:t> vs </a:t>
            </a:r>
            <a:r>
              <a:rPr lang="en-CA" dirty="0" err="1"/>
              <a:t>désirs</a:t>
            </a:r>
            <a:endParaRPr lang="en-CA" dirty="0"/>
          </a:p>
        </p:txBody>
      </p:sp>
      <p:sp>
        <p:nvSpPr>
          <p:cNvPr id="3" name="Content Placeholder 2"/>
          <p:cNvSpPr>
            <a:spLocks noGrp="1"/>
          </p:cNvSpPr>
          <p:nvPr>
            <p:ph idx="1"/>
          </p:nvPr>
        </p:nvSpPr>
        <p:spPr>
          <a:xfrm>
            <a:off x="678093" y="1905000"/>
            <a:ext cx="10826519" cy="4006222"/>
          </a:xfrm>
        </p:spPr>
        <p:txBody>
          <a:bodyPr/>
          <a:lstStyle/>
          <a:p>
            <a:r>
              <a:rPr lang="en-CA" dirty="0"/>
              <a:t>Pour </a:t>
            </a:r>
            <a:r>
              <a:rPr lang="en-CA" dirty="0" err="1"/>
              <a:t>diminuer</a:t>
            </a:r>
            <a:r>
              <a:rPr lang="en-CA" dirty="0"/>
              <a:t> </a:t>
            </a:r>
            <a:r>
              <a:rPr lang="en-CA" dirty="0" err="1"/>
              <a:t>nos</a:t>
            </a:r>
            <a:r>
              <a:rPr lang="en-CA" dirty="0"/>
              <a:t> </a:t>
            </a:r>
            <a:r>
              <a:rPr lang="en-CA" dirty="0" err="1"/>
              <a:t>dépenses</a:t>
            </a:r>
            <a:r>
              <a:rPr lang="en-CA" dirty="0"/>
              <a:t>, il </a:t>
            </a:r>
            <a:r>
              <a:rPr lang="en-CA" dirty="0" err="1"/>
              <a:t>est</a:t>
            </a:r>
            <a:r>
              <a:rPr lang="en-CA" dirty="0"/>
              <a:t> crucial de </a:t>
            </a:r>
            <a:r>
              <a:rPr lang="en-CA" dirty="0" err="1"/>
              <a:t>distinguer</a:t>
            </a:r>
            <a:r>
              <a:rPr lang="en-CA" dirty="0"/>
              <a:t> les </a:t>
            </a:r>
            <a:r>
              <a:rPr lang="en-CA" dirty="0" err="1"/>
              <a:t>désirs</a:t>
            </a:r>
            <a:r>
              <a:rPr lang="en-CA" dirty="0"/>
              <a:t> qui nous </a:t>
            </a:r>
            <a:r>
              <a:rPr lang="en-CA" dirty="0" err="1"/>
              <a:t>tiennent</a:t>
            </a:r>
            <a:r>
              <a:rPr lang="en-CA" dirty="0"/>
              <a:t> le </a:t>
            </a:r>
            <a:r>
              <a:rPr lang="en-CA" dirty="0" err="1"/>
              <a:t>moins</a:t>
            </a:r>
            <a:r>
              <a:rPr lang="en-CA" dirty="0"/>
              <a:t> à </a:t>
            </a:r>
            <a:r>
              <a:rPr lang="en-CA" dirty="0" err="1"/>
              <a:t>cœur</a:t>
            </a:r>
            <a:r>
              <a:rPr lang="en-CA" dirty="0"/>
              <a:t>. </a:t>
            </a:r>
          </a:p>
          <a:p>
            <a:r>
              <a:rPr lang="en-CA" dirty="0"/>
              <a:t>Cela ne </a:t>
            </a:r>
            <a:r>
              <a:rPr lang="en-CA" dirty="0" err="1"/>
              <a:t>veut</a:t>
            </a:r>
            <a:r>
              <a:rPr lang="en-CA" dirty="0"/>
              <a:t> pas dire </a:t>
            </a:r>
            <a:r>
              <a:rPr lang="en-CA" dirty="0" err="1"/>
              <a:t>qu’il</a:t>
            </a:r>
            <a:r>
              <a:rPr lang="en-CA" dirty="0"/>
              <a:t> faut </a:t>
            </a:r>
            <a:r>
              <a:rPr lang="en-CA" dirty="0" err="1"/>
              <a:t>nécessairement</a:t>
            </a:r>
            <a:r>
              <a:rPr lang="en-CA" dirty="0"/>
              <a:t> </a:t>
            </a:r>
            <a:r>
              <a:rPr lang="en-CA" dirty="0" err="1"/>
              <a:t>tous</a:t>
            </a:r>
            <a:r>
              <a:rPr lang="en-CA" dirty="0"/>
              <a:t> les </a:t>
            </a:r>
            <a:r>
              <a:rPr lang="en-CA" dirty="0" err="1"/>
              <a:t>supprimer</a:t>
            </a:r>
            <a:r>
              <a:rPr lang="en-CA" dirty="0"/>
              <a:t> de </a:t>
            </a:r>
            <a:r>
              <a:rPr lang="en-CA" dirty="0" err="1"/>
              <a:t>nos</a:t>
            </a:r>
            <a:r>
              <a:rPr lang="en-CA" dirty="0"/>
              <a:t> </a:t>
            </a:r>
            <a:r>
              <a:rPr lang="en-CA" dirty="0" err="1"/>
              <a:t>dépenses</a:t>
            </a:r>
            <a:r>
              <a:rPr lang="en-CA" dirty="0"/>
              <a:t>.</a:t>
            </a:r>
          </a:p>
          <a:p>
            <a:endParaRPr lang="en-CA" dirty="0"/>
          </a:p>
          <a:p>
            <a:endParaRPr lang="en-CA" dirty="0"/>
          </a:p>
        </p:txBody>
      </p:sp>
    </p:spTree>
    <p:extLst>
      <p:ext uri="{BB962C8B-B14F-4D97-AF65-F5344CB8AC3E}">
        <p14:creationId xmlns:p14="http://schemas.microsoft.com/office/powerpoint/2010/main" val="4002677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Qu’est-ce</a:t>
            </a:r>
            <a:r>
              <a:rPr lang="en-CA" dirty="0"/>
              <a:t> </a:t>
            </a:r>
            <a:r>
              <a:rPr lang="en-CA" dirty="0" err="1"/>
              <a:t>qu’un</a:t>
            </a:r>
            <a:r>
              <a:rPr lang="en-CA" dirty="0"/>
              <a:t> budget ?</a:t>
            </a:r>
          </a:p>
        </p:txBody>
      </p:sp>
      <p:sp>
        <p:nvSpPr>
          <p:cNvPr id="3" name="Content Placeholder 2"/>
          <p:cNvSpPr>
            <a:spLocks noGrp="1"/>
          </p:cNvSpPr>
          <p:nvPr>
            <p:ph idx="1"/>
          </p:nvPr>
        </p:nvSpPr>
        <p:spPr>
          <a:xfrm>
            <a:off x="678093" y="1905000"/>
            <a:ext cx="10826519" cy="4006222"/>
          </a:xfrm>
        </p:spPr>
        <p:txBody>
          <a:bodyPr/>
          <a:lstStyle/>
          <a:p>
            <a:r>
              <a:rPr lang="en-CA" dirty="0"/>
              <a:t>Un budget </a:t>
            </a:r>
            <a:r>
              <a:rPr lang="en-CA" dirty="0" err="1"/>
              <a:t>est</a:t>
            </a:r>
            <a:r>
              <a:rPr lang="en-CA" dirty="0"/>
              <a:t> un plan financier qui </a:t>
            </a:r>
            <a:r>
              <a:rPr lang="en-CA" dirty="0" err="1"/>
              <a:t>prévoit</a:t>
            </a:r>
            <a:r>
              <a:rPr lang="en-CA" dirty="0"/>
              <a:t> </a:t>
            </a:r>
            <a:r>
              <a:rPr lang="en-CA" dirty="0" err="1"/>
              <a:t>vos</a:t>
            </a:r>
            <a:r>
              <a:rPr lang="en-CA" dirty="0"/>
              <a:t> </a:t>
            </a:r>
            <a:r>
              <a:rPr lang="en-CA" dirty="0" err="1"/>
              <a:t>dépenses</a:t>
            </a:r>
            <a:r>
              <a:rPr lang="en-CA" dirty="0"/>
              <a:t> et </a:t>
            </a:r>
            <a:r>
              <a:rPr lang="en-CA" dirty="0" err="1"/>
              <a:t>vos</a:t>
            </a:r>
            <a:r>
              <a:rPr lang="en-CA" dirty="0"/>
              <a:t> </a:t>
            </a:r>
            <a:r>
              <a:rPr lang="en-CA" dirty="0" err="1"/>
              <a:t>économies</a:t>
            </a:r>
            <a:r>
              <a:rPr lang="en-CA" dirty="0"/>
              <a:t>. </a:t>
            </a:r>
          </a:p>
          <a:p>
            <a:r>
              <a:rPr lang="en-CA" dirty="0"/>
              <a:t>Il se base sur des estimations de </a:t>
            </a:r>
            <a:r>
              <a:rPr lang="en-CA" dirty="0" err="1"/>
              <a:t>vos</a:t>
            </a:r>
            <a:r>
              <a:rPr lang="en-CA" dirty="0"/>
              <a:t> </a:t>
            </a:r>
            <a:r>
              <a:rPr lang="en-CA" dirty="0" err="1"/>
              <a:t>revenus</a:t>
            </a:r>
            <a:r>
              <a:rPr lang="en-CA" dirty="0"/>
              <a:t> et de </a:t>
            </a:r>
            <a:r>
              <a:rPr lang="en-CA" dirty="0" err="1"/>
              <a:t>vos</a:t>
            </a:r>
            <a:r>
              <a:rPr lang="en-CA" dirty="0"/>
              <a:t> </a:t>
            </a:r>
            <a:r>
              <a:rPr lang="en-CA" dirty="0" err="1"/>
              <a:t>dépenses</a:t>
            </a:r>
            <a:r>
              <a:rPr lang="en-CA" dirty="0"/>
              <a:t> pour </a:t>
            </a:r>
            <a:r>
              <a:rPr lang="en-CA" dirty="0" err="1"/>
              <a:t>anticiper</a:t>
            </a:r>
            <a:r>
              <a:rPr lang="en-CA" dirty="0"/>
              <a:t> </a:t>
            </a:r>
            <a:r>
              <a:rPr lang="en-CA" dirty="0" err="1"/>
              <a:t>vos</a:t>
            </a:r>
            <a:r>
              <a:rPr lang="en-CA" dirty="0"/>
              <a:t> entrées et sorties </a:t>
            </a:r>
            <a:r>
              <a:rPr lang="en-CA" dirty="0" err="1"/>
              <a:t>d’argent</a:t>
            </a:r>
            <a:r>
              <a:rPr lang="en-CA" dirty="0"/>
              <a:t> sur </a:t>
            </a:r>
            <a:r>
              <a:rPr lang="en-CA" dirty="0" err="1"/>
              <a:t>une</a:t>
            </a:r>
            <a:r>
              <a:rPr lang="en-CA" dirty="0"/>
              <a:t> </a:t>
            </a:r>
            <a:r>
              <a:rPr lang="en-CA" dirty="0" err="1"/>
              <a:t>période</a:t>
            </a:r>
            <a:r>
              <a:rPr lang="en-CA" dirty="0"/>
              <a:t> donnée.</a:t>
            </a:r>
          </a:p>
          <a:p>
            <a:endParaRPr lang="en-CA" dirty="0"/>
          </a:p>
          <a:p>
            <a:endParaRPr lang="en-CA" dirty="0"/>
          </a:p>
        </p:txBody>
      </p:sp>
    </p:spTree>
    <p:extLst>
      <p:ext uri="{BB962C8B-B14F-4D97-AF65-F5344CB8AC3E}">
        <p14:creationId xmlns:p14="http://schemas.microsoft.com/office/powerpoint/2010/main" val="16969078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826519" cy="4006222"/>
          </a:xfrm>
        </p:spPr>
        <p:txBody>
          <a:bodyPr/>
          <a:lstStyle/>
          <a:p>
            <a:r>
              <a:rPr lang="en-CA" dirty="0" err="1"/>
              <a:t>Créez</a:t>
            </a:r>
            <a:r>
              <a:rPr lang="en-CA" dirty="0"/>
              <a:t> </a:t>
            </a:r>
            <a:r>
              <a:rPr lang="en-CA" dirty="0" err="1"/>
              <a:t>une</a:t>
            </a:r>
            <a:r>
              <a:rPr lang="en-CA" dirty="0"/>
              <a:t> </a:t>
            </a:r>
            <a:r>
              <a:rPr lang="en-CA" dirty="0" err="1"/>
              <a:t>liste</a:t>
            </a:r>
            <a:r>
              <a:rPr lang="en-CA" dirty="0"/>
              <a:t> des </a:t>
            </a:r>
            <a:r>
              <a:rPr lang="en-CA" dirty="0" err="1"/>
              <a:t>objets</a:t>
            </a:r>
            <a:r>
              <a:rPr lang="en-CA" dirty="0"/>
              <a:t> que </a:t>
            </a:r>
            <a:r>
              <a:rPr lang="en-CA" dirty="0" err="1"/>
              <a:t>vous</a:t>
            </a:r>
            <a:r>
              <a:rPr lang="en-CA" dirty="0"/>
              <a:t> </a:t>
            </a:r>
            <a:r>
              <a:rPr lang="en-CA" dirty="0" err="1"/>
              <a:t>achetez</a:t>
            </a:r>
            <a:r>
              <a:rPr lang="en-CA" dirty="0"/>
              <a:t> </a:t>
            </a:r>
            <a:r>
              <a:rPr lang="en-CA" dirty="0" err="1"/>
              <a:t>fréquemment</a:t>
            </a:r>
            <a:r>
              <a:rPr lang="en-CA" dirty="0"/>
              <a:t>, </a:t>
            </a:r>
            <a:r>
              <a:rPr lang="en-CA" dirty="0" err="1"/>
              <a:t>mais</a:t>
            </a:r>
            <a:r>
              <a:rPr lang="en-CA" dirty="0"/>
              <a:t> qui ne </a:t>
            </a:r>
            <a:r>
              <a:rPr lang="en-CA" dirty="0" err="1"/>
              <a:t>sont</a:t>
            </a:r>
            <a:r>
              <a:rPr lang="en-CA" dirty="0"/>
              <a:t> pas </a:t>
            </a:r>
            <a:r>
              <a:rPr lang="en-CA" dirty="0" err="1"/>
              <a:t>essentiels</a:t>
            </a:r>
            <a:r>
              <a:rPr lang="en-CA" dirty="0"/>
              <a:t>. </a:t>
            </a:r>
          </a:p>
          <a:p>
            <a:r>
              <a:rPr lang="en-CA" dirty="0" err="1"/>
              <a:t>Choisissez</a:t>
            </a:r>
            <a:r>
              <a:rPr lang="en-CA" dirty="0"/>
              <a:t> ensuite </a:t>
            </a:r>
            <a:r>
              <a:rPr lang="en-CA" dirty="0" err="1"/>
              <a:t>ceux</a:t>
            </a:r>
            <a:r>
              <a:rPr lang="en-CA" dirty="0"/>
              <a:t> que </a:t>
            </a:r>
            <a:r>
              <a:rPr lang="en-CA" dirty="0" err="1"/>
              <a:t>vous</a:t>
            </a:r>
            <a:r>
              <a:rPr lang="en-CA" dirty="0"/>
              <a:t> </a:t>
            </a:r>
            <a:r>
              <a:rPr lang="en-CA" dirty="0" err="1"/>
              <a:t>accepteriez</a:t>
            </a:r>
            <a:r>
              <a:rPr lang="en-CA" dirty="0"/>
              <a:t> de </a:t>
            </a:r>
            <a:r>
              <a:rPr lang="en-CA" dirty="0" err="1"/>
              <a:t>diminuer</a:t>
            </a:r>
            <a:r>
              <a:rPr lang="en-CA" dirty="0"/>
              <a:t> pour faire des </a:t>
            </a:r>
            <a:r>
              <a:rPr lang="en-CA" dirty="0" err="1"/>
              <a:t>économies</a:t>
            </a:r>
            <a:r>
              <a:rPr lang="en-CA" dirty="0"/>
              <a:t>.</a:t>
            </a:r>
          </a:p>
          <a:p>
            <a:endParaRPr lang="en-CA" dirty="0"/>
          </a:p>
          <a:p>
            <a:endParaRPr lang="en-CA" dirty="0"/>
          </a:p>
        </p:txBody>
      </p:sp>
      <p:sp>
        <p:nvSpPr>
          <p:cNvPr id="7" name="Title 1">
            <a:extLst>
              <a:ext uri="{FF2B5EF4-FFF2-40B4-BE49-F238E27FC236}">
                <a16:creationId xmlns:a16="http://schemas.microsoft.com/office/drawing/2014/main" id="{C8141E6A-4CA1-43A7-FBD0-618E46409593}"/>
              </a:ext>
            </a:extLst>
          </p:cNvPr>
          <p:cNvSpPr>
            <a:spLocks noGrp="1"/>
          </p:cNvSpPr>
          <p:nvPr>
            <p:ph type="title"/>
          </p:nvPr>
        </p:nvSpPr>
        <p:spPr>
          <a:xfrm>
            <a:off x="1318228" y="624110"/>
            <a:ext cx="10186385" cy="1280890"/>
          </a:xfrm>
        </p:spPr>
        <p:txBody>
          <a:bodyPr/>
          <a:lstStyle/>
          <a:p>
            <a:r>
              <a:rPr lang="en-CA" dirty="0" err="1"/>
              <a:t>Activité</a:t>
            </a:r>
            <a:endParaRPr lang="en-CA" dirty="0"/>
          </a:p>
        </p:txBody>
      </p:sp>
      <p:pic>
        <p:nvPicPr>
          <p:cNvPr id="8" name="Picture 3">
            <a:extLst>
              <a:ext uri="{FF2B5EF4-FFF2-40B4-BE49-F238E27FC236}">
                <a16:creationId xmlns:a16="http://schemas.microsoft.com/office/drawing/2014/main" id="{B5FC2990-C17A-532B-BCEE-515991CC0709}"/>
              </a:ext>
            </a:extLst>
          </p:cNvPr>
          <p:cNvPicPr>
            <a:picLocks noChangeAspect="1"/>
          </p:cNvPicPr>
          <p:nvPr/>
        </p:nvPicPr>
        <p:blipFill>
          <a:blip r:embed="rId2"/>
          <a:stretch>
            <a:fillRect/>
          </a:stretch>
        </p:blipFill>
        <p:spPr>
          <a:xfrm>
            <a:off x="678093" y="624110"/>
            <a:ext cx="640135" cy="640135"/>
          </a:xfrm>
          <a:prstGeom prst="rect">
            <a:avLst/>
          </a:prstGeom>
        </p:spPr>
      </p:pic>
    </p:spTree>
    <p:extLst>
      <p:ext uri="{BB962C8B-B14F-4D97-AF65-F5344CB8AC3E}">
        <p14:creationId xmlns:p14="http://schemas.microsoft.com/office/powerpoint/2010/main" val="31697297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67001" y="624110"/>
            <a:ext cx="10137612" cy="1280890"/>
          </a:xfrm>
        </p:spPr>
        <p:txBody>
          <a:bodyPr/>
          <a:lstStyle/>
          <a:p>
            <a:r>
              <a:rPr lang="en-CA" dirty="0" err="1"/>
              <a:t>Scénario</a:t>
            </a:r>
            <a:endParaRPr lang="en-CA" dirty="0"/>
          </a:p>
        </p:txBody>
      </p:sp>
      <p:sp>
        <p:nvSpPr>
          <p:cNvPr id="3" name="Content Placeholder 2"/>
          <p:cNvSpPr>
            <a:spLocks noGrp="1"/>
          </p:cNvSpPr>
          <p:nvPr>
            <p:ph idx="1"/>
          </p:nvPr>
        </p:nvSpPr>
        <p:spPr>
          <a:xfrm>
            <a:off x="678093" y="1905000"/>
            <a:ext cx="10826519" cy="4006222"/>
          </a:xfrm>
        </p:spPr>
        <p:txBody>
          <a:bodyPr>
            <a:normAutofit/>
          </a:bodyPr>
          <a:lstStyle/>
          <a:p>
            <a:r>
              <a:rPr lang="en-CA" dirty="0"/>
              <a:t>Vous </a:t>
            </a:r>
            <a:r>
              <a:rPr lang="en-CA" dirty="0" err="1"/>
              <a:t>achetez</a:t>
            </a:r>
            <a:r>
              <a:rPr lang="en-CA" dirty="0"/>
              <a:t> un café </a:t>
            </a:r>
            <a:r>
              <a:rPr lang="en-CA" dirty="0" err="1"/>
              <a:t>tous</a:t>
            </a:r>
            <a:r>
              <a:rPr lang="en-CA" dirty="0"/>
              <a:t> les </a:t>
            </a:r>
            <a:r>
              <a:rPr lang="en-CA" dirty="0" err="1"/>
              <a:t>jours</a:t>
            </a:r>
            <a:r>
              <a:rPr lang="en-CA" dirty="0"/>
              <a:t>. Vous </a:t>
            </a:r>
            <a:r>
              <a:rPr lang="en-CA" dirty="0" err="1"/>
              <a:t>cherchez</a:t>
            </a:r>
            <a:r>
              <a:rPr lang="en-CA" dirty="0"/>
              <a:t> à </a:t>
            </a:r>
            <a:r>
              <a:rPr lang="en-CA" dirty="0" err="1"/>
              <a:t>réduire</a:t>
            </a:r>
            <a:r>
              <a:rPr lang="en-CA" dirty="0"/>
              <a:t> </a:t>
            </a:r>
            <a:r>
              <a:rPr lang="en-CA" dirty="0" err="1"/>
              <a:t>vos</a:t>
            </a:r>
            <a:r>
              <a:rPr lang="en-CA" dirty="0"/>
              <a:t> </a:t>
            </a:r>
            <a:r>
              <a:rPr lang="en-CA" dirty="0" err="1"/>
              <a:t>dépenses</a:t>
            </a:r>
            <a:r>
              <a:rPr lang="en-CA" dirty="0"/>
              <a:t> et </a:t>
            </a:r>
            <a:r>
              <a:rPr lang="en-CA" dirty="0" err="1"/>
              <a:t>décidez</a:t>
            </a:r>
            <a:r>
              <a:rPr lang="en-CA" dirty="0"/>
              <a:t> de </a:t>
            </a:r>
            <a:r>
              <a:rPr lang="en-CA" dirty="0" err="1"/>
              <a:t>n’en</a:t>
            </a:r>
            <a:r>
              <a:rPr lang="en-CA" dirty="0"/>
              <a:t> </a:t>
            </a:r>
            <a:r>
              <a:rPr lang="en-CA" dirty="0" err="1"/>
              <a:t>acheter</a:t>
            </a:r>
            <a:r>
              <a:rPr lang="en-CA" dirty="0"/>
              <a:t> que 4 </a:t>
            </a:r>
            <a:r>
              <a:rPr lang="en-CA" dirty="0" err="1"/>
              <a:t>jours</a:t>
            </a:r>
            <a:r>
              <a:rPr lang="en-CA" dirty="0"/>
              <a:t> par </a:t>
            </a:r>
            <a:r>
              <a:rPr lang="en-CA" dirty="0" err="1"/>
              <a:t>semaine</a:t>
            </a:r>
            <a:r>
              <a:rPr lang="en-CA" dirty="0"/>
              <a:t> au lieu de 7. </a:t>
            </a:r>
          </a:p>
          <a:p>
            <a:r>
              <a:rPr lang="en-CA" dirty="0"/>
              <a:t>Si </a:t>
            </a:r>
            <a:r>
              <a:rPr lang="en-CA" dirty="0" err="1"/>
              <a:t>chaque</a:t>
            </a:r>
            <a:r>
              <a:rPr lang="en-CA" dirty="0"/>
              <a:t> café </a:t>
            </a:r>
            <a:r>
              <a:rPr lang="en-CA" dirty="0" err="1"/>
              <a:t>coute</a:t>
            </a:r>
            <a:r>
              <a:rPr lang="en-CA" dirty="0"/>
              <a:t> 2 $, </a:t>
            </a:r>
            <a:r>
              <a:rPr lang="en-CA" dirty="0" err="1"/>
              <a:t>combien</a:t>
            </a:r>
            <a:r>
              <a:rPr lang="en-CA" dirty="0"/>
              <a:t> </a:t>
            </a:r>
            <a:r>
              <a:rPr lang="en-CA" dirty="0" err="1"/>
              <a:t>économiserez-vous</a:t>
            </a:r>
            <a:r>
              <a:rPr lang="en-CA" dirty="0"/>
              <a:t> </a:t>
            </a:r>
            <a:r>
              <a:rPr lang="en-CA" dirty="0" err="1"/>
              <a:t>chaque</a:t>
            </a:r>
            <a:r>
              <a:rPr lang="en-CA" dirty="0"/>
              <a:t> </a:t>
            </a:r>
            <a:r>
              <a:rPr lang="en-CA" dirty="0" err="1"/>
              <a:t>semaine</a:t>
            </a:r>
            <a:r>
              <a:rPr lang="en-CA" dirty="0"/>
              <a:t> ? </a:t>
            </a:r>
            <a:r>
              <a:rPr lang="en-CA" dirty="0" err="1"/>
              <a:t>Combien</a:t>
            </a:r>
            <a:r>
              <a:rPr lang="en-CA" dirty="0"/>
              <a:t> </a:t>
            </a:r>
            <a:r>
              <a:rPr lang="en-CA" dirty="0" err="1"/>
              <a:t>économiserez-vous</a:t>
            </a:r>
            <a:r>
              <a:rPr lang="en-CA" dirty="0"/>
              <a:t> </a:t>
            </a:r>
            <a:r>
              <a:rPr lang="en-CA" dirty="0" err="1"/>
              <a:t>chaque</a:t>
            </a:r>
            <a:r>
              <a:rPr lang="en-CA" dirty="0"/>
              <a:t> </a:t>
            </a:r>
            <a:r>
              <a:rPr lang="en-CA" dirty="0" err="1"/>
              <a:t>année</a:t>
            </a:r>
            <a:r>
              <a:rPr lang="en-CA" dirty="0"/>
              <a:t> ?</a:t>
            </a:r>
          </a:p>
          <a:p>
            <a:endParaRPr lang="en-CA" dirty="0"/>
          </a:p>
          <a:p>
            <a:endParaRPr lang="en-CA" dirty="0"/>
          </a:p>
        </p:txBody>
      </p:sp>
      <p:pic>
        <p:nvPicPr>
          <p:cNvPr id="4" name="Picture 3"/>
          <p:cNvPicPr>
            <a:picLocks noChangeAspect="1"/>
          </p:cNvPicPr>
          <p:nvPr/>
        </p:nvPicPr>
        <p:blipFill>
          <a:blip r:embed="rId2"/>
          <a:stretch>
            <a:fillRect/>
          </a:stretch>
        </p:blipFill>
        <p:spPr>
          <a:xfrm>
            <a:off x="678093" y="581744"/>
            <a:ext cx="688908" cy="682811"/>
          </a:xfrm>
          <a:prstGeom prst="rect">
            <a:avLst/>
          </a:prstGeom>
        </p:spPr>
      </p:pic>
      <p:pic>
        <p:nvPicPr>
          <p:cNvPr id="5" name="Image 4" descr="Picture 24, Image">
            <a:extLst>
              <a:ext uri="{FF2B5EF4-FFF2-40B4-BE49-F238E27FC236}">
                <a16:creationId xmlns:a16="http://schemas.microsoft.com/office/drawing/2014/main" id="{383F3C91-0416-202E-CA37-5F6810B8F202}"/>
              </a:ext>
            </a:extLst>
          </p:cNvPr>
          <p:cNvPicPr>
            <a:picLocks noChangeAspect="1"/>
          </p:cNvPicPr>
          <p:nvPr/>
        </p:nvPicPr>
        <p:blipFill>
          <a:blip r:embed="rId3"/>
          <a:stretch>
            <a:fillRect/>
          </a:stretch>
        </p:blipFill>
        <p:spPr>
          <a:xfrm>
            <a:off x="5157788" y="4038978"/>
            <a:ext cx="1876425" cy="1876425"/>
          </a:xfrm>
          <a:prstGeom prst="rect">
            <a:avLst/>
          </a:prstGeom>
        </p:spPr>
      </p:pic>
    </p:spTree>
    <p:extLst>
      <p:ext uri="{BB962C8B-B14F-4D97-AF65-F5344CB8AC3E}">
        <p14:creationId xmlns:p14="http://schemas.microsoft.com/office/powerpoint/2010/main" val="8340209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67001" y="624110"/>
            <a:ext cx="10137612" cy="1280890"/>
          </a:xfrm>
        </p:spPr>
        <p:txBody>
          <a:bodyPr/>
          <a:lstStyle/>
          <a:p>
            <a:r>
              <a:rPr lang="en-CA" dirty="0" err="1"/>
              <a:t>Scénario</a:t>
            </a:r>
            <a:endParaRPr lang="en-CA" dirty="0"/>
          </a:p>
        </p:txBody>
      </p:sp>
      <p:sp>
        <p:nvSpPr>
          <p:cNvPr id="3" name="Content Placeholder 2"/>
          <p:cNvSpPr>
            <a:spLocks noGrp="1"/>
          </p:cNvSpPr>
          <p:nvPr>
            <p:ph idx="1"/>
          </p:nvPr>
        </p:nvSpPr>
        <p:spPr>
          <a:xfrm>
            <a:off x="678093" y="1905000"/>
            <a:ext cx="10826519" cy="4006222"/>
          </a:xfrm>
        </p:spPr>
        <p:txBody>
          <a:bodyPr/>
          <a:lstStyle/>
          <a:p>
            <a:pPr marL="0" indent="0">
              <a:buNone/>
            </a:pPr>
            <a:r>
              <a:rPr lang="en-CA" b="1" u="sng" dirty="0"/>
              <a:t>Semaine</a:t>
            </a:r>
            <a:r>
              <a:rPr lang="en-CA" dirty="0"/>
              <a:t> : 3 cafés x 2,00 $ = 6,00 $. </a:t>
            </a:r>
          </a:p>
          <a:p>
            <a:pPr lvl="1"/>
            <a:r>
              <a:rPr lang="en-CA" dirty="0"/>
              <a:t>Vous </a:t>
            </a:r>
            <a:r>
              <a:rPr lang="en-CA" dirty="0" err="1"/>
              <a:t>économiserez</a:t>
            </a:r>
            <a:r>
              <a:rPr lang="en-CA" dirty="0"/>
              <a:t> 6,00 $ </a:t>
            </a:r>
            <a:r>
              <a:rPr lang="en-CA" dirty="0" err="1"/>
              <a:t>chaque</a:t>
            </a:r>
            <a:r>
              <a:rPr lang="en-CA" dirty="0"/>
              <a:t> </a:t>
            </a:r>
            <a:r>
              <a:rPr lang="en-CA" dirty="0" err="1"/>
              <a:t>semaine</a:t>
            </a:r>
            <a:r>
              <a:rPr lang="en-CA" dirty="0"/>
              <a:t>.</a:t>
            </a:r>
          </a:p>
          <a:p>
            <a:pPr marL="0" indent="0">
              <a:buNone/>
            </a:pPr>
            <a:endParaRPr lang="en-CA" dirty="0"/>
          </a:p>
          <a:p>
            <a:pPr marL="0" indent="0">
              <a:buNone/>
            </a:pPr>
            <a:r>
              <a:rPr lang="en-CA" b="1" u="sng" dirty="0" err="1"/>
              <a:t>Année</a:t>
            </a:r>
            <a:r>
              <a:rPr lang="en-CA" dirty="0"/>
              <a:t> : 6,00 $ par </a:t>
            </a:r>
            <a:r>
              <a:rPr lang="en-CA" dirty="0" err="1"/>
              <a:t>semaine</a:t>
            </a:r>
            <a:r>
              <a:rPr lang="en-CA" dirty="0"/>
              <a:t> x 52 </a:t>
            </a:r>
            <a:r>
              <a:rPr lang="en-CA" dirty="0" err="1"/>
              <a:t>semaines</a:t>
            </a:r>
            <a:r>
              <a:rPr lang="en-CA" dirty="0"/>
              <a:t> par an = 312,00 $. </a:t>
            </a:r>
          </a:p>
          <a:p>
            <a:pPr lvl="1"/>
            <a:r>
              <a:rPr lang="en-CA" dirty="0"/>
              <a:t>Vous </a:t>
            </a:r>
            <a:r>
              <a:rPr lang="en-CA" dirty="0" err="1"/>
              <a:t>économiserez</a:t>
            </a:r>
            <a:r>
              <a:rPr lang="en-CA" dirty="0"/>
              <a:t> 312,00 $ </a:t>
            </a:r>
            <a:r>
              <a:rPr lang="en-CA" dirty="0" err="1"/>
              <a:t>chaque</a:t>
            </a:r>
            <a:r>
              <a:rPr lang="en-CA" dirty="0"/>
              <a:t> </a:t>
            </a:r>
            <a:r>
              <a:rPr lang="en-CA" dirty="0" err="1"/>
              <a:t>année</a:t>
            </a:r>
            <a:r>
              <a:rPr lang="en-CA" dirty="0"/>
              <a:t> </a:t>
            </a:r>
            <a:r>
              <a:rPr lang="en-CA" dirty="0" err="1"/>
              <a:t>si</a:t>
            </a:r>
            <a:r>
              <a:rPr lang="en-CA" dirty="0"/>
              <a:t> </a:t>
            </a:r>
            <a:r>
              <a:rPr lang="en-CA" dirty="0" err="1"/>
              <a:t>vous</a:t>
            </a:r>
            <a:r>
              <a:rPr lang="en-CA" dirty="0"/>
              <a:t> </a:t>
            </a:r>
            <a:r>
              <a:rPr lang="en-CA" dirty="0" err="1"/>
              <a:t>achetez</a:t>
            </a:r>
            <a:r>
              <a:rPr lang="en-CA" dirty="0"/>
              <a:t> 3 cafés de </a:t>
            </a:r>
            <a:r>
              <a:rPr lang="en-CA" dirty="0" err="1"/>
              <a:t>moins</a:t>
            </a:r>
            <a:r>
              <a:rPr lang="en-CA" dirty="0"/>
              <a:t> </a:t>
            </a:r>
            <a:r>
              <a:rPr lang="en-CA" dirty="0" err="1"/>
              <a:t>chaque</a:t>
            </a:r>
            <a:r>
              <a:rPr lang="en-CA" dirty="0"/>
              <a:t> </a:t>
            </a:r>
            <a:r>
              <a:rPr lang="en-CA" dirty="0" err="1"/>
              <a:t>semaine</a:t>
            </a:r>
            <a:r>
              <a:rPr lang="en-CA" dirty="0"/>
              <a:t>.</a:t>
            </a:r>
          </a:p>
          <a:p>
            <a:pPr marL="0" indent="0">
              <a:buNone/>
            </a:pPr>
            <a:endParaRPr lang="en-CA" dirty="0"/>
          </a:p>
          <a:p>
            <a:r>
              <a:rPr lang="en-CA" dirty="0"/>
              <a:t>Que </a:t>
            </a:r>
            <a:r>
              <a:rPr lang="en-CA" dirty="0" err="1"/>
              <a:t>pourriez-vous</a:t>
            </a:r>
            <a:r>
              <a:rPr lang="en-CA" dirty="0"/>
              <a:t> faire avec 312,00 $ de plus </a:t>
            </a:r>
            <a:r>
              <a:rPr lang="en-CA" dirty="0" err="1"/>
              <a:t>chaque</a:t>
            </a:r>
            <a:r>
              <a:rPr lang="en-CA" dirty="0"/>
              <a:t> </a:t>
            </a:r>
            <a:r>
              <a:rPr lang="en-CA" dirty="0" err="1"/>
              <a:t>année</a:t>
            </a:r>
            <a:r>
              <a:rPr lang="en-CA" dirty="0"/>
              <a:t> ?</a:t>
            </a:r>
          </a:p>
          <a:p>
            <a:pPr marL="0" indent="0">
              <a:buNone/>
            </a:pPr>
            <a:endParaRPr lang="en-CA" dirty="0"/>
          </a:p>
          <a:p>
            <a:pPr marL="0" indent="0">
              <a:buNone/>
            </a:pPr>
            <a:endParaRPr lang="en-CA" dirty="0"/>
          </a:p>
        </p:txBody>
      </p:sp>
      <p:pic>
        <p:nvPicPr>
          <p:cNvPr id="5" name="Picture 3">
            <a:extLst>
              <a:ext uri="{FF2B5EF4-FFF2-40B4-BE49-F238E27FC236}">
                <a16:creationId xmlns:a16="http://schemas.microsoft.com/office/drawing/2014/main" id="{577D66C3-CA72-2F56-2E2D-2F1A61E539A8}"/>
              </a:ext>
            </a:extLst>
          </p:cNvPr>
          <p:cNvPicPr>
            <a:picLocks noChangeAspect="1"/>
          </p:cNvPicPr>
          <p:nvPr/>
        </p:nvPicPr>
        <p:blipFill>
          <a:blip r:embed="rId2"/>
          <a:stretch>
            <a:fillRect/>
          </a:stretch>
        </p:blipFill>
        <p:spPr>
          <a:xfrm>
            <a:off x="678093" y="581744"/>
            <a:ext cx="688908" cy="682811"/>
          </a:xfrm>
          <a:prstGeom prst="rect">
            <a:avLst/>
          </a:prstGeom>
        </p:spPr>
      </p:pic>
    </p:spTree>
    <p:extLst>
      <p:ext uri="{BB962C8B-B14F-4D97-AF65-F5344CB8AC3E}">
        <p14:creationId xmlns:p14="http://schemas.microsoft.com/office/powerpoint/2010/main" val="21830134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a:t>
            </a:r>
            <a:r>
              <a:rPr lang="en-CA" dirty="0" err="1"/>
              <a:t>réduire</a:t>
            </a:r>
            <a:r>
              <a:rPr lang="en-CA" dirty="0"/>
              <a:t> </a:t>
            </a:r>
            <a:r>
              <a:rPr lang="en-CA" dirty="0" err="1"/>
              <a:t>ses</a:t>
            </a:r>
            <a:r>
              <a:rPr lang="en-CA" dirty="0"/>
              <a:t> </a:t>
            </a:r>
            <a:r>
              <a:rPr lang="en-CA" dirty="0" err="1"/>
              <a:t>dépenses</a:t>
            </a:r>
            <a:endParaRPr lang="en-CA" dirty="0"/>
          </a:p>
        </p:txBody>
      </p:sp>
      <p:sp>
        <p:nvSpPr>
          <p:cNvPr id="3" name="Content Placeholder 2"/>
          <p:cNvSpPr>
            <a:spLocks noGrp="1"/>
          </p:cNvSpPr>
          <p:nvPr>
            <p:ph idx="1"/>
          </p:nvPr>
        </p:nvSpPr>
        <p:spPr>
          <a:xfrm>
            <a:off x="678094" y="1905000"/>
            <a:ext cx="10499102" cy="4006222"/>
          </a:xfrm>
        </p:spPr>
        <p:txBody>
          <a:bodyPr>
            <a:normAutofit/>
          </a:bodyPr>
          <a:lstStyle/>
          <a:p>
            <a:r>
              <a:rPr lang="en-CA" dirty="0"/>
              <a:t>Il </a:t>
            </a:r>
            <a:r>
              <a:rPr lang="en-CA" dirty="0" err="1"/>
              <a:t>existe</a:t>
            </a:r>
            <a:r>
              <a:rPr lang="en-CA" dirty="0"/>
              <a:t> </a:t>
            </a:r>
            <a:r>
              <a:rPr lang="en-CA" dirty="0" err="1"/>
              <a:t>plusieurs</a:t>
            </a:r>
            <a:r>
              <a:rPr lang="en-CA" dirty="0"/>
              <a:t> </a:t>
            </a:r>
            <a:r>
              <a:rPr lang="en-CA" dirty="0" err="1"/>
              <a:t>moyens</a:t>
            </a:r>
            <a:r>
              <a:rPr lang="en-CA" dirty="0"/>
              <a:t> de ne pas </a:t>
            </a:r>
            <a:r>
              <a:rPr lang="en-CA" dirty="0" err="1"/>
              <a:t>dépenser</a:t>
            </a:r>
            <a:r>
              <a:rPr lang="en-CA" dirty="0"/>
              <a:t> </a:t>
            </a:r>
            <a:r>
              <a:rPr lang="en-CA" dirty="0" err="1"/>
              <a:t>d’argent</a:t>
            </a:r>
            <a:r>
              <a:rPr lang="en-CA" dirty="0"/>
              <a:t>. </a:t>
            </a:r>
            <a:r>
              <a:rPr lang="en-CA" dirty="0" err="1"/>
              <a:t>Voici</a:t>
            </a:r>
            <a:r>
              <a:rPr lang="en-CA" dirty="0"/>
              <a:t> </a:t>
            </a:r>
            <a:r>
              <a:rPr lang="en-CA" dirty="0" err="1"/>
              <a:t>quelques-uns</a:t>
            </a:r>
            <a:r>
              <a:rPr lang="en-CA" dirty="0"/>
              <a:t> </a:t>
            </a:r>
            <a:r>
              <a:rPr lang="en-CA" dirty="0" err="1"/>
              <a:t>d’entre</a:t>
            </a:r>
            <a:r>
              <a:rPr lang="en-CA" dirty="0"/>
              <a:t> </a:t>
            </a:r>
            <a:r>
              <a:rPr lang="en-CA" dirty="0" err="1"/>
              <a:t>eux</a:t>
            </a:r>
            <a:r>
              <a:rPr lang="en-CA" dirty="0"/>
              <a:t>…</a:t>
            </a:r>
          </a:p>
          <a:p>
            <a:endParaRPr lang="en-CA" dirty="0"/>
          </a:p>
          <a:p>
            <a:endParaRPr lang="en-CA" dirty="0"/>
          </a:p>
        </p:txBody>
      </p:sp>
    </p:spTree>
    <p:extLst>
      <p:ext uri="{BB962C8B-B14F-4D97-AF65-F5344CB8AC3E}">
        <p14:creationId xmlns:p14="http://schemas.microsoft.com/office/powerpoint/2010/main" val="3705694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a:t>
            </a:r>
            <a:r>
              <a:rPr lang="en-CA" dirty="0" err="1"/>
              <a:t>réduire</a:t>
            </a:r>
            <a:r>
              <a:rPr lang="en-CA" dirty="0"/>
              <a:t> </a:t>
            </a:r>
            <a:r>
              <a:rPr lang="en-CA" dirty="0" err="1"/>
              <a:t>ses</a:t>
            </a:r>
            <a:r>
              <a:rPr lang="en-CA" dirty="0"/>
              <a:t> </a:t>
            </a:r>
            <a:r>
              <a:rPr lang="en-CA" dirty="0" err="1"/>
              <a:t>dépenses</a:t>
            </a:r>
            <a:endParaRPr lang="en-CA" dirty="0"/>
          </a:p>
        </p:txBody>
      </p:sp>
      <p:sp>
        <p:nvSpPr>
          <p:cNvPr id="3" name="Content Placeholder 2"/>
          <p:cNvSpPr>
            <a:spLocks noGrp="1"/>
          </p:cNvSpPr>
          <p:nvPr>
            <p:ph idx="1"/>
          </p:nvPr>
        </p:nvSpPr>
        <p:spPr>
          <a:xfrm>
            <a:off x="678093" y="1905000"/>
            <a:ext cx="10826519" cy="4006222"/>
          </a:xfrm>
        </p:spPr>
        <p:txBody>
          <a:bodyPr>
            <a:normAutofit/>
          </a:bodyPr>
          <a:lstStyle/>
          <a:p>
            <a:r>
              <a:rPr lang="en-CA" dirty="0" err="1"/>
              <a:t>Évitez</a:t>
            </a:r>
            <a:r>
              <a:rPr lang="en-CA" dirty="0"/>
              <a:t> les </a:t>
            </a:r>
            <a:r>
              <a:rPr lang="en-CA" dirty="0" err="1"/>
              <a:t>magasins</a:t>
            </a:r>
            <a:r>
              <a:rPr lang="en-CA" dirty="0"/>
              <a:t>, les centres </a:t>
            </a:r>
            <a:r>
              <a:rPr lang="en-CA" dirty="0" err="1"/>
              <a:t>commerciaux</a:t>
            </a:r>
            <a:r>
              <a:rPr lang="en-CA" dirty="0"/>
              <a:t> et les sites de commerce </a:t>
            </a:r>
            <a:r>
              <a:rPr lang="en-CA" dirty="0" err="1"/>
              <a:t>en</a:t>
            </a:r>
            <a:r>
              <a:rPr lang="en-CA" dirty="0"/>
              <a:t> </a:t>
            </a:r>
            <a:r>
              <a:rPr lang="en-CA" dirty="0" err="1"/>
              <a:t>ligne</a:t>
            </a:r>
            <a:r>
              <a:rPr lang="en-CA" dirty="0"/>
              <a:t> </a:t>
            </a:r>
            <a:r>
              <a:rPr lang="en-CA" dirty="0" err="1"/>
              <a:t>lorsque</a:t>
            </a:r>
            <a:r>
              <a:rPr lang="en-CA" dirty="0"/>
              <a:t> </a:t>
            </a:r>
            <a:r>
              <a:rPr lang="en-CA" dirty="0" err="1"/>
              <a:t>vous</a:t>
            </a:r>
            <a:r>
              <a:rPr lang="en-CA" dirty="0"/>
              <a:t> </a:t>
            </a:r>
            <a:r>
              <a:rPr lang="en-CA" dirty="0" err="1"/>
              <a:t>n’avez</a:t>
            </a:r>
            <a:r>
              <a:rPr lang="en-CA" dirty="0"/>
              <a:t> pas </a:t>
            </a:r>
            <a:r>
              <a:rPr lang="en-CA" dirty="0" err="1"/>
              <a:t>besoin</a:t>
            </a:r>
            <a:r>
              <a:rPr lang="en-CA" dirty="0"/>
              <a:t> </a:t>
            </a:r>
            <a:r>
              <a:rPr lang="en-CA" dirty="0" err="1"/>
              <a:t>d’acheter</a:t>
            </a:r>
            <a:r>
              <a:rPr lang="en-CA" dirty="0"/>
              <a:t> quoi que </a:t>
            </a:r>
            <a:r>
              <a:rPr lang="en-CA" dirty="0" err="1"/>
              <a:t>ce</a:t>
            </a:r>
            <a:r>
              <a:rPr lang="en-CA" dirty="0"/>
              <a:t> </a:t>
            </a:r>
            <a:r>
              <a:rPr lang="en-CA" dirty="0" err="1"/>
              <a:t>soit</a:t>
            </a:r>
            <a:r>
              <a:rPr lang="en-CA" dirty="0"/>
              <a:t>.</a:t>
            </a:r>
          </a:p>
          <a:p>
            <a:pPr marL="0" indent="0">
              <a:buNone/>
            </a:pPr>
            <a:endParaRPr lang="en-CA" dirty="0"/>
          </a:p>
          <a:p>
            <a:endParaRPr lang="en-CA" dirty="0"/>
          </a:p>
        </p:txBody>
      </p:sp>
    </p:spTree>
    <p:extLst>
      <p:ext uri="{BB962C8B-B14F-4D97-AF65-F5344CB8AC3E}">
        <p14:creationId xmlns:p14="http://schemas.microsoft.com/office/powerpoint/2010/main" val="25094532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a:t>
            </a:r>
            <a:r>
              <a:rPr lang="en-CA" dirty="0" err="1"/>
              <a:t>réduire</a:t>
            </a:r>
            <a:r>
              <a:rPr lang="en-CA" dirty="0"/>
              <a:t> </a:t>
            </a:r>
            <a:r>
              <a:rPr lang="en-CA" dirty="0" err="1"/>
              <a:t>ses</a:t>
            </a:r>
            <a:r>
              <a:rPr lang="en-CA" dirty="0"/>
              <a:t> </a:t>
            </a:r>
            <a:r>
              <a:rPr lang="en-CA" dirty="0" err="1"/>
              <a:t>dépenses</a:t>
            </a:r>
            <a:endParaRPr lang="en-CA" dirty="0"/>
          </a:p>
        </p:txBody>
      </p:sp>
      <p:sp>
        <p:nvSpPr>
          <p:cNvPr id="3" name="Content Placeholder 2"/>
          <p:cNvSpPr>
            <a:spLocks noGrp="1"/>
          </p:cNvSpPr>
          <p:nvPr>
            <p:ph idx="1"/>
          </p:nvPr>
        </p:nvSpPr>
        <p:spPr>
          <a:xfrm>
            <a:off x="678093" y="1905000"/>
            <a:ext cx="10826519" cy="4006222"/>
          </a:xfrm>
        </p:spPr>
        <p:txBody>
          <a:bodyPr>
            <a:normAutofit/>
          </a:bodyPr>
          <a:lstStyle/>
          <a:p>
            <a:r>
              <a:rPr lang="en-CA" dirty="0" err="1"/>
              <a:t>Utilisez</a:t>
            </a:r>
            <a:r>
              <a:rPr lang="en-CA" dirty="0"/>
              <a:t> de </a:t>
            </a:r>
            <a:r>
              <a:rPr lang="en-CA" dirty="0" err="1"/>
              <a:t>l’argent</a:t>
            </a:r>
            <a:r>
              <a:rPr lang="en-CA" dirty="0"/>
              <a:t> </a:t>
            </a:r>
            <a:r>
              <a:rPr lang="en-CA" dirty="0" err="1"/>
              <a:t>comptant</a:t>
            </a:r>
            <a:r>
              <a:rPr lang="en-CA" dirty="0"/>
              <a:t>. Les </a:t>
            </a:r>
            <a:r>
              <a:rPr lang="en-CA" dirty="0" err="1"/>
              <a:t>cartes</a:t>
            </a:r>
            <a:r>
              <a:rPr lang="en-CA" dirty="0"/>
              <a:t> de </a:t>
            </a:r>
            <a:r>
              <a:rPr lang="en-CA" dirty="0" err="1"/>
              <a:t>débit</a:t>
            </a:r>
            <a:r>
              <a:rPr lang="en-CA" dirty="0"/>
              <a:t> et de </a:t>
            </a:r>
            <a:r>
              <a:rPr lang="en-CA" dirty="0" err="1"/>
              <a:t>crédit</a:t>
            </a:r>
            <a:r>
              <a:rPr lang="en-CA" dirty="0"/>
              <a:t> </a:t>
            </a:r>
            <a:r>
              <a:rPr lang="en-CA" dirty="0" err="1"/>
              <a:t>facilitent</a:t>
            </a:r>
            <a:r>
              <a:rPr lang="en-CA" dirty="0"/>
              <a:t> </a:t>
            </a:r>
            <a:r>
              <a:rPr lang="en-CA" dirty="0" err="1"/>
              <a:t>parfois</a:t>
            </a:r>
            <a:r>
              <a:rPr lang="en-CA" dirty="0"/>
              <a:t> les </a:t>
            </a:r>
            <a:r>
              <a:rPr lang="en-CA" dirty="0" err="1"/>
              <a:t>achats</a:t>
            </a:r>
            <a:r>
              <a:rPr lang="en-CA" dirty="0"/>
              <a:t>. </a:t>
            </a:r>
          </a:p>
          <a:p>
            <a:r>
              <a:rPr lang="en-CA" dirty="0"/>
              <a:t>Ne </a:t>
            </a:r>
            <a:r>
              <a:rPr lang="en-CA" dirty="0" err="1"/>
              <a:t>dépensez</a:t>
            </a:r>
            <a:r>
              <a:rPr lang="en-CA" dirty="0"/>
              <a:t> que </a:t>
            </a:r>
            <a:r>
              <a:rPr lang="en-CA" dirty="0" err="1"/>
              <a:t>l’argent</a:t>
            </a:r>
            <a:r>
              <a:rPr lang="en-CA" dirty="0"/>
              <a:t> </a:t>
            </a:r>
            <a:r>
              <a:rPr lang="en-CA" dirty="0" err="1"/>
              <a:t>comptant</a:t>
            </a:r>
            <a:r>
              <a:rPr lang="en-CA" dirty="0"/>
              <a:t> que </a:t>
            </a:r>
            <a:r>
              <a:rPr lang="en-CA" dirty="0" err="1"/>
              <a:t>vous</a:t>
            </a:r>
            <a:r>
              <a:rPr lang="en-CA" dirty="0"/>
              <a:t> </a:t>
            </a:r>
            <a:r>
              <a:rPr lang="en-CA" dirty="0" err="1"/>
              <a:t>avez</a:t>
            </a:r>
            <a:r>
              <a:rPr lang="en-CA" dirty="0"/>
              <a:t> sur </a:t>
            </a:r>
            <a:r>
              <a:rPr lang="en-CA" dirty="0" err="1"/>
              <a:t>vous</a:t>
            </a:r>
            <a:r>
              <a:rPr lang="en-CA" dirty="0"/>
              <a:t>.</a:t>
            </a:r>
          </a:p>
          <a:p>
            <a:endParaRPr lang="en-CA" dirty="0"/>
          </a:p>
          <a:p>
            <a:endParaRPr lang="en-CA" dirty="0"/>
          </a:p>
        </p:txBody>
      </p:sp>
    </p:spTree>
    <p:extLst>
      <p:ext uri="{BB962C8B-B14F-4D97-AF65-F5344CB8AC3E}">
        <p14:creationId xmlns:p14="http://schemas.microsoft.com/office/powerpoint/2010/main" val="13260397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a:t>
            </a:r>
            <a:r>
              <a:rPr lang="en-CA" dirty="0" err="1"/>
              <a:t>réduire</a:t>
            </a:r>
            <a:r>
              <a:rPr lang="en-CA" dirty="0"/>
              <a:t> </a:t>
            </a:r>
            <a:r>
              <a:rPr lang="en-CA" dirty="0" err="1"/>
              <a:t>ses</a:t>
            </a:r>
            <a:r>
              <a:rPr lang="en-CA" dirty="0"/>
              <a:t> </a:t>
            </a:r>
            <a:r>
              <a:rPr lang="en-CA" dirty="0" err="1"/>
              <a:t>dépenses</a:t>
            </a:r>
            <a:endParaRPr lang="en-CA" dirty="0"/>
          </a:p>
        </p:txBody>
      </p:sp>
      <p:sp>
        <p:nvSpPr>
          <p:cNvPr id="3" name="Content Placeholder 2"/>
          <p:cNvSpPr>
            <a:spLocks noGrp="1"/>
          </p:cNvSpPr>
          <p:nvPr>
            <p:ph idx="1"/>
          </p:nvPr>
        </p:nvSpPr>
        <p:spPr>
          <a:xfrm>
            <a:off x="678093" y="1905000"/>
            <a:ext cx="10826519" cy="4006222"/>
          </a:xfrm>
        </p:spPr>
        <p:txBody>
          <a:bodyPr>
            <a:normAutofit/>
          </a:bodyPr>
          <a:lstStyle/>
          <a:p>
            <a:r>
              <a:rPr lang="en-CA" dirty="0"/>
              <a:t>Laissez </a:t>
            </a:r>
            <a:r>
              <a:rPr lang="en-CA" dirty="0" err="1"/>
              <a:t>votre</a:t>
            </a:r>
            <a:r>
              <a:rPr lang="en-CA" dirty="0"/>
              <a:t> carte de </a:t>
            </a:r>
            <a:r>
              <a:rPr lang="en-CA" dirty="0" err="1"/>
              <a:t>crédit</a:t>
            </a:r>
            <a:r>
              <a:rPr lang="en-CA" dirty="0"/>
              <a:t> à la </a:t>
            </a:r>
            <a:r>
              <a:rPr lang="en-CA" dirty="0" err="1"/>
              <a:t>maison</a:t>
            </a:r>
            <a:r>
              <a:rPr lang="en-CA" dirty="0"/>
              <a:t>. </a:t>
            </a:r>
          </a:p>
          <a:p>
            <a:r>
              <a:rPr lang="en-CA" dirty="0"/>
              <a:t>Si </a:t>
            </a:r>
            <a:r>
              <a:rPr lang="en-CA" dirty="0" err="1"/>
              <a:t>vous</a:t>
            </a:r>
            <a:r>
              <a:rPr lang="en-CA" dirty="0"/>
              <a:t> </a:t>
            </a:r>
            <a:r>
              <a:rPr lang="en-CA" dirty="0" err="1"/>
              <a:t>n’en</a:t>
            </a:r>
            <a:r>
              <a:rPr lang="en-CA" dirty="0"/>
              <a:t> </a:t>
            </a:r>
            <a:r>
              <a:rPr lang="en-CA" dirty="0" err="1"/>
              <a:t>avez</a:t>
            </a:r>
            <a:r>
              <a:rPr lang="en-CA" dirty="0"/>
              <a:t> pas sur </a:t>
            </a:r>
            <a:r>
              <a:rPr lang="en-CA" dirty="0" err="1"/>
              <a:t>vous</a:t>
            </a:r>
            <a:r>
              <a:rPr lang="en-CA" dirty="0"/>
              <a:t>, </a:t>
            </a:r>
            <a:r>
              <a:rPr lang="en-CA" dirty="0" err="1"/>
              <a:t>vous</a:t>
            </a:r>
            <a:r>
              <a:rPr lang="en-CA" dirty="0"/>
              <a:t> ne </a:t>
            </a:r>
            <a:r>
              <a:rPr lang="en-CA" dirty="0" err="1"/>
              <a:t>pourrez</a:t>
            </a:r>
            <a:r>
              <a:rPr lang="en-CA" dirty="0"/>
              <a:t> pas </a:t>
            </a:r>
            <a:r>
              <a:rPr lang="en-CA" dirty="0" err="1"/>
              <a:t>l’utiliser</a:t>
            </a:r>
            <a:r>
              <a:rPr lang="en-CA" dirty="0"/>
              <a:t>.</a:t>
            </a:r>
          </a:p>
          <a:p>
            <a:pPr marL="0" indent="0">
              <a:buNone/>
            </a:pPr>
            <a:r>
              <a:rPr lang="en-US" dirty="0"/>
              <a:t> </a:t>
            </a:r>
            <a:endParaRPr lang="en-CA" dirty="0"/>
          </a:p>
          <a:p>
            <a:endParaRPr lang="en-CA" dirty="0"/>
          </a:p>
        </p:txBody>
      </p:sp>
    </p:spTree>
    <p:extLst>
      <p:ext uri="{BB962C8B-B14F-4D97-AF65-F5344CB8AC3E}">
        <p14:creationId xmlns:p14="http://schemas.microsoft.com/office/powerpoint/2010/main" val="6486643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a:t>
            </a:r>
            <a:r>
              <a:rPr lang="en-CA" dirty="0" err="1"/>
              <a:t>réduire</a:t>
            </a:r>
            <a:r>
              <a:rPr lang="en-CA" dirty="0"/>
              <a:t> </a:t>
            </a:r>
            <a:r>
              <a:rPr lang="en-CA" dirty="0" err="1"/>
              <a:t>ses</a:t>
            </a:r>
            <a:r>
              <a:rPr lang="en-CA" dirty="0"/>
              <a:t> </a:t>
            </a:r>
            <a:r>
              <a:rPr lang="en-CA" dirty="0" err="1"/>
              <a:t>dépenses</a:t>
            </a:r>
            <a:endParaRPr lang="en-CA" dirty="0"/>
          </a:p>
        </p:txBody>
      </p:sp>
      <p:sp>
        <p:nvSpPr>
          <p:cNvPr id="3" name="Content Placeholder 2"/>
          <p:cNvSpPr>
            <a:spLocks noGrp="1"/>
          </p:cNvSpPr>
          <p:nvPr>
            <p:ph idx="1"/>
          </p:nvPr>
        </p:nvSpPr>
        <p:spPr>
          <a:xfrm>
            <a:off x="678094" y="1905000"/>
            <a:ext cx="10628194" cy="4006222"/>
          </a:xfrm>
        </p:spPr>
        <p:txBody>
          <a:bodyPr>
            <a:normAutofit/>
          </a:bodyPr>
          <a:lstStyle/>
          <a:p>
            <a:r>
              <a:rPr lang="en-CA" dirty="0"/>
              <a:t>Avant de faire un </a:t>
            </a:r>
            <a:r>
              <a:rPr lang="en-CA" dirty="0" err="1"/>
              <a:t>achat</a:t>
            </a:r>
            <a:r>
              <a:rPr lang="en-CA" dirty="0"/>
              <a:t>, </a:t>
            </a:r>
            <a:r>
              <a:rPr lang="en-CA" dirty="0" err="1"/>
              <a:t>réfléchissez</a:t>
            </a:r>
            <a:r>
              <a:rPr lang="en-CA" dirty="0"/>
              <a:t> bien. </a:t>
            </a:r>
          </a:p>
          <a:p>
            <a:r>
              <a:rPr lang="en-CA" dirty="0"/>
              <a:t>Si </a:t>
            </a:r>
            <a:r>
              <a:rPr lang="en-CA" dirty="0" err="1"/>
              <a:t>vous</a:t>
            </a:r>
            <a:r>
              <a:rPr lang="en-CA" dirty="0"/>
              <a:t> </a:t>
            </a:r>
            <a:r>
              <a:rPr lang="en-CA" dirty="0" err="1"/>
              <a:t>pensez</a:t>
            </a:r>
            <a:r>
              <a:rPr lang="en-CA" dirty="0"/>
              <a:t> encore </a:t>
            </a:r>
            <a:r>
              <a:rPr lang="en-CA" dirty="0" err="1"/>
              <a:t>en</a:t>
            </a:r>
            <a:r>
              <a:rPr lang="en-CA" dirty="0"/>
              <a:t> </a:t>
            </a:r>
            <a:r>
              <a:rPr lang="en-CA" dirty="0" err="1"/>
              <a:t>avoir</a:t>
            </a:r>
            <a:r>
              <a:rPr lang="en-CA" dirty="0"/>
              <a:t> </a:t>
            </a:r>
            <a:r>
              <a:rPr lang="en-CA" dirty="0" err="1"/>
              <a:t>besoin</a:t>
            </a:r>
            <a:r>
              <a:rPr lang="en-CA" dirty="0"/>
              <a:t> </a:t>
            </a:r>
            <a:r>
              <a:rPr lang="en-CA" dirty="0" err="1"/>
              <a:t>ou</a:t>
            </a:r>
            <a:r>
              <a:rPr lang="en-CA" dirty="0"/>
              <a:t> </a:t>
            </a:r>
            <a:r>
              <a:rPr lang="en-CA" dirty="0" err="1"/>
              <a:t>envie</a:t>
            </a:r>
            <a:r>
              <a:rPr lang="en-CA" dirty="0"/>
              <a:t> le </a:t>
            </a:r>
            <a:r>
              <a:rPr lang="en-CA" dirty="0" err="1"/>
              <a:t>lendemain</a:t>
            </a:r>
            <a:r>
              <a:rPr lang="en-CA" dirty="0"/>
              <a:t> et que </a:t>
            </a:r>
            <a:r>
              <a:rPr lang="en-CA" dirty="0" err="1"/>
              <a:t>vous</a:t>
            </a:r>
            <a:r>
              <a:rPr lang="en-CA" dirty="0"/>
              <a:t> </a:t>
            </a:r>
            <a:r>
              <a:rPr lang="en-CA" dirty="0" err="1"/>
              <a:t>êtes</a:t>
            </a:r>
            <a:r>
              <a:rPr lang="en-CA" dirty="0"/>
              <a:t> prêt </a:t>
            </a:r>
            <a:r>
              <a:rPr lang="en-CA" dirty="0" err="1"/>
              <a:t>ou</a:t>
            </a:r>
            <a:r>
              <a:rPr lang="en-CA" dirty="0"/>
              <a:t> </a:t>
            </a:r>
            <a:r>
              <a:rPr lang="en-CA" dirty="0" err="1"/>
              <a:t>prête</a:t>
            </a:r>
            <a:r>
              <a:rPr lang="en-CA" dirty="0"/>
              <a:t> à </a:t>
            </a:r>
            <a:r>
              <a:rPr lang="en-CA" dirty="0" err="1"/>
              <a:t>vous</a:t>
            </a:r>
            <a:r>
              <a:rPr lang="en-CA" dirty="0"/>
              <a:t> </a:t>
            </a:r>
            <a:r>
              <a:rPr lang="en-CA" dirty="0" err="1"/>
              <a:t>rendre</a:t>
            </a:r>
            <a:r>
              <a:rPr lang="en-CA" dirty="0"/>
              <a:t> au </a:t>
            </a:r>
            <a:r>
              <a:rPr lang="en-CA" dirty="0" err="1"/>
              <a:t>magasin</a:t>
            </a:r>
            <a:r>
              <a:rPr lang="en-CA" dirty="0"/>
              <a:t>, </a:t>
            </a:r>
            <a:r>
              <a:rPr lang="en-CA" dirty="0" err="1"/>
              <a:t>achetez</a:t>
            </a:r>
            <a:r>
              <a:rPr lang="en-CA" dirty="0"/>
              <a:t>-le.</a:t>
            </a:r>
          </a:p>
          <a:p>
            <a:endParaRPr lang="en-CA" dirty="0"/>
          </a:p>
          <a:p>
            <a:endParaRPr lang="en-CA" dirty="0"/>
          </a:p>
        </p:txBody>
      </p:sp>
    </p:spTree>
    <p:extLst>
      <p:ext uri="{BB962C8B-B14F-4D97-AF65-F5344CB8AC3E}">
        <p14:creationId xmlns:p14="http://schemas.microsoft.com/office/powerpoint/2010/main" val="38922399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a:t>
            </a:r>
            <a:r>
              <a:rPr lang="en-CA" dirty="0" err="1"/>
              <a:t>réduire</a:t>
            </a:r>
            <a:r>
              <a:rPr lang="en-CA" dirty="0"/>
              <a:t> </a:t>
            </a:r>
            <a:r>
              <a:rPr lang="en-CA" dirty="0" err="1"/>
              <a:t>ses</a:t>
            </a:r>
            <a:r>
              <a:rPr lang="en-CA" dirty="0"/>
              <a:t> </a:t>
            </a:r>
            <a:r>
              <a:rPr lang="en-CA" dirty="0" err="1"/>
              <a:t>dépenses</a:t>
            </a:r>
            <a:endParaRPr lang="en-CA" dirty="0"/>
          </a:p>
        </p:txBody>
      </p:sp>
      <p:sp>
        <p:nvSpPr>
          <p:cNvPr id="3" name="Content Placeholder 2"/>
          <p:cNvSpPr>
            <a:spLocks noGrp="1"/>
          </p:cNvSpPr>
          <p:nvPr>
            <p:ph idx="1"/>
          </p:nvPr>
        </p:nvSpPr>
        <p:spPr>
          <a:xfrm>
            <a:off x="678093" y="1905000"/>
            <a:ext cx="10826519" cy="4006222"/>
          </a:xfrm>
        </p:spPr>
        <p:txBody>
          <a:bodyPr>
            <a:normAutofit/>
          </a:bodyPr>
          <a:lstStyle/>
          <a:p>
            <a:r>
              <a:rPr lang="en-CA" dirty="0" err="1"/>
              <a:t>Évitez</a:t>
            </a:r>
            <a:r>
              <a:rPr lang="en-CA" dirty="0"/>
              <a:t> les </a:t>
            </a:r>
            <a:r>
              <a:rPr lang="en-CA" dirty="0" err="1"/>
              <a:t>achats</a:t>
            </a:r>
            <a:r>
              <a:rPr lang="en-CA" dirty="0"/>
              <a:t> </a:t>
            </a:r>
            <a:r>
              <a:rPr lang="en-CA" dirty="0" err="1"/>
              <a:t>en</a:t>
            </a:r>
            <a:r>
              <a:rPr lang="en-CA" dirty="0"/>
              <a:t> </a:t>
            </a:r>
            <a:r>
              <a:rPr lang="en-CA" dirty="0" err="1"/>
              <a:t>ligne</a:t>
            </a:r>
            <a:r>
              <a:rPr lang="en-CA" dirty="0"/>
              <a:t>. </a:t>
            </a:r>
          </a:p>
          <a:p>
            <a:r>
              <a:rPr lang="en-CA" dirty="0"/>
              <a:t>Il </a:t>
            </a:r>
            <a:r>
              <a:rPr lang="en-CA" dirty="0" err="1"/>
              <a:t>est</a:t>
            </a:r>
            <a:r>
              <a:rPr lang="en-CA" dirty="0"/>
              <a:t> facile </a:t>
            </a:r>
            <a:r>
              <a:rPr lang="en-CA" dirty="0" err="1"/>
              <a:t>d’ajouter</a:t>
            </a:r>
            <a:r>
              <a:rPr lang="en-CA" dirty="0"/>
              <a:t> des articles à </a:t>
            </a:r>
            <a:r>
              <a:rPr lang="en-CA" dirty="0" err="1"/>
              <a:t>votre</a:t>
            </a:r>
            <a:r>
              <a:rPr lang="en-CA" dirty="0"/>
              <a:t> panier sur un site de commerce </a:t>
            </a:r>
            <a:r>
              <a:rPr lang="en-CA" dirty="0" err="1"/>
              <a:t>électronique</a:t>
            </a:r>
            <a:r>
              <a:rPr lang="en-CA" dirty="0"/>
              <a:t>, </a:t>
            </a:r>
            <a:r>
              <a:rPr lang="en-CA" dirty="0" err="1"/>
              <a:t>ce</a:t>
            </a:r>
            <a:r>
              <a:rPr lang="en-CA" dirty="0"/>
              <a:t> qui </a:t>
            </a:r>
            <a:r>
              <a:rPr lang="en-CA" dirty="0" err="1"/>
              <a:t>peut</a:t>
            </a:r>
            <a:r>
              <a:rPr lang="en-CA" dirty="0"/>
              <a:t> </a:t>
            </a:r>
            <a:r>
              <a:rPr lang="en-CA" dirty="0" err="1"/>
              <a:t>rapidement</a:t>
            </a:r>
            <a:r>
              <a:rPr lang="en-CA" dirty="0"/>
              <a:t> entrainer des </a:t>
            </a:r>
            <a:r>
              <a:rPr lang="en-CA" dirty="0" err="1"/>
              <a:t>dépenses</a:t>
            </a:r>
            <a:r>
              <a:rPr lang="en-CA" dirty="0"/>
              <a:t> </a:t>
            </a:r>
            <a:r>
              <a:rPr lang="en-CA" dirty="0" err="1"/>
              <a:t>excessives</a:t>
            </a:r>
            <a:r>
              <a:rPr lang="en-CA" dirty="0"/>
              <a:t>.</a:t>
            </a:r>
          </a:p>
          <a:p>
            <a:endParaRPr lang="en-CA" dirty="0"/>
          </a:p>
          <a:p>
            <a:endParaRPr lang="en-CA" dirty="0"/>
          </a:p>
        </p:txBody>
      </p:sp>
    </p:spTree>
    <p:extLst>
      <p:ext uri="{BB962C8B-B14F-4D97-AF65-F5344CB8AC3E}">
        <p14:creationId xmlns:p14="http://schemas.microsoft.com/office/powerpoint/2010/main" val="9050271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a:t>
            </a:r>
            <a:r>
              <a:rPr lang="en-CA" dirty="0" err="1"/>
              <a:t>réduire</a:t>
            </a:r>
            <a:r>
              <a:rPr lang="en-CA" dirty="0"/>
              <a:t> </a:t>
            </a:r>
            <a:r>
              <a:rPr lang="en-CA" dirty="0" err="1"/>
              <a:t>ses</a:t>
            </a:r>
            <a:r>
              <a:rPr lang="en-CA" dirty="0"/>
              <a:t> </a:t>
            </a:r>
            <a:r>
              <a:rPr lang="en-CA" dirty="0" err="1"/>
              <a:t>dépenses</a:t>
            </a:r>
            <a:endParaRPr lang="en-CA" dirty="0"/>
          </a:p>
        </p:txBody>
      </p:sp>
      <p:sp>
        <p:nvSpPr>
          <p:cNvPr id="3" name="Content Placeholder 2"/>
          <p:cNvSpPr>
            <a:spLocks noGrp="1"/>
          </p:cNvSpPr>
          <p:nvPr>
            <p:ph idx="1"/>
          </p:nvPr>
        </p:nvSpPr>
        <p:spPr>
          <a:xfrm>
            <a:off x="678093" y="1905000"/>
            <a:ext cx="10826519" cy="4006222"/>
          </a:xfrm>
        </p:spPr>
        <p:txBody>
          <a:bodyPr/>
          <a:lstStyle/>
          <a:p>
            <a:r>
              <a:rPr lang="en-CA" dirty="0" err="1"/>
              <a:t>Évitez</a:t>
            </a:r>
            <a:r>
              <a:rPr lang="en-CA" dirty="0"/>
              <a:t> </a:t>
            </a:r>
            <a:r>
              <a:rPr lang="en-CA" dirty="0" err="1"/>
              <a:t>d’acheter</a:t>
            </a:r>
            <a:r>
              <a:rPr lang="en-CA" dirty="0"/>
              <a:t> des articles </a:t>
            </a:r>
            <a:r>
              <a:rPr lang="en-CA" dirty="0" err="1"/>
              <a:t>uniquement</a:t>
            </a:r>
            <a:r>
              <a:rPr lang="en-CA" dirty="0"/>
              <a:t> </a:t>
            </a:r>
            <a:r>
              <a:rPr lang="en-CA" dirty="0" err="1"/>
              <a:t>parce</a:t>
            </a:r>
            <a:r>
              <a:rPr lang="en-CA" dirty="0"/>
              <a:t> </a:t>
            </a:r>
            <a:r>
              <a:rPr lang="en-CA" dirty="0" err="1"/>
              <a:t>qu’ils</a:t>
            </a:r>
            <a:r>
              <a:rPr lang="en-CA" dirty="0"/>
              <a:t> </a:t>
            </a:r>
            <a:r>
              <a:rPr lang="en-CA" dirty="0" err="1"/>
              <a:t>sont</a:t>
            </a:r>
            <a:r>
              <a:rPr lang="en-CA" dirty="0"/>
              <a:t> </a:t>
            </a:r>
            <a:r>
              <a:rPr lang="en-CA" dirty="0" err="1"/>
              <a:t>en</a:t>
            </a:r>
            <a:r>
              <a:rPr lang="en-CA" dirty="0"/>
              <a:t> </a:t>
            </a:r>
            <a:r>
              <a:rPr lang="en-CA" dirty="0" err="1"/>
              <a:t>solde</a:t>
            </a:r>
            <a:r>
              <a:rPr lang="en-CA" dirty="0"/>
              <a:t>. </a:t>
            </a:r>
          </a:p>
          <a:p>
            <a:r>
              <a:rPr lang="en-CA" dirty="0"/>
              <a:t>Si </a:t>
            </a:r>
            <a:r>
              <a:rPr lang="en-CA" dirty="0" err="1"/>
              <a:t>vous</a:t>
            </a:r>
            <a:r>
              <a:rPr lang="en-CA" dirty="0"/>
              <a:t> </a:t>
            </a:r>
            <a:r>
              <a:rPr lang="en-CA" dirty="0" err="1"/>
              <a:t>n’en</a:t>
            </a:r>
            <a:r>
              <a:rPr lang="en-CA" dirty="0"/>
              <a:t> </a:t>
            </a:r>
            <a:r>
              <a:rPr lang="en-CA" dirty="0" err="1"/>
              <a:t>avez</a:t>
            </a:r>
            <a:r>
              <a:rPr lang="en-CA" dirty="0"/>
              <a:t> pas </a:t>
            </a:r>
            <a:r>
              <a:rPr lang="en-CA" dirty="0" err="1"/>
              <a:t>besoin</a:t>
            </a:r>
            <a:r>
              <a:rPr lang="en-CA" dirty="0"/>
              <a:t>, ne </a:t>
            </a:r>
            <a:r>
              <a:rPr lang="en-CA" dirty="0" err="1"/>
              <a:t>l’achetez</a:t>
            </a:r>
            <a:r>
              <a:rPr lang="en-CA" dirty="0"/>
              <a:t> pas.</a:t>
            </a:r>
          </a:p>
          <a:p>
            <a:endParaRPr lang="en-CA" dirty="0"/>
          </a:p>
          <a:p>
            <a:endParaRPr lang="en-CA" dirty="0"/>
          </a:p>
        </p:txBody>
      </p:sp>
    </p:spTree>
    <p:extLst>
      <p:ext uri="{BB962C8B-B14F-4D97-AF65-F5344CB8AC3E}">
        <p14:creationId xmlns:p14="http://schemas.microsoft.com/office/powerpoint/2010/main" val="1952991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Qu’est-ce</a:t>
            </a:r>
            <a:r>
              <a:rPr lang="en-CA" dirty="0"/>
              <a:t> </a:t>
            </a:r>
            <a:r>
              <a:rPr lang="en-CA" dirty="0" err="1"/>
              <a:t>qu’un</a:t>
            </a:r>
            <a:r>
              <a:rPr lang="en-CA" dirty="0"/>
              <a:t> budget ?</a:t>
            </a:r>
          </a:p>
        </p:txBody>
      </p:sp>
      <p:sp>
        <p:nvSpPr>
          <p:cNvPr id="3" name="Content Placeholder 2"/>
          <p:cNvSpPr>
            <a:spLocks noGrp="1"/>
          </p:cNvSpPr>
          <p:nvPr>
            <p:ph idx="1"/>
          </p:nvPr>
        </p:nvSpPr>
        <p:spPr>
          <a:xfrm>
            <a:off x="678093" y="1905000"/>
            <a:ext cx="10826519" cy="4006222"/>
          </a:xfrm>
        </p:spPr>
        <p:txBody>
          <a:bodyPr/>
          <a:lstStyle/>
          <a:p>
            <a:r>
              <a:rPr lang="en-CA" dirty="0"/>
              <a:t>Que </a:t>
            </a:r>
            <a:r>
              <a:rPr lang="en-CA" dirty="0" err="1"/>
              <a:t>vous</a:t>
            </a:r>
            <a:r>
              <a:rPr lang="en-CA" dirty="0"/>
              <a:t> </a:t>
            </a:r>
            <a:r>
              <a:rPr lang="en-CA" dirty="0" err="1"/>
              <a:t>ayez</a:t>
            </a:r>
            <a:r>
              <a:rPr lang="en-CA" dirty="0"/>
              <a:t> un budget </a:t>
            </a:r>
            <a:r>
              <a:rPr lang="en-CA" dirty="0" err="1"/>
              <a:t>limité</a:t>
            </a:r>
            <a:r>
              <a:rPr lang="en-CA" dirty="0"/>
              <a:t> </a:t>
            </a:r>
            <a:r>
              <a:rPr lang="en-CA" dirty="0" err="1"/>
              <a:t>ou</a:t>
            </a:r>
            <a:r>
              <a:rPr lang="en-CA" dirty="0"/>
              <a:t> non, tout le monde </a:t>
            </a:r>
            <a:r>
              <a:rPr lang="en-CA" dirty="0" err="1"/>
              <a:t>devrait</a:t>
            </a:r>
            <a:r>
              <a:rPr lang="en-CA" dirty="0"/>
              <a:t> </a:t>
            </a:r>
            <a:r>
              <a:rPr lang="en-CA" dirty="0" err="1"/>
              <a:t>tenir</a:t>
            </a:r>
            <a:r>
              <a:rPr lang="en-CA" dirty="0"/>
              <a:t> un budget. </a:t>
            </a:r>
          </a:p>
          <a:p>
            <a:r>
              <a:rPr lang="en-CA" dirty="0"/>
              <a:t>Un budget nous aide à </a:t>
            </a:r>
            <a:r>
              <a:rPr lang="en-CA" dirty="0" err="1"/>
              <a:t>couvrir</a:t>
            </a:r>
            <a:r>
              <a:rPr lang="en-CA" dirty="0"/>
              <a:t> </a:t>
            </a:r>
            <a:r>
              <a:rPr lang="en-CA" dirty="0" err="1"/>
              <a:t>nos</a:t>
            </a:r>
            <a:r>
              <a:rPr lang="en-CA" dirty="0"/>
              <a:t> </a:t>
            </a:r>
            <a:r>
              <a:rPr lang="en-CA" dirty="0" err="1"/>
              <a:t>besoins</a:t>
            </a:r>
            <a:r>
              <a:rPr lang="en-CA" dirty="0"/>
              <a:t> </a:t>
            </a:r>
            <a:r>
              <a:rPr lang="en-CA" dirty="0" err="1"/>
              <a:t>essentiels</a:t>
            </a:r>
            <a:r>
              <a:rPr lang="en-CA" dirty="0"/>
              <a:t> et à </a:t>
            </a:r>
            <a:r>
              <a:rPr lang="en-CA" dirty="0" err="1"/>
              <a:t>mettre</a:t>
            </a:r>
            <a:r>
              <a:rPr lang="en-CA" dirty="0"/>
              <a:t> de </a:t>
            </a:r>
            <a:r>
              <a:rPr lang="en-CA" dirty="0" err="1"/>
              <a:t>l’argent</a:t>
            </a:r>
            <a:r>
              <a:rPr lang="en-CA" dirty="0"/>
              <a:t> de </a:t>
            </a:r>
            <a:r>
              <a:rPr lang="en-CA" dirty="0" err="1"/>
              <a:t>côté</a:t>
            </a:r>
            <a:r>
              <a:rPr lang="en-CA" dirty="0"/>
              <a:t> pour </a:t>
            </a:r>
            <a:r>
              <a:rPr lang="en-CA" dirty="0" err="1"/>
              <a:t>nos</a:t>
            </a:r>
            <a:r>
              <a:rPr lang="en-CA" dirty="0"/>
              <a:t> </a:t>
            </a:r>
            <a:r>
              <a:rPr lang="en-CA" dirty="0" err="1"/>
              <a:t>souhaits</a:t>
            </a:r>
            <a:r>
              <a:rPr lang="en-CA" dirty="0"/>
              <a:t>.</a:t>
            </a:r>
          </a:p>
          <a:p>
            <a:endParaRPr lang="en-CA" dirty="0"/>
          </a:p>
          <a:p>
            <a:endParaRPr lang="en-CA" dirty="0"/>
          </a:p>
        </p:txBody>
      </p:sp>
    </p:spTree>
    <p:extLst>
      <p:ext uri="{BB962C8B-B14F-4D97-AF65-F5344CB8AC3E}">
        <p14:creationId xmlns:p14="http://schemas.microsoft.com/office/powerpoint/2010/main" val="29020544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Conseils pour </a:t>
            </a:r>
            <a:r>
              <a:rPr lang="en-CA" dirty="0" err="1"/>
              <a:t>réduire</a:t>
            </a:r>
            <a:r>
              <a:rPr lang="en-CA" dirty="0"/>
              <a:t> </a:t>
            </a:r>
            <a:r>
              <a:rPr lang="en-CA" dirty="0" err="1"/>
              <a:t>ses</a:t>
            </a:r>
            <a:r>
              <a:rPr lang="en-CA" dirty="0"/>
              <a:t> </a:t>
            </a:r>
            <a:r>
              <a:rPr lang="en-CA" dirty="0" err="1"/>
              <a:t>dépenses</a:t>
            </a:r>
            <a:endParaRPr lang="en-CA" dirty="0"/>
          </a:p>
        </p:txBody>
      </p:sp>
      <p:sp>
        <p:nvSpPr>
          <p:cNvPr id="3" name="Content Placeholder 2"/>
          <p:cNvSpPr>
            <a:spLocks noGrp="1"/>
          </p:cNvSpPr>
          <p:nvPr>
            <p:ph idx="1"/>
          </p:nvPr>
        </p:nvSpPr>
        <p:spPr>
          <a:xfrm>
            <a:off x="678093" y="1905000"/>
            <a:ext cx="10826519" cy="4006222"/>
          </a:xfrm>
        </p:spPr>
        <p:txBody>
          <a:bodyPr/>
          <a:lstStyle/>
          <a:p>
            <a:r>
              <a:rPr lang="en-CA" dirty="0" err="1"/>
              <a:t>Utilisez</a:t>
            </a:r>
            <a:r>
              <a:rPr lang="en-CA" dirty="0"/>
              <a:t> un </a:t>
            </a:r>
            <a:r>
              <a:rPr lang="en-CA" dirty="0" err="1"/>
              <a:t>outil</a:t>
            </a:r>
            <a:r>
              <a:rPr lang="en-CA" dirty="0"/>
              <a:t> de </a:t>
            </a:r>
            <a:r>
              <a:rPr lang="en-CA" dirty="0" err="1"/>
              <a:t>suivi</a:t>
            </a:r>
            <a:r>
              <a:rPr lang="en-CA" dirty="0"/>
              <a:t> des </a:t>
            </a:r>
            <a:r>
              <a:rPr lang="en-CA" dirty="0" err="1"/>
              <a:t>dépenses</a:t>
            </a:r>
            <a:r>
              <a:rPr lang="en-CA" dirty="0"/>
              <a:t>. </a:t>
            </a:r>
          </a:p>
          <a:p>
            <a:r>
              <a:rPr lang="en-CA" dirty="0"/>
              <a:t>Si </a:t>
            </a:r>
            <a:r>
              <a:rPr lang="en-CA" dirty="0" err="1"/>
              <a:t>vous</a:t>
            </a:r>
            <a:r>
              <a:rPr lang="en-CA" dirty="0"/>
              <a:t> </a:t>
            </a:r>
            <a:r>
              <a:rPr lang="en-CA" dirty="0" err="1"/>
              <a:t>regardez</a:t>
            </a:r>
            <a:r>
              <a:rPr lang="en-CA" dirty="0"/>
              <a:t> </a:t>
            </a:r>
            <a:r>
              <a:rPr lang="en-CA" dirty="0" err="1"/>
              <a:t>vos</a:t>
            </a:r>
            <a:r>
              <a:rPr lang="en-CA" dirty="0"/>
              <a:t> </a:t>
            </a:r>
            <a:r>
              <a:rPr lang="en-CA" dirty="0" err="1"/>
              <a:t>dépenses</a:t>
            </a:r>
            <a:r>
              <a:rPr lang="en-CA" dirty="0"/>
              <a:t> </a:t>
            </a:r>
            <a:r>
              <a:rPr lang="en-CA" dirty="0" err="1"/>
              <a:t>avant</a:t>
            </a:r>
            <a:r>
              <a:rPr lang="en-CA" dirty="0"/>
              <a:t> </a:t>
            </a:r>
            <a:r>
              <a:rPr lang="en-CA" dirty="0" err="1"/>
              <a:t>d’effectuer</a:t>
            </a:r>
            <a:r>
              <a:rPr lang="en-CA" dirty="0"/>
              <a:t> un </a:t>
            </a:r>
            <a:r>
              <a:rPr lang="en-CA" dirty="0" err="1"/>
              <a:t>achat</a:t>
            </a:r>
            <a:r>
              <a:rPr lang="en-CA" dirty="0"/>
              <a:t>, </a:t>
            </a:r>
            <a:r>
              <a:rPr lang="en-CA" dirty="0" err="1"/>
              <a:t>vous</a:t>
            </a:r>
            <a:r>
              <a:rPr lang="en-CA" dirty="0"/>
              <a:t> </a:t>
            </a:r>
            <a:r>
              <a:rPr lang="en-CA" dirty="0" err="1"/>
              <a:t>vous</a:t>
            </a:r>
            <a:r>
              <a:rPr lang="en-CA" dirty="0"/>
              <a:t> </a:t>
            </a:r>
            <a:r>
              <a:rPr lang="en-CA" dirty="0" err="1"/>
              <a:t>souviendrez</a:t>
            </a:r>
            <a:r>
              <a:rPr lang="en-CA" dirty="0"/>
              <a:t> </a:t>
            </a:r>
            <a:r>
              <a:rPr lang="en-CA" dirty="0" err="1"/>
              <a:t>peut-être</a:t>
            </a:r>
            <a:r>
              <a:rPr lang="en-CA" dirty="0"/>
              <a:t> que </a:t>
            </a:r>
            <a:r>
              <a:rPr lang="en-CA" dirty="0" err="1"/>
              <a:t>vous</a:t>
            </a:r>
            <a:r>
              <a:rPr lang="en-CA" dirty="0"/>
              <a:t> </a:t>
            </a:r>
            <a:r>
              <a:rPr lang="en-CA" dirty="0" err="1"/>
              <a:t>avez</a:t>
            </a:r>
            <a:r>
              <a:rPr lang="en-CA" dirty="0"/>
              <a:t> déjà trop </a:t>
            </a:r>
            <a:r>
              <a:rPr lang="en-CA" dirty="0" err="1"/>
              <a:t>dépensé</a:t>
            </a:r>
            <a:r>
              <a:rPr lang="en-CA" dirty="0"/>
              <a:t> </a:t>
            </a:r>
            <a:r>
              <a:rPr lang="en-CA" dirty="0" err="1"/>
              <a:t>ce</a:t>
            </a:r>
            <a:r>
              <a:rPr lang="en-CA" dirty="0"/>
              <a:t> jour-</a:t>
            </a:r>
            <a:r>
              <a:rPr lang="en-CA" dirty="0" err="1"/>
              <a:t>là</a:t>
            </a:r>
            <a:r>
              <a:rPr lang="en-CA" dirty="0"/>
              <a:t>, </a:t>
            </a:r>
            <a:r>
              <a:rPr lang="en-CA" dirty="0" err="1"/>
              <a:t>cette</a:t>
            </a:r>
            <a:r>
              <a:rPr lang="en-CA" dirty="0"/>
              <a:t> </a:t>
            </a:r>
            <a:r>
              <a:rPr lang="en-CA" dirty="0" err="1"/>
              <a:t>semaine-là</a:t>
            </a:r>
            <a:r>
              <a:rPr lang="en-CA" dirty="0"/>
              <a:t> </a:t>
            </a:r>
            <a:r>
              <a:rPr lang="en-CA" dirty="0" err="1"/>
              <a:t>ou</a:t>
            </a:r>
            <a:r>
              <a:rPr lang="en-CA" dirty="0"/>
              <a:t> </a:t>
            </a:r>
            <a:r>
              <a:rPr lang="en-CA" dirty="0" err="1"/>
              <a:t>ce</a:t>
            </a:r>
            <a:r>
              <a:rPr lang="en-CA" dirty="0"/>
              <a:t> </a:t>
            </a:r>
            <a:r>
              <a:rPr lang="en-CA" dirty="0" err="1"/>
              <a:t>mois-là</a:t>
            </a:r>
            <a:r>
              <a:rPr lang="en-CA" dirty="0"/>
              <a:t>.</a:t>
            </a:r>
          </a:p>
          <a:p>
            <a:endParaRPr lang="en-CA" dirty="0"/>
          </a:p>
          <a:p>
            <a:endParaRPr lang="en-CA" dirty="0"/>
          </a:p>
        </p:txBody>
      </p:sp>
    </p:spTree>
    <p:extLst>
      <p:ext uri="{BB962C8B-B14F-4D97-AF65-F5344CB8AC3E}">
        <p14:creationId xmlns:p14="http://schemas.microsoft.com/office/powerpoint/2010/main" val="29887238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Réduire</a:t>
            </a:r>
            <a:r>
              <a:rPr lang="en-CA" dirty="0"/>
              <a:t> les factures du foyer</a:t>
            </a:r>
            <a:br>
              <a:rPr lang="en-CA" dirty="0"/>
            </a:br>
            <a:endParaRPr lang="en-CA" dirty="0"/>
          </a:p>
        </p:txBody>
      </p:sp>
      <p:sp>
        <p:nvSpPr>
          <p:cNvPr id="3" name="Content Placeholder 2"/>
          <p:cNvSpPr>
            <a:spLocks noGrp="1"/>
          </p:cNvSpPr>
          <p:nvPr>
            <p:ph idx="1"/>
          </p:nvPr>
        </p:nvSpPr>
        <p:spPr>
          <a:xfrm>
            <a:off x="678094" y="1905000"/>
            <a:ext cx="10574406" cy="4006222"/>
          </a:xfrm>
        </p:spPr>
        <p:txBody>
          <a:bodyPr/>
          <a:lstStyle/>
          <a:p>
            <a:r>
              <a:rPr lang="en-CA" dirty="0"/>
              <a:t>Une </a:t>
            </a:r>
            <a:r>
              <a:rPr lang="en-CA" dirty="0" err="1"/>
              <a:t>autre</a:t>
            </a:r>
            <a:r>
              <a:rPr lang="en-CA" dirty="0"/>
              <a:t> façon de </a:t>
            </a:r>
            <a:r>
              <a:rPr lang="en-CA" dirty="0" err="1"/>
              <a:t>réduire</a:t>
            </a:r>
            <a:r>
              <a:rPr lang="en-CA" dirty="0"/>
              <a:t> </a:t>
            </a:r>
            <a:r>
              <a:rPr lang="en-CA" dirty="0" err="1"/>
              <a:t>vos</a:t>
            </a:r>
            <a:r>
              <a:rPr lang="en-CA" dirty="0"/>
              <a:t> </a:t>
            </a:r>
            <a:r>
              <a:rPr lang="en-CA" dirty="0" err="1"/>
              <a:t>dépenses</a:t>
            </a:r>
            <a:r>
              <a:rPr lang="en-CA" dirty="0"/>
              <a:t> </a:t>
            </a:r>
            <a:r>
              <a:rPr lang="en-CA" dirty="0" err="1"/>
              <a:t>mensuelles</a:t>
            </a:r>
            <a:r>
              <a:rPr lang="en-CA" dirty="0"/>
              <a:t> </a:t>
            </a:r>
            <a:r>
              <a:rPr lang="en-CA" dirty="0" err="1"/>
              <a:t>est</a:t>
            </a:r>
            <a:r>
              <a:rPr lang="en-CA" dirty="0"/>
              <a:t> de </a:t>
            </a:r>
            <a:r>
              <a:rPr lang="en-CA" dirty="0" err="1"/>
              <a:t>réduire</a:t>
            </a:r>
            <a:r>
              <a:rPr lang="en-CA" dirty="0"/>
              <a:t> le </a:t>
            </a:r>
            <a:r>
              <a:rPr lang="en-CA" dirty="0" err="1"/>
              <a:t>montant</a:t>
            </a:r>
            <a:r>
              <a:rPr lang="en-CA" dirty="0"/>
              <a:t> de </a:t>
            </a:r>
            <a:r>
              <a:rPr lang="en-CA" dirty="0" err="1"/>
              <a:t>vos</a:t>
            </a:r>
            <a:r>
              <a:rPr lang="en-CA" dirty="0"/>
              <a:t> factures. </a:t>
            </a:r>
          </a:p>
          <a:p>
            <a:r>
              <a:rPr lang="en-CA" dirty="0"/>
              <a:t>Les </a:t>
            </a:r>
            <a:r>
              <a:rPr lang="en-CA" dirty="0" err="1"/>
              <a:t>couts</a:t>
            </a:r>
            <a:r>
              <a:rPr lang="en-CA" dirty="0"/>
              <a:t> des services publics et du </a:t>
            </a:r>
            <a:r>
              <a:rPr lang="en-CA" dirty="0" err="1"/>
              <a:t>logement</a:t>
            </a:r>
            <a:r>
              <a:rPr lang="en-CA" dirty="0"/>
              <a:t> </a:t>
            </a:r>
            <a:r>
              <a:rPr lang="en-CA" dirty="0" err="1"/>
              <a:t>sont</a:t>
            </a:r>
            <a:r>
              <a:rPr lang="en-CA" dirty="0"/>
              <a:t> </a:t>
            </a:r>
            <a:r>
              <a:rPr lang="en-CA" dirty="0" err="1"/>
              <a:t>en</a:t>
            </a:r>
            <a:r>
              <a:rPr lang="en-CA" dirty="0"/>
              <a:t> </a:t>
            </a:r>
            <a:r>
              <a:rPr lang="en-CA" dirty="0" err="1"/>
              <a:t>constante</a:t>
            </a:r>
            <a:r>
              <a:rPr lang="en-CA" dirty="0"/>
              <a:t> augmentation.</a:t>
            </a:r>
          </a:p>
          <a:p>
            <a:endParaRPr lang="en-CA" dirty="0"/>
          </a:p>
          <a:p>
            <a:endParaRPr lang="en-CA" dirty="0"/>
          </a:p>
        </p:txBody>
      </p:sp>
    </p:spTree>
    <p:extLst>
      <p:ext uri="{BB962C8B-B14F-4D97-AF65-F5344CB8AC3E}">
        <p14:creationId xmlns:p14="http://schemas.microsoft.com/office/powerpoint/2010/main" val="13319893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826519" cy="4006222"/>
          </a:xfrm>
        </p:spPr>
        <p:txBody>
          <a:bodyPr/>
          <a:lstStyle/>
          <a:p>
            <a:r>
              <a:rPr lang="en-CA" dirty="0"/>
              <a:t>En </a:t>
            </a:r>
            <a:r>
              <a:rPr lang="en-CA" dirty="0" err="1"/>
              <a:t>groupe</a:t>
            </a:r>
            <a:r>
              <a:rPr lang="en-CA" dirty="0"/>
              <a:t>, </a:t>
            </a:r>
            <a:r>
              <a:rPr lang="en-CA" dirty="0" err="1"/>
              <a:t>discutez</a:t>
            </a:r>
            <a:r>
              <a:rPr lang="en-CA" dirty="0"/>
              <a:t> des </a:t>
            </a:r>
            <a:r>
              <a:rPr lang="en-CA" dirty="0" err="1"/>
              <a:t>moyens</a:t>
            </a:r>
            <a:r>
              <a:rPr lang="en-CA" dirty="0"/>
              <a:t> de </a:t>
            </a:r>
            <a:r>
              <a:rPr lang="en-CA" dirty="0" err="1"/>
              <a:t>réduire</a:t>
            </a:r>
            <a:r>
              <a:rPr lang="en-CA" dirty="0"/>
              <a:t> </a:t>
            </a:r>
            <a:r>
              <a:rPr lang="en-CA" dirty="0" err="1"/>
              <a:t>vos</a:t>
            </a:r>
            <a:r>
              <a:rPr lang="en-CA" dirty="0"/>
              <a:t> factures </a:t>
            </a:r>
            <a:r>
              <a:rPr lang="en-CA" dirty="0" err="1"/>
              <a:t>d’électricité</a:t>
            </a:r>
            <a:r>
              <a:rPr lang="en-CA" dirty="0"/>
              <a:t>, de </a:t>
            </a:r>
            <a:r>
              <a:rPr lang="en-CA" dirty="0" err="1"/>
              <a:t>gaz</a:t>
            </a:r>
            <a:r>
              <a:rPr lang="en-CA" dirty="0"/>
              <a:t> et </a:t>
            </a:r>
            <a:r>
              <a:rPr lang="en-CA" dirty="0" err="1"/>
              <a:t>d’eau</a:t>
            </a:r>
            <a:r>
              <a:rPr lang="en-CA" dirty="0"/>
              <a:t>.</a:t>
            </a:r>
          </a:p>
          <a:p>
            <a:endParaRPr lang="en-CA" dirty="0"/>
          </a:p>
          <a:p>
            <a:endParaRPr lang="en-CA" dirty="0"/>
          </a:p>
        </p:txBody>
      </p:sp>
      <p:sp>
        <p:nvSpPr>
          <p:cNvPr id="7" name="Title 1">
            <a:extLst>
              <a:ext uri="{FF2B5EF4-FFF2-40B4-BE49-F238E27FC236}">
                <a16:creationId xmlns:a16="http://schemas.microsoft.com/office/drawing/2014/main" id="{4DBA0B71-7BA3-7D79-AFDE-E21C7354FA65}"/>
              </a:ext>
            </a:extLst>
          </p:cNvPr>
          <p:cNvSpPr>
            <a:spLocks noGrp="1"/>
          </p:cNvSpPr>
          <p:nvPr>
            <p:ph type="title"/>
          </p:nvPr>
        </p:nvSpPr>
        <p:spPr>
          <a:xfrm>
            <a:off x="1257263" y="624110"/>
            <a:ext cx="10247350" cy="1280890"/>
          </a:xfrm>
        </p:spPr>
        <p:txBody>
          <a:bodyPr/>
          <a:lstStyle/>
          <a:p>
            <a:r>
              <a:rPr lang="en-CA" dirty="0" err="1"/>
              <a:t>Discutons</a:t>
            </a:r>
          </a:p>
        </p:txBody>
      </p:sp>
      <p:pic>
        <p:nvPicPr>
          <p:cNvPr id="8" name="Picture 3">
            <a:extLst>
              <a:ext uri="{FF2B5EF4-FFF2-40B4-BE49-F238E27FC236}">
                <a16:creationId xmlns:a16="http://schemas.microsoft.com/office/drawing/2014/main" id="{2CDBEF5D-890E-8A23-A71E-C190F17F7D60}"/>
              </a:ext>
            </a:extLst>
          </p:cNvPr>
          <p:cNvPicPr>
            <a:picLocks noChangeAspect="1"/>
          </p:cNvPicPr>
          <p:nvPr/>
        </p:nvPicPr>
        <p:blipFill>
          <a:blip r:embed="rId2"/>
          <a:stretch>
            <a:fillRect/>
          </a:stretch>
        </p:blipFill>
        <p:spPr>
          <a:xfrm>
            <a:off x="678093" y="624110"/>
            <a:ext cx="579170" cy="585267"/>
          </a:xfrm>
          <a:prstGeom prst="rect">
            <a:avLst/>
          </a:prstGeom>
        </p:spPr>
      </p:pic>
    </p:spTree>
    <p:extLst>
      <p:ext uri="{BB962C8B-B14F-4D97-AF65-F5344CB8AC3E}">
        <p14:creationId xmlns:p14="http://schemas.microsoft.com/office/powerpoint/2010/main" val="42139346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Budget </a:t>
            </a:r>
            <a:r>
              <a:rPr lang="en-CA" dirty="0" err="1"/>
              <a:t>saisonnier</a:t>
            </a:r>
            <a:endParaRPr lang="en-CA" dirty="0"/>
          </a:p>
        </p:txBody>
      </p:sp>
      <p:sp>
        <p:nvSpPr>
          <p:cNvPr id="3" name="Content Placeholder 2"/>
          <p:cNvSpPr>
            <a:spLocks noGrp="1"/>
          </p:cNvSpPr>
          <p:nvPr>
            <p:ph idx="1"/>
          </p:nvPr>
        </p:nvSpPr>
        <p:spPr>
          <a:xfrm>
            <a:off x="678093" y="1905000"/>
            <a:ext cx="10826519" cy="4006222"/>
          </a:xfrm>
        </p:spPr>
        <p:txBody>
          <a:bodyPr>
            <a:normAutofit/>
          </a:bodyPr>
          <a:lstStyle/>
          <a:p>
            <a:r>
              <a:rPr lang="en-CA" dirty="0"/>
              <a:t>Le budget </a:t>
            </a:r>
            <a:r>
              <a:rPr lang="en-CA" dirty="0" err="1"/>
              <a:t>saisonnier</a:t>
            </a:r>
            <a:r>
              <a:rPr lang="en-CA" dirty="0"/>
              <a:t> </a:t>
            </a:r>
            <a:r>
              <a:rPr lang="en-CA" dirty="0" err="1"/>
              <a:t>est</a:t>
            </a:r>
            <a:r>
              <a:rPr lang="en-CA" dirty="0"/>
              <a:t> </a:t>
            </a:r>
            <a:r>
              <a:rPr lang="en-CA" dirty="0" err="1"/>
              <a:t>une</a:t>
            </a:r>
            <a:r>
              <a:rPr lang="en-CA" dirty="0"/>
              <a:t> </a:t>
            </a:r>
            <a:r>
              <a:rPr lang="en-CA" dirty="0" err="1"/>
              <a:t>méthode</a:t>
            </a:r>
            <a:r>
              <a:rPr lang="en-CA" dirty="0"/>
              <a:t> </a:t>
            </a:r>
            <a:r>
              <a:rPr lang="en-CA" dirty="0" err="1"/>
              <a:t>permettant</a:t>
            </a:r>
            <a:r>
              <a:rPr lang="en-CA" dirty="0"/>
              <a:t> </a:t>
            </a:r>
            <a:r>
              <a:rPr lang="en-CA" dirty="0" err="1"/>
              <a:t>d’établir</a:t>
            </a:r>
            <a:r>
              <a:rPr lang="en-CA" dirty="0"/>
              <a:t> un plan financier </a:t>
            </a:r>
            <a:r>
              <a:rPr lang="en-CA" dirty="0" err="1"/>
              <a:t>en</a:t>
            </a:r>
            <a:r>
              <a:rPr lang="en-CA" dirty="0"/>
              <a:t> </a:t>
            </a:r>
            <a:r>
              <a:rPr lang="en-CA" dirty="0" err="1"/>
              <a:t>prévision</a:t>
            </a:r>
            <a:r>
              <a:rPr lang="en-CA" dirty="0"/>
              <a:t> de </a:t>
            </a:r>
            <a:r>
              <a:rPr lang="en-CA" dirty="0" err="1"/>
              <a:t>célébrations</a:t>
            </a:r>
            <a:r>
              <a:rPr lang="en-CA" dirty="0"/>
              <a:t> </a:t>
            </a:r>
            <a:r>
              <a:rPr lang="en-CA" dirty="0" err="1"/>
              <a:t>ou</a:t>
            </a:r>
            <a:r>
              <a:rPr lang="en-CA" dirty="0"/>
              <a:t> </a:t>
            </a:r>
            <a:r>
              <a:rPr lang="en-CA" dirty="0" err="1"/>
              <a:t>d’évènements</a:t>
            </a:r>
            <a:r>
              <a:rPr lang="en-CA" dirty="0"/>
              <a:t> </a:t>
            </a:r>
            <a:r>
              <a:rPr lang="en-CA" dirty="0" err="1"/>
              <a:t>associés</a:t>
            </a:r>
            <a:r>
              <a:rPr lang="en-CA" dirty="0"/>
              <a:t> à </a:t>
            </a:r>
            <a:r>
              <a:rPr lang="en-CA" dirty="0" err="1"/>
              <a:t>certaines</a:t>
            </a:r>
            <a:r>
              <a:rPr lang="en-CA" dirty="0"/>
              <a:t> </a:t>
            </a:r>
            <a:r>
              <a:rPr lang="en-CA" dirty="0" err="1"/>
              <a:t>saisons</a:t>
            </a:r>
            <a:r>
              <a:rPr lang="en-CA" dirty="0"/>
              <a:t>. </a:t>
            </a:r>
          </a:p>
          <a:p>
            <a:endParaRPr lang="en-CA" dirty="0"/>
          </a:p>
        </p:txBody>
      </p:sp>
    </p:spTree>
    <p:extLst>
      <p:ext uri="{BB962C8B-B14F-4D97-AF65-F5344CB8AC3E}">
        <p14:creationId xmlns:p14="http://schemas.microsoft.com/office/powerpoint/2010/main" val="27099290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Budget </a:t>
            </a:r>
            <a:r>
              <a:rPr lang="en-CA" dirty="0" err="1"/>
              <a:t>saisonnier</a:t>
            </a:r>
            <a:endParaRPr lang="en-CA" dirty="0"/>
          </a:p>
        </p:txBody>
      </p:sp>
      <p:sp>
        <p:nvSpPr>
          <p:cNvPr id="3" name="Content Placeholder 2"/>
          <p:cNvSpPr>
            <a:spLocks noGrp="1"/>
          </p:cNvSpPr>
          <p:nvPr>
            <p:ph idx="1"/>
          </p:nvPr>
        </p:nvSpPr>
        <p:spPr>
          <a:xfrm>
            <a:off x="678093" y="1905000"/>
            <a:ext cx="10826519" cy="4006222"/>
          </a:xfrm>
        </p:spPr>
        <p:txBody>
          <a:bodyPr vert="horz" lIns="91440" tIns="45720" rIns="91440" bIns="45720" rtlCol="0" anchor="t">
            <a:normAutofit/>
          </a:bodyPr>
          <a:lstStyle/>
          <a:p>
            <a:r>
              <a:rPr lang="en-CA" dirty="0" err="1"/>
              <a:t>Voici</a:t>
            </a:r>
            <a:r>
              <a:rPr lang="en-CA" dirty="0"/>
              <a:t> </a:t>
            </a:r>
            <a:r>
              <a:rPr lang="en-CA" dirty="0" err="1"/>
              <a:t>quelques</a:t>
            </a:r>
            <a:r>
              <a:rPr lang="en-CA" dirty="0"/>
              <a:t> </a:t>
            </a:r>
            <a:r>
              <a:rPr lang="en-CA" dirty="0" err="1"/>
              <a:t>exemples</a:t>
            </a:r>
            <a:r>
              <a:rPr lang="en-CA" dirty="0"/>
              <a:t> de fêtes et </a:t>
            </a:r>
            <a:r>
              <a:rPr lang="en-CA" dirty="0" err="1"/>
              <a:t>d’événements</a:t>
            </a:r>
            <a:r>
              <a:rPr lang="en-CA" dirty="0"/>
              <a:t> pour </a:t>
            </a:r>
            <a:r>
              <a:rPr lang="en-CA" dirty="0" err="1"/>
              <a:t>lesquels</a:t>
            </a:r>
            <a:r>
              <a:rPr lang="en-CA" dirty="0"/>
              <a:t> </a:t>
            </a:r>
            <a:r>
              <a:rPr lang="en-CA" dirty="0" err="1"/>
              <a:t>vous</a:t>
            </a:r>
            <a:r>
              <a:rPr lang="en-CA" dirty="0"/>
              <a:t> </a:t>
            </a:r>
            <a:r>
              <a:rPr lang="en-CA" dirty="0" err="1"/>
              <a:t>pourriez</a:t>
            </a:r>
            <a:r>
              <a:rPr lang="en-CA" dirty="0"/>
              <a:t> </a:t>
            </a:r>
            <a:r>
              <a:rPr lang="en-CA" dirty="0" err="1"/>
              <a:t>avoir</a:t>
            </a:r>
            <a:r>
              <a:rPr lang="en-CA" dirty="0"/>
              <a:t> </a:t>
            </a:r>
            <a:r>
              <a:rPr lang="en-CA" dirty="0" err="1"/>
              <a:t>besoin</a:t>
            </a:r>
            <a:r>
              <a:rPr lang="en-CA" dirty="0"/>
              <a:t> </a:t>
            </a:r>
            <a:r>
              <a:rPr lang="en-CA" dirty="0" err="1"/>
              <a:t>d’argent</a:t>
            </a:r>
            <a:r>
              <a:rPr lang="en-CA" dirty="0"/>
              <a:t> </a:t>
            </a:r>
            <a:r>
              <a:rPr lang="en-CA" dirty="0" err="1"/>
              <a:t>supplémentaire</a:t>
            </a:r>
            <a:r>
              <a:rPr lang="en-CA" dirty="0"/>
              <a:t> :</a:t>
            </a:r>
          </a:p>
          <a:p>
            <a:pPr lvl="1"/>
            <a:r>
              <a:rPr lang="en-CA" dirty="0"/>
              <a:t>voyages</a:t>
            </a:r>
          </a:p>
          <a:p>
            <a:pPr lvl="1"/>
            <a:r>
              <a:rPr lang="en-CA" dirty="0" err="1"/>
              <a:t>rentrée</a:t>
            </a:r>
            <a:r>
              <a:rPr lang="en-CA" dirty="0"/>
              <a:t> </a:t>
            </a:r>
            <a:r>
              <a:rPr lang="en-CA" dirty="0" err="1"/>
              <a:t>scolaire</a:t>
            </a:r>
            <a:endParaRPr lang="en-CA" dirty="0"/>
          </a:p>
          <a:p>
            <a:pPr lvl="1"/>
            <a:r>
              <a:rPr lang="en-CA" dirty="0"/>
              <a:t>Halloween</a:t>
            </a:r>
          </a:p>
          <a:p>
            <a:pPr lvl="1"/>
            <a:r>
              <a:rPr lang="en-CA" dirty="0"/>
              <a:t>Action de grâce</a:t>
            </a:r>
          </a:p>
          <a:p>
            <a:pPr lvl="1"/>
            <a:r>
              <a:rPr lang="en-CA" dirty="0" err="1"/>
              <a:t>anniversaires</a:t>
            </a:r>
            <a:endParaRPr lang="en-CA" dirty="0"/>
          </a:p>
          <a:p>
            <a:pPr lvl="1"/>
            <a:r>
              <a:rPr lang="en-CA" dirty="0"/>
              <a:t>Noël</a:t>
            </a:r>
          </a:p>
          <a:p>
            <a:pPr lvl="1"/>
            <a:r>
              <a:rPr lang="en-CA" dirty="0"/>
              <a:t>Nouvel An</a:t>
            </a:r>
          </a:p>
          <a:p>
            <a:pPr lvl="1"/>
            <a:r>
              <a:rPr lang="en-CA" dirty="0"/>
              <a:t>sports </a:t>
            </a:r>
            <a:r>
              <a:rPr lang="en-CA" dirty="0" err="1"/>
              <a:t>d’été</a:t>
            </a:r>
            <a:endParaRPr lang="en-CA" dirty="0"/>
          </a:p>
          <a:p>
            <a:pPr marL="457200" lvl="1" indent="0">
              <a:buNone/>
            </a:pPr>
            <a:endParaRPr lang="en-CA" dirty="0"/>
          </a:p>
          <a:p>
            <a:endParaRPr lang="en-CA" dirty="0"/>
          </a:p>
        </p:txBody>
      </p:sp>
    </p:spTree>
    <p:extLst>
      <p:ext uri="{BB962C8B-B14F-4D97-AF65-F5344CB8AC3E}">
        <p14:creationId xmlns:p14="http://schemas.microsoft.com/office/powerpoint/2010/main" val="32209933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Budget </a:t>
            </a:r>
            <a:r>
              <a:rPr lang="en-CA" dirty="0" err="1"/>
              <a:t>saisonnier</a:t>
            </a:r>
            <a:endParaRPr lang="en-CA" dirty="0"/>
          </a:p>
        </p:txBody>
      </p:sp>
      <p:sp>
        <p:nvSpPr>
          <p:cNvPr id="3" name="Content Placeholder 2"/>
          <p:cNvSpPr>
            <a:spLocks noGrp="1"/>
          </p:cNvSpPr>
          <p:nvPr>
            <p:ph idx="1"/>
          </p:nvPr>
        </p:nvSpPr>
        <p:spPr>
          <a:xfrm>
            <a:off x="678093" y="1905000"/>
            <a:ext cx="10826519" cy="4006222"/>
          </a:xfrm>
        </p:spPr>
        <p:txBody>
          <a:bodyPr>
            <a:normAutofit/>
          </a:bodyPr>
          <a:lstStyle/>
          <a:p>
            <a:r>
              <a:rPr lang="en-CA" dirty="0"/>
              <a:t>Les occasions pour </a:t>
            </a:r>
            <a:r>
              <a:rPr lang="en-CA" dirty="0" err="1"/>
              <a:t>lesquelles</a:t>
            </a:r>
            <a:r>
              <a:rPr lang="en-CA" dirty="0"/>
              <a:t> </a:t>
            </a:r>
            <a:r>
              <a:rPr lang="en-CA" dirty="0" err="1"/>
              <a:t>vous</a:t>
            </a:r>
            <a:r>
              <a:rPr lang="en-CA" dirty="0"/>
              <a:t> </a:t>
            </a:r>
            <a:r>
              <a:rPr lang="en-CA" dirty="0" err="1"/>
              <a:t>décidez</a:t>
            </a:r>
            <a:r>
              <a:rPr lang="en-CA" dirty="0"/>
              <a:t> de </a:t>
            </a:r>
            <a:r>
              <a:rPr lang="en-CA" dirty="0" err="1"/>
              <a:t>dépenser</a:t>
            </a:r>
            <a:r>
              <a:rPr lang="en-CA" dirty="0"/>
              <a:t> plus </a:t>
            </a:r>
            <a:r>
              <a:rPr lang="en-CA" dirty="0" err="1"/>
              <a:t>d’argent</a:t>
            </a:r>
            <a:r>
              <a:rPr lang="en-CA" dirty="0"/>
              <a:t> </a:t>
            </a:r>
            <a:r>
              <a:rPr lang="en-CA" dirty="0" err="1"/>
              <a:t>peuvent</a:t>
            </a:r>
            <a:r>
              <a:rPr lang="en-CA" dirty="0"/>
              <a:t> </a:t>
            </a:r>
            <a:r>
              <a:rPr lang="en-CA" dirty="0" err="1"/>
              <a:t>différer</a:t>
            </a:r>
            <a:r>
              <a:rPr lang="en-CA" dirty="0"/>
              <a:t> de </a:t>
            </a:r>
            <a:r>
              <a:rPr lang="en-CA" dirty="0" err="1"/>
              <a:t>celles</a:t>
            </a:r>
            <a:r>
              <a:rPr lang="en-CA" dirty="0"/>
              <a:t> des </a:t>
            </a:r>
            <a:r>
              <a:rPr lang="en-CA" dirty="0" err="1"/>
              <a:t>autres</a:t>
            </a:r>
            <a:r>
              <a:rPr lang="en-CA" dirty="0"/>
              <a:t>. </a:t>
            </a:r>
          </a:p>
          <a:p>
            <a:r>
              <a:rPr lang="en-CA" dirty="0"/>
              <a:t>Il </a:t>
            </a:r>
            <a:r>
              <a:rPr lang="en-CA" dirty="0" err="1"/>
              <a:t>est</a:t>
            </a:r>
            <a:r>
              <a:rPr lang="en-CA" dirty="0"/>
              <a:t> </a:t>
            </a:r>
            <a:r>
              <a:rPr lang="en-CA" dirty="0" err="1"/>
              <a:t>essentiel</a:t>
            </a:r>
            <a:r>
              <a:rPr lang="en-CA" dirty="0"/>
              <a:t> de </a:t>
            </a:r>
            <a:r>
              <a:rPr lang="en-CA" dirty="0" err="1"/>
              <a:t>décider</a:t>
            </a:r>
            <a:r>
              <a:rPr lang="en-CA" dirty="0"/>
              <a:t> des occasions </a:t>
            </a:r>
            <a:r>
              <a:rPr lang="en-CA" dirty="0" err="1"/>
              <a:t>ou</a:t>
            </a:r>
            <a:r>
              <a:rPr lang="en-CA" dirty="0"/>
              <a:t> </a:t>
            </a:r>
            <a:r>
              <a:rPr lang="en-CA" dirty="0" err="1"/>
              <a:t>festivités</a:t>
            </a:r>
            <a:r>
              <a:rPr lang="en-CA" dirty="0"/>
              <a:t> pour </a:t>
            </a:r>
            <a:r>
              <a:rPr lang="en-CA" dirty="0" err="1"/>
              <a:t>lesquelles</a:t>
            </a:r>
            <a:r>
              <a:rPr lang="en-CA" dirty="0"/>
              <a:t> </a:t>
            </a:r>
            <a:r>
              <a:rPr lang="en-CA" dirty="0" err="1"/>
              <a:t>vous</a:t>
            </a:r>
            <a:r>
              <a:rPr lang="en-CA" dirty="0"/>
              <a:t> </a:t>
            </a:r>
            <a:r>
              <a:rPr lang="en-CA" dirty="0" err="1"/>
              <a:t>désirez</a:t>
            </a:r>
            <a:r>
              <a:rPr lang="en-CA" dirty="0"/>
              <a:t> </a:t>
            </a:r>
            <a:r>
              <a:rPr lang="en-CA" dirty="0" err="1"/>
              <a:t>économiser</a:t>
            </a:r>
            <a:r>
              <a:rPr lang="en-CA" dirty="0"/>
              <a:t> de </a:t>
            </a:r>
            <a:r>
              <a:rPr lang="en-CA" dirty="0" err="1"/>
              <a:t>l’argent</a:t>
            </a:r>
            <a:r>
              <a:rPr lang="en-CA" dirty="0"/>
              <a:t>, </a:t>
            </a:r>
            <a:r>
              <a:rPr lang="en-CA" dirty="0" err="1"/>
              <a:t>puis</a:t>
            </a:r>
            <a:r>
              <a:rPr lang="en-CA" dirty="0"/>
              <a:t> de les organiser </a:t>
            </a:r>
            <a:r>
              <a:rPr lang="en-CA" dirty="0" err="1"/>
              <a:t>en</a:t>
            </a:r>
            <a:r>
              <a:rPr lang="en-CA" dirty="0"/>
              <a:t> tenant </a:t>
            </a:r>
            <a:r>
              <a:rPr lang="en-CA" dirty="0" err="1"/>
              <a:t>compte</a:t>
            </a:r>
            <a:r>
              <a:rPr lang="en-CA" dirty="0"/>
              <a:t> d’un budget.</a:t>
            </a:r>
          </a:p>
          <a:p>
            <a:endParaRPr lang="en-CA" dirty="0"/>
          </a:p>
          <a:p>
            <a:endParaRPr lang="en-CA" dirty="0"/>
          </a:p>
        </p:txBody>
      </p:sp>
    </p:spTree>
    <p:extLst>
      <p:ext uri="{BB962C8B-B14F-4D97-AF65-F5344CB8AC3E}">
        <p14:creationId xmlns:p14="http://schemas.microsoft.com/office/powerpoint/2010/main" val="23814875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CA" dirty="0" err="1"/>
              <a:t>Pensez-vous</a:t>
            </a:r>
            <a:r>
              <a:rPr lang="en-CA" dirty="0"/>
              <a:t> à des fêtes, </a:t>
            </a:r>
            <a:r>
              <a:rPr lang="en-CA" dirty="0" err="1"/>
              <a:t>évènements</a:t>
            </a:r>
            <a:r>
              <a:rPr lang="en-CA" dirty="0"/>
              <a:t> </a:t>
            </a:r>
            <a:r>
              <a:rPr lang="en-CA" dirty="0" err="1"/>
              <a:t>ou</a:t>
            </a:r>
            <a:r>
              <a:rPr lang="en-CA" dirty="0"/>
              <a:t> </a:t>
            </a:r>
            <a:r>
              <a:rPr lang="en-CA" dirty="0" err="1"/>
              <a:t>célébrations</a:t>
            </a:r>
            <a:r>
              <a:rPr lang="en-CA" dirty="0"/>
              <a:t> non </a:t>
            </a:r>
            <a:r>
              <a:rPr lang="en-CA" dirty="0" err="1"/>
              <a:t>mentionnés</a:t>
            </a:r>
            <a:r>
              <a:rPr lang="en-CA" dirty="0"/>
              <a:t> ci-dessus pour </a:t>
            </a:r>
            <a:r>
              <a:rPr lang="en-CA" dirty="0" err="1"/>
              <a:t>lesquels</a:t>
            </a:r>
            <a:r>
              <a:rPr lang="en-CA" dirty="0"/>
              <a:t> </a:t>
            </a:r>
            <a:r>
              <a:rPr lang="en-CA" dirty="0" err="1"/>
              <a:t>certains</a:t>
            </a:r>
            <a:r>
              <a:rPr lang="en-CA" dirty="0"/>
              <a:t> </a:t>
            </a:r>
            <a:r>
              <a:rPr lang="en-CA" dirty="0" err="1"/>
              <a:t>pourraient</a:t>
            </a:r>
            <a:r>
              <a:rPr lang="en-CA" dirty="0"/>
              <a:t> </a:t>
            </a:r>
            <a:r>
              <a:rPr lang="en-CA" dirty="0" err="1"/>
              <a:t>avoir</a:t>
            </a:r>
            <a:r>
              <a:rPr lang="en-CA" dirty="0"/>
              <a:t> </a:t>
            </a:r>
            <a:r>
              <a:rPr lang="en-CA" dirty="0" err="1"/>
              <a:t>besoin</a:t>
            </a:r>
            <a:r>
              <a:rPr lang="en-CA" dirty="0"/>
              <a:t> </a:t>
            </a:r>
            <a:r>
              <a:rPr lang="en-CA" dirty="0" err="1"/>
              <a:t>d’argent</a:t>
            </a:r>
            <a:r>
              <a:rPr lang="en-CA" dirty="0"/>
              <a:t> </a:t>
            </a:r>
            <a:r>
              <a:rPr lang="en-CA" dirty="0" err="1"/>
              <a:t>supplémentaire</a:t>
            </a:r>
            <a:r>
              <a:rPr lang="en-CA" dirty="0"/>
              <a:t> ?</a:t>
            </a:r>
          </a:p>
          <a:p>
            <a:endParaRPr lang="en-CA" dirty="0"/>
          </a:p>
          <a:p>
            <a:endParaRPr lang="en-CA" dirty="0"/>
          </a:p>
        </p:txBody>
      </p:sp>
      <p:sp>
        <p:nvSpPr>
          <p:cNvPr id="7" name="Title 1">
            <a:extLst>
              <a:ext uri="{FF2B5EF4-FFF2-40B4-BE49-F238E27FC236}">
                <a16:creationId xmlns:a16="http://schemas.microsoft.com/office/drawing/2014/main" id="{D22BE282-9696-A450-6BC2-7C52B67EF080}"/>
              </a:ext>
            </a:extLst>
          </p:cNvPr>
          <p:cNvSpPr>
            <a:spLocks noGrp="1"/>
          </p:cNvSpPr>
          <p:nvPr>
            <p:ph type="title"/>
          </p:nvPr>
        </p:nvSpPr>
        <p:spPr>
          <a:xfrm>
            <a:off x="1257263" y="624110"/>
            <a:ext cx="10247350" cy="1280890"/>
          </a:xfrm>
        </p:spPr>
        <p:txBody>
          <a:bodyPr/>
          <a:lstStyle/>
          <a:p>
            <a:r>
              <a:rPr lang="en-CA" dirty="0" err="1"/>
              <a:t>Discutons</a:t>
            </a:r>
          </a:p>
        </p:txBody>
      </p:sp>
      <p:pic>
        <p:nvPicPr>
          <p:cNvPr id="8" name="Picture 3">
            <a:extLst>
              <a:ext uri="{FF2B5EF4-FFF2-40B4-BE49-F238E27FC236}">
                <a16:creationId xmlns:a16="http://schemas.microsoft.com/office/drawing/2014/main" id="{53FF4FD2-EFFB-2BB5-87E6-BF9C8B52D8BD}"/>
              </a:ext>
            </a:extLst>
          </p:cNvPr>
          <p:cNvPicPr>
            <a:picLocks noChangeAspect="1"/>
          </p:cNvPicPr>
          <p:nvPr/>
        </p:nvPicPr>
        <p:blipFill>
          <a:blip r:embed="rId2"/>
          <a:stretch>
            <a:fillRect/>
          </a:stretch>
        </p:blipFill>
        <p:spPr>
          <a:xfrm>
            <a:off x="678093" y="624110"/>
            <a:ext cx="579170" cy="585267"/>
          </a:xfrm>
          <a:prstGeom prst="rect">
            <a:avLst/>
          </a:prstGeom>
        </p:spPr>
      </p:pic>
      <p:pic>
        <p:nvPicPr>
          <p:cNvPr id="2" name="Image 1" descr="Picture 451, Image">
            <a:extLst>
              <a:ext uri="{FF2B5EF4-FFF2-40B4-BE49-F238E27FC236}">
                <a16:creationId xmlns:a16="http://schemas.microsoft.com/office/drawing/2014/main" id="{2C4E044B-D5D2-B8CD-A7C2-935E2CE2C254}"/>
              </a:ext>
            </a:extLst>
          </p:cNvPr>
          <p:cNvPicPr>
            <a:picLocks noChangeAspect="1"/>
          </p:cNvPicPr>
          <p:nvPr/>
        </p:nvPicPr>
        <p:blipFill>
          <a:blip r:embed="rId3"/>
          <a:stretch>
            <a:fillRect/>
          </a:stretch>
        </p:blipFill>
        <p:spPr>
          <a:xfrm>
            <a:off x="2766258" y="3148972"/>
            <a:ext cx="2990850" cy="29908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Image 3" descr="Picture 450, Image">
            <a:extLst>
              <a:ext uri="{FF2B5EF4-FFF2-40B4-BE49-F238E27FC236}">
                <a16:creationId xmlns:a16="http://schemas.microsoft.com/office/drawing/2014/main" id="{B92ECB57-6DB5-FC2A-3C26-DC602A15E2BF}"/>
              </a:ext>
            </a:extLst>
          </p:cNvPr>
          <p:cNvPicPr>
            <a:picLocks noChangeAspect="1"/>
          </p:cNvPicPr>
          <p:nvPr/>
        </p:nvPicPr>
        <p:blipFill>
          <a:blip r:embed="rId4"/>
          <a:stretch>
            <a:fillRect/>
          </a:stretch>
        </p:blipFill>
        <p:spPr>
          <a:xfrm>
            <a:off x="6596817" y="3582359"/>
            <a:ext cx="2828925" cy="21240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Image 4" descr="Picture 452, Image">
            <a:extLst>
              <a:ext uri="{FF2B5EF4-FFF2-40B4-BE49-F238E27FC236}">
                <a16:creationId xmlns:a16="http://schemas.microsoft.com/office/drawing/2014/main" id="{BB473891-0C31-5A5B-E655-518F1374957A}"/>
              </a:ext>
            </a:extLst>
          </p:cNvPr>
          <p:cNvPicPr>
            <a:picLocks noChangeAspect="1"/>
          </p:cNvPicPr>
          <p:nvPr/>
        </p:nvPicPr>
        <p:blipFill>
          <a:blip r:embed="rId5"/>
          <a:stretch>
            <a:fillRect/>
          </a:stretch>
        </p:blipFill>
        <p:spPr>
          <a:xfrm>
            <a:off x="9258148" y="307673"/>
            <a:ext cx="2391984" cy="15752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439340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Budget </a:t>
            </a:r>
            <a:r>
              <a:rPr lang="en-CA" dirty="0" err="1"/>
              <a:t>saisonnier</a:t>
            </a:r>
            <a:endParaRPr lang="en-CA" dirty="0"/>
          </a:p>
        </p:txBody>
      </p:sp>
      <p:sp>
        <p:nvSpPr>
          <p:cNvPr id="3" name="Content Placeholder 2"/>
          <p:cNvSpPr>
            <a:spLocks noGrp="1"/>
          </p:cNvSpPr>
          <p:nvPr>
            <p:ph idx="1"/>
          </p:nvPr>
        </p:nvSpPr>
        <p:spPr>
          <a:xfrm>
            <a:off x="678093" y="1905000"/>
            <a:ext cx="10826519" cy="4006222"/>
          </a:xfrm>
        </p:spPr>
        <p:txBody>
          <a:bodyPr>
            <a:normAutofit/>
          </a:bodyPr>
          <a:lstStyle/>
          <a:p>
            <a:r>
              <a:rPr lang="en-CA" dirty="0"/>
              <a:t>Tout </a:t>
            </a:r>
            <a:r>
              <a:rPr lang="en-CA" dirty="0" err="1"/>
              <a:t>évènement</a:t>
            </a:r>
            <a:r>
              <a:rPr lang="en-CA" dirty="0"/>
              <a:t> </a:t>
            </a:r>
            <a:r>
              <a:rPr lang="en-CA" dirty="0" err="1"/>
              <a:t>ou</a:t>
            </a:r>
            <a:r>
              <a:rPr lang="en-CA" dirty="0"/>
              <a:t> toute </a:t>
            </a:r>
            <a:r>
              <a:rPr lang="en-CA" dirty="0" err="1"/>
              <a:t>célébration</a:t>
            </a:r>
            <a:r>
              <a:rPr lang="en-CA" dirty="0"/>
              <a:t> </a:t>
            </a:r>
            <a:r>
              <a:rPr lang="en-CA" dirty="0" err="1"/>
              <a:t>spéciale</a:t>
            </a:r>
            <a:r>
              <a:rPr lang="en-CA" dirty="0"/>
              <a:t> </a:t>
            </a:r>
            <a:r>
              <a:rPr lang="en-CA" dirty="0" err="1"/>
              <a:t>entraine</a:t>
            </a:r>
            <a:r>
              <a:rPr lang="en-CA" dirty="0"/>
              <a:t> des </a:t>
            </a:r>
            <a:r>
              <a:rPr lang="en-CA" dirty="0" err="1"/>
              <a:t>dépenses</a:t>
            </a:r>
            <a:r>
              <a:rPr lang="en-CA" dirty="0"/>
              <a:t> </a:t>
            </a:r>
            <a:r>
              <a:rPr lang="en-CA" dirty="0" err="1"/>
              <a:t>diverses</a:t>
            </a:r>
            <a:r>
              <a:rPr lang="en-CA" dirty="0"/>
              <a:t>. Parmi </a:t>
            </a:r>
            <a:r>
              <a:rPr lang="en-CA" dirty="0" err="1"/>
              <a:t>celles</a:t>
            </a:r>
            <a:r>
              <a:rPr lang="en-CA" dirty="0"/>
              <a:t>-ci, on </a:t>
            </a:r>
            <a:r>
              <a:rPr lang="en-CA" dirty="0" err="1"/>
              <a:t>peut</a:t>
            </a:r>
            <a:r>
              <a:rPr lang="en-CA" dirty="0"/>
              <a:t> noter :</a:t>
            </a:r>
          </a:p>
          <a:p>
            <a:pPr lvl="1"/>
            <a:r>
              <a:rPr lang="en-CA" dirty="0"/>
              <a:t>la </a:t>
            </a:r>
            <a:r>
              <a:rPr lang="en-CA" dirty="0" err="1"/>
              <a:t>nourriture</a:t>
            </a:r>
            <a:r>
              <a:rPr lang="en-CA" dirty="0"/>
              <a:t> ;</a:t>
            </a:r>
          </a:p>
          <a:p>
            <a:pPr lvl="1"/>
            <a:r>
              <a:rPr lang="en-CA" dirty="0"/>
              <a:t>les </a:t>
            </a:r>
            <a:r>
              <a:rPr lang="en-CA" dirty="0" err="1"/>
              <a:t>activités</a:t>
            </a:r>
            <a:r>
              <a:rPr lang="en-CA" dirty="0"/>
              <a:t> ;</a:t>
            </a:r>
          </a:p>
          <a:p>
            <a:pPr lvl="1"/>
            <a:r>
              <a:rPr lang="en-CA" dirty="0"/>
              <a:t>les </a:t>
            </a:r>
            <a:r>
              <a:rPr lang="en-CA" dirty="0" err="1"/>
              <a:t>cadeaux</a:t>
            </a:r>
            <a:r>
              <a:rPr lang="en-CA" dirty="0"/>
              <a:t> ;</a:t>
            </a:r>
          </a:p>
          <a:p>
            <a:pPr lvl="1"/>
            <a:r>
              <a:rPr lang="en-CA" dirty="0"/>
              <a:t>les </a:t>
            </a:r>
            <a:r>
              <a:rPr lang="en-CA" dirty="0" err="1"/>
              <a:t>décorations</a:t>
            </a:r>
            <a:r>
              <a:rPr lang="en-CA" dirty="0"/>
              <a:t> ;</a:t>
            </a:r>
          </a:p>
          <a:p>
            <a:pPr lvl="1"/>
            <a:r>
              <a:rPr lang="en-CA" dirty="0"/>
              <a:t>les dons.</a:t>
            </a:r>
          </a:p>
          <a:p>
            <a:endParaRPr lang="en-CA" dirty="0"/>
          </a:p>
        </p:txBody>
      </p:sp>
    </p:spTree>
    <p:extLst>
      <p:ext uri="{BB962C8B-B14F-4D97-AF65-F5344CB8AC3E}">
        <p14:creationId xmlns:p14="http://schemas.microsoft.com/office/powerpoint/2010/main" val="22703966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Budget </a:t>
            </a:r>
            <a:r>
              <a:rPr lang="en-CA" dirty="0" err="1"/>
              <a:t>saisonnier</a:t>
            </a:r>
            <a:endParaRPr lang="en-CA" dirty="0"/>
          </a:p>
        </p:txBody>
      </p:sp>
      <p:sp>
        <p:nvSpPr>
          <p:cNvPr id="3" name="Content Placeholder 2"/>
          <p:cNvSpPr>
            <a:spLocks noGrp="1"/>
          </p:cNvSpPr>
          <p:nvPr>
            <p:ph idx="1"/>
          </p:nvPr>
        </p:nvSpPr>
        <p:spPr>
          <a:xfrm>
            <a:off x="678093" y="1905000"/>
            <a:ext cx="10826519" cy="4006222"/>
          </a:xfrm>
        </p:spPr>
        <p:txBody>
          <a:bodyPr/>
          <a:lstStyle/>
          <a:p>
            <a:r>
              <a:rPr lang="en-CA" dirty="0" err="1"/>
              <a:t>Lorsque</a:t>
            </a:r>
            <a:r>
              <a:rPr lang="en-CA" dirty="0"/>
              <a:t> </a:t>
            </a:r>
            <a:r>
              <a:rPr lang="en-CA" dirty="0" err="1"/>
              <a:t>vous</a:t>
            </a:r>
            <a:r>
              <a:rPr lang="en-CA" dirty="0"/>
              <a:t> </a:t>
            </a:r>
            <a:r>
              <a:rPr lang="en-CA" dirty="0" err="1"/>
              <a:t>planifiez</a:t>
            </a:r>
            <a:r>
              <a:rPr lang="en-CA" dirty="0"/>
              <a:t> un </a:t>
            </a:r>
            <a:r>
              <a:rPr lang="en-CA" dirty="0" err="1"/>
              <a:t>évènement</a:t>
            </a:r>
            <a:r>
              <a:rPr lang="en-CA" dirty="0"/>
              <a:t> </a:t>
            </a:r>
            <a:r>
              <a:rPr lang="en-CA" dirty="0" err="1"/>
              <a:t>ou</a:t>
            </a:r>
            <a:r>
              <a:rPr lang="en-CA" dirty="0"/>
              <a:t> </a:t>
            </a:r>
            <a:r>
              <a:rPr lang="en-CA" dirty="0" err="1"/>
              <a:t>une</a:t>
            </a:r>
            <a:r>
              <a:rPr lang="en-CA" dirty="0"/>
              <a:t> </a:t>
            </a:r>
            <a:r>
              <a:rPr lang="en-CA" dirty="0" err="1"/>
              <a:t>célébration</a:t>
            </a:r>
            <a:r>
              <a:rPr lang="en-CA" dirty="0"/>
              <a:t> </a:t>
            </a:r>
            <a:r>
              <a:rPr lang="en-CA" dirty="0" err="1"/>
              <a:t>spéciale</a:t>
            </a:r>
            <a:r>
              <a:rPr lang="en-CA" dirty="0"/>
              <a:t>, </a:t>
            </a:r>
            <a:r>
              <a:rPr lang="en-CA" dirty="0" err="1"/>
              <a:t>déterminez</a:t>
            </a:r>
            <a:r>
              <a:rPr lang="en-CA" dirty="0"/>
              <a:t> le budget que </a:t>
            </a:r>
            <a:r>
              <a:rPr lang="en-CA" dirty="0" err="1"/>
              <a:t>vous</a:t>
            </a:r>
            <a:r>
              <a:rPr lang="en-CA" dirty="0"/>
              <a:t> </a:t>
            </a:r>
            <a:r>
              <a:rPr lang="en-CA" dirty="0" err="1"/>
              <a:t>désirez</a:t>
            </a:r>
            <a:r>
              <a:rPr lang="en-CA" dirty="0"/>
              <a:t> y </a:t>
            </a:r>
            <a:r>
              <a:rPr lang="en-CA" dirty="0" err="1"/>
              <a:t>allouer</a:t>
            </a:r>
            <a:r>
              <a:rPr lang="en-CA" dirty="0"/>
              <a:t>. </a:t>
            </a:r>
          </a:p>
          <a:p>
            <a:r>
              <a:rPr lang="en-CA" dirty="0"/>
              <a:t>Ensuite, </a:t>
            </a:r>
            <a:r>
              <a:rPr lang="en-CA" dirty="0" err="1"/>
              <a:t>divisez</a:t>
            </a:r>
            <a:r>
              <a:rPr lang="en-CA" dirty="0"/>
              <a:t> </a:t>
            </a:r>
            <a:r>
              <a:rPr lang="en-CA" dirty="0" err="1"/>
              <a:t>ce</a:t>
            </a:r>
            <a:r>
              <a:rPr lang="en-CA" dirty="0"/>
              <a:t> budget </a:t>
            </a:r>
            <a:r>
              <a:rPr lang="en-CA" dirty="0" err="1"/>
              <a:t>en</a:t>
            </a:r>
            <a:r>
              <a:rPr lang="en-CA" dirty="0"/>
              <a:t> </a:t>
            </a:r>
            <a:r>
              <a:rPr lang="en-CA" dirty="0" err="1"/>
              <a:t>différentes</a:t>
            </a:r>
            <a:r>
              <a:rPr lang="en-CA" dirty="0"/>
              <a:t> </a:t>
            </a:r>
            <a:r>
              <a:rPr lang="en-CA" dirty="0" err="1"/>
              <a:t>catégories</a:t>
            </a:r>
            <a:r>
              <a:rPr lang="en-CA" dirty="0"/>
              <a:t>.</a:t>
            </a:r>
          </a:p>
          <a:p>
            <a:endParaRPr lang="en-CA" dirty="0"/>
          </a:p>
          <a:p>
            <a:endParaRPr lang="en-CA" dirty="0"/>
          </a:p>
        </p:txBody>
      </p:sp>
    </p:spTree>
    <p:extLst>
      <p:ext uri="{BB962C8B-B14F-4D97-AF65-F5344CB8AC3E}">
        <p14:creationId xmlns:p14="http://schemas.microsoft.com/office/powerpoint/2010/main" val="14341479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Budget </a:t>
            </a:r>
            <a:r>
              <a:rPr lang="en-CA" dirty="0" err="1"/>
              <a:t>saisonnier</a:t>
            </a:r>
            <a:endParaRPr lang="en-CA" dirty="0"/>
          </a:p>
        </p:txBody>
      </p:sp>
      <p:sp>
        <p:nvSpPr>
          <p:cNvPr id="3" name="Content Placeholder 2"/>
          <p:cNvSpPr>
            <a:spLocks noGrp="1"/>
          </p:cNvSpPr>
          <p:nvPr>
            <p:ph idx="1"/>
          </p:nvPr>
        </p:nvSpPr>
        <p:spPr>
          <a:xfrm>
            <a:off x="678093" y="1905000"/>
            <a:ext cx="10826519" cy="4006222"/>
          </a:xfrm>
        </p:spPr>
        <p:txBody>
          <a:bodyPr/>
          <a:lstStyle/>
          <a:p>
            <a:pPr marL="0" indent="0">
              <a:buNone/>
            </a:pPr>
            <a:r>
              <a:rPr lang="en-CA" i="1" dirty="0" err="1"/>
              <a:t>Exemple</a:t>
            </a:r>
            <a:r>
              <a:rPr lang="en-CA" i="1" dirty="0"/>
              <a:t> : </a:t>
            </a:r>
            <a:r>
              <a:rPr lang="en-CA" dirty="0"/>
              <a:t>Tyler </a:t>
            </a:r>
            <a:r>
              <a:rPr lang="en-CA" dirty="0" err="1"/>
              <a:t>prépare</a:t>
            </a:r>
            <a:r>
              <a:rPr lang="en-CA" dirty="0"/>
              <a:t> </a:t>
            </a:r>
            <a:r>
              <a:rPr lang="en-CA" dirty="0" err="1"/>
              <a:t>l’anniversaire</a:t>
            </a:r>
            <a:r>
              <a:rPr lang="en-CA" dirty="0"/>
              <a:t> de </a:t>
            </a:r>
            <a:r>
              <a:rPr lang="en-CA" dirty="0" err="1"/>
              <a:t>sa</a:t>
            </a:r>
            <a:r>
              <a:rPr lang="en-CA" dirty="0"/>
              <a:t> fille. La fête aura lieu dans 4 </a:t>
            </a:r>
            <a:r>
              <a:rPr lang="en-CA" dirty="0" err="1"/>
              <a:t>mois</a:t>
            </a:r>
            <a:r>
              <a:rPr lang="en-CA" dirty="0"/>
              <a:t>. Il </a:t>
            </a:r>
            <a:r>
              <a:rPr lang="en-CA" dirty="0" err="1"/>
              <a:t>souhaite</a:t>
            </a:r>
            <a:r>
              <a:rPr lang="en-CA" dirty="0"/>
              <a:t> un gâteau, des </a:t>
            </a:r>
            <a:r>
              <a:rPr lang="en-CA" dirty="0" err="1"/>
              <a:t>décorations</a:t>
            </a:r>
            <a:r>
              <a:rPr lang="en-CA" dirty="0"/>
              <a:t>, </a:t>
            </a:r>
            <a:r>
              <a:rPr lang="en-CA" dirty="0" err="1"/>
              <a:t>une</a:t>
            </a:r>
            <a:r>
              <a:rPr lang="en-CA" dirty="0"/>
              <a:t> piñata, un jeu, </a:t>
            </a:r>
            <a:r>
              <a:rPr lang="en-CA" dirty="0" err="1"/>
              <a:t>une</a:t>
            </a:r>
            <a:r>
              <a:rPr lang="en-CA" dirty="0"/>
              <a:t> pizza et du punch. Il </a:t>
            </a:r>
            <a:r>
              <a:rPr lang="en-CA" dirty="0" err="1"/>
              <a:t>lui</a:t>
            </a:r>
            <a:r>
              <a:rPr lang="en-CA" dirty="0"/>
              <a:t> </a:t>
            </a:r>
            <a:r>
              <a:rPr lang="en-CA" dirty="0" err="1"/>
              <a:t>offrira</a:t>
            </a:r>
            <a:r>
              <a:rPr lang="en-CA" dirty="0"/>
              <a:t> </a:t>
            </a:r>
            <a:r>
              <a:rPr lang="en-CA" dirty="0" err="1"/>
              <a:t>également</a:t>
            </a:r>
            <a:r>
              <a:rPr lang="en-CA" dirty="0"/>
              <a:t> un </a:t>
            </a:r>
            <a:r>
              <a:rPr lang="en-CA" dirty="0" err="1"/>
              <a:t>cadeau</a:t>
            </a:r>
            <a:r>
              <a:rPr lang="en-CA" dirty="0"/>
              <a:t>.</a:t>
            </a:r>
          </a:p>
          <a:p>
            <a:pPr marL="0" indent="0">
              <a:buNone/>
            </a:pPr>
            <a:endParaRPr lang="en-CA" i="1" dirty="0"/>
          </a:p>
        </p:txBody>
      </p:sp>
    </p:spTree>
    <p:extLst>
      <p:ext uri="{BB962C8B-B14F-4D97-AF65-F5344CB8AC3E}">
        <p14:creationId xmlns:p14="http://schemas.microsoft.com/office/powerpoint/2010/main" val="3535443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257263" y="624110"/>
            <a:ext cx="10247350" cy="1280890"/>
          </a:xfrm>
        </p:spPr>
        <p:txBody>
          <a:bodyPr/>
          <a:lstStyle/>
          <a:p>
            <a:r>
              <a:rPr lang="en-CA" dirty="0" err="1"/>
              <a:t>Discutons</a:t>
            </a:r>
          </a:p>
        </p:txBody>
      </p:sp>
      <p:sp>
        <p:nvSpPr>
          <p:cNvPr id="3" name="Content Placeholder 2"/>
          <p:cNvSpPr>
            <a:spLocks noGrp="1"/>
          </p:cNvSpPr>
          <p:nvPr>
            <p:ph idx="1"/>
          </p:nvPr>
        </p:nvSpPr>
        <p:spPr>
          <a:xfrm>
            <a:off x="678093" y="1905000"/>
            <a:ext cx="10826519" cy="4006222"/>
          </a:xfrm>
        </p:spPr>
        <p:txBody>
          <a:bodyPr/>
          <a:lstStyle/>
          <a:p>
            <a:r>
              <a:rPr lang="en-CA" dirty="0" err="1"/>
              <a:t>Utilisez-vous</a:t>
            </a:r>
            <a:r>
              <a:rPr lang="en-CA" dirty="0"/>
              <a:t> un budget </a:t>
            </a:r>
            <a:r>
              <a:rPr lang="en-CA" dirty="0" err="1"/>
              <a:t>actuellement</a:t>
            </a:r>
            <a:r>
              <a:rPr lang="en-CA" dirty="0"/>
              <a:t> ?</a:t>
            </a:r>
          </a:p>
          <a:p>
            <a:r>
              <a:rPr lang="en-CA" dirty="0"/>
              <a:t>Comment </a:t>
            </a:r>
            <a:r>
              <a:rPr lang="en-CA" dirty="0" err="1"/>
              <a:t>évalueriez-vous</a:t>
            </a:r>
            <a:r>
              <a:rPr lang="en-CA" dirty="0"/>
              <a:t> </a:t>
            </a:r>
            <a:r>
              <a:rPr lang="en-CA" dirty="0" err="1"/>
              <a:t>vos</a:t>
            </a:r>
            <a:r>
              <a:rPr lang="en-CA" dirty="0"/>
              <a:t> </a:t>
            </a:r>
            <a:r>
              <a:rPr lang="en-CA" dirty="0" err="1"/>
              <a:t>compétences</a:t>
            </a:r>
            <a:r>
              <a:rPr lang="en-CA" dirty="0"/>
              <a:t> </a:t>
            </a:r>
            <a:r>
              <a:rPr lang="en-CA" dirty="0" err="1"/>
              <a:t>actuelles</a:t>
            </a:r>
            <a:r>
              <a:rPr lang="en-CA" dirty="0"/>
              <a:t> </a:t>
            </a:r>
            <a:r>
              <a:rPr lang="en-CA" dirty="0" err="1"/>
              <a:t>en</a:t>
            </a:r>
            <a:r>
              <a:rPr lang="en-CA" dirty="0"/>
              <a:t> matière de </a:t>
            </a:r>
            <a:r>
              <a:rPr lang="en-CA" dirty="0" err="1"/>
              <a:t>budgétisation</a:t>
            </a:r>
            <a:r>
              <a:rPr lang="en-CA" dirty="0"/>
              <a:t> ?</a:t>
            </a:r>
          </a:p>
          <a:p>
            <a:r>
              <a:rPr lang="en-CA" dirty="0" err="1"/>
              <a:t>Pourquoi</a:t>
            </a:r>
            <a:r>
              <a:rPr lang="en-CA" dirty="0"/>
              <a:t> </a:t>
            </a:r>
            <a:r>
              <a:rPr lang="en-CA" dirty="0" err="1"/>
              <a:t>pensez-vous</a:t>
            </a:r>
            <a:r>
              <a:rPr lang="en-CA" dirty="0"/>
              <a:t> </a:t>
            </a:r>
            <a:r>
              <a:rPr lang="en-CA" dirty="0" err="1"/>
              <a:t>qu’il</a:t>
            </a:r>
            <a:r>
              <a:rPr lang="en-CA" dirty="0"/>
              <a:t> </a:t>
            </a:r>
            <a:r>
              <a:rPr lang="en-CA" dirty="0" err="1"/>
              <a:t>est</a:t>
            </a:r>
            <a:r>
              <a:rPr lang="en-CA" dirty="0"/>
              <a:t> important </a:t>
            </a:r>
            <a:r>
              <a:rPr lang="en-CA" dirty="0" err="1"/>
              <a:t>d’établir</a:t>
            </a:r>
            <a:r>
              <a:rPr lang="en-CA" dirty="0"/>
              <a:t> un budget ?</a:t>
            </a:r>
          </a:p>
          <a:p>
            <a:endParaRPr lang="en-CA" dirty="0"/>
          </a:p>
          <a:p>
            <a:endParaRPr lang="en-CA" dirty="0"/>
          </a:p>
        </p:txBody>
      </p:sp>
      <p:pic>
        <p:nvPicPr>
          <p:cNvPr id="4" name="Picture 3"/>
          <p:cNvPicPr>
            <a:picLocks noChangeAspect="1"/>
          </p:cNvPicPr>
          <p:nvPr/>
        </p:nvPicPr>
        <p:blipFill>
          <a:blip r:embed="rId2"/>
          <a:stretch>
            <a:fillRect/>
          </a:stretch>
        </p:blipFill>
        <p:spPr>
          <a:xfrm>
            <a:off x="678093" y="624110"/>
            <a:ext cx="579170" cy="585267"/>
          </a:xfrm>
          <a:prstGeom prst="rect">
            <a:avLst/>
          </a:prstGeom>
        </p:spPr>
      </p:pic>
    </p:spTree>
    <p:extLst>
      <p:ext uri="{BB962C8B-B14F-4D97-AF65-F5344CB8AC3E}">
        <p14:creationId xmlns:p14="http://schemas.microsoft.com/office/powerpoint/2010/main" val="24651014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Budget </a:t>
            </a:r>
            <a:r>
              <a:rPr lang="en-CA" dirty="0" err="1"/>
              <a:t>saisonnier</a:t>
            </a:r>
            <a:endParaRPr lang="en-CA" dirty="0"/>
          </a:p>
        </p:txBody>
      </p:sp>
      <p:sp>
        <p:nvSpPr>
          <p:cNvPr id="3" name="Content Placeholder 2"/>
          <p:cNvSpPr>
            <a:spLocks noGrp="1"/>
          </p:cNvSpPr>
          <p:nvPr>
            <p:ph idx="1"/>
          </p:nvPr>
        </p:nvSpPr>
        <p:spPr>
          <a:xfrm>
            <a:off x="678093" y="1905000"/>
            <a:ext cx="10826519" cy="4006222"/>
          </a:xfrm>
        </p:spPr>
        <p:txBody>
          <a:bodyPr/>
          <a:lstStyle/>
          <a:p>
            <a:pPr marL="0" indent="0">
              <a:buNone/>
            </a:pPr>
            <a:r>
              <a:rPr lang="en-CA" i="1" dirty="0" err="1"/>
              <a:t>Exemple</a:t>
            </a:r>
            <a:r>
              <a:rPr lang="en-CA" i="1" dirty="0"/>
              <a:t> : 	</a:t>
            </a:r>
          </a:p>
          <a:p>
            <a:r>
              <a:rPr lang="en-CA" dirty="0"/>
              <a:t>Tyler </a:t>
            </a:r>
            <a:r>
              <a:rPr lang="en-CA" dirty="0" err="1"/>
              <a:t>est</a:t>
            </a:r>
            <a:r>
              <a:rPr lang="en-CA" dirty="0"/>
              <a:t> </a:t>
            </a:r>
            <a:r>
              <a:rPr lang="en-CA" dirty="0" err="1"/>
              <a:t>convaincu</a:t>
            </a:r>
            <a:r>
              <a:rPr lang="en-CA" dirty="0"/>
              <a:t> </a:t>
            </a:r>
            <a:r>
              <a:rPr lang="en-CA" dirty="0" err="1"/>
              <a:t>qu’il</a:t>
            </a:r>
            <a:r>
              <a:rPr lang="en-CA" dirty="0"/>
              <a:t> </a:t>
            </a:r>
            <a:r>
              <a:rPr lang="en-CA" dirty="0" err="1"/>
              <a:t>pourra</a:t>
            </a:r>
            <a:r>
              <a:rPr lang="en-CA" dirty="0"/>
              <a:t> </a:t>
            </a:r>
            <a:r>
              <a:rPr lang="en-CA" dirty="0" err="1"/>
              <a:t>épargner</a:t>
            </a:r>
            <a:r>
              <a:rPr lang="en-CA" dirty="0"/>
              <a:t> 180 $ </a:t>
            </a:r>
            <a:r>
              <a:rPr lang="en-CA" dirty="0" err="1"/>
              <a:t>d’ici</a:t>
            </a:r>
            <a:r>
              <a:rPr lang="en-CA" dirty="0"/>
              <a:t> la fête. </a:t>
            </a:r>
          </a:p>
          <a:p>
            <a:r>
              <a:rPr lang="en-CA" dirty="0"/>
              <a:t>Il </a:t>
            </a:r>
            <a:r>
              <a:rPr lang="en-CA" dirty="0" err="1"/>
              <a:t>répartit</a:t>
            </a:r>
            <a:r>
              <a:rPr lang="en-CA" dirty="0"/>
              <a:t> son budget </a:t>
            </a:r>
            <a:r>
              <a:rPr lang="en-CA" dirty="0" err="1"/>
              <a:t>comme</a:t>
            </a:r>
            <a:r>
              <a:rPr lang="en-CA" dirty="0"/>
              <a:t> suit :</a:t>
            </a:r>
          </a:p>
          <a:p>
            <a:pPr marL="0" indent="0">
              <a:buNone/>
            </a:pPr>
            <a:endParaRPr lang="en-CA" i="1" dirty="0"/>
          </a:p>
        </p:txBody>
      </p:sp>
    </p:spTree>
    <p:extLst>
      <p:ext uri="{BB962C8B-B14F-4D97-AF65-F5344CB8AC3E}">
        <p14:creationId xmlns:p14="http://schemas.microsoft.com/office/powerpoint/2010/main" val="20933816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Budget </a:t>
            </a:r>
            <a:r>
              <a:rPr lang="en-CA" dirty="0" err="1"/>
              <a:t>saisonnier</a:t>
            </a:r>
            <a:endParaRPr lang="en-CA" dirty="0"/>
          </a:p>
        </p:txBody>
      </p:sp>
      <p:sp>
        <p:nvSpPr>
          <p:cNvPr id="3" name="Content Placeholder 2"/>
          <p:cNvSpPr>
            <a:spLocks noGrp="1"/>
          </p:cNvSpPr>
          <p:nvPr>
            <p:ph idx="1"/>
          </p:nvPr>
        </p:nvSpPr>
        <p:spPr>
          <a:xfrm>
            <a:off x="678093" y="1905000"/>
            <a:ext cx="10826519" cy="4006222"/>
          </a:xfrm>
        </p:spPr>
        <p:txBody>
          <a:bodyPr>
            <a:normAutofit/>
          </a:bodyPr>
          <a:lstStyle/>
          <a:p>
            <a:r>
              <a:rPr lang="en-CA" dirty="0" err="1"/>
              <a:t>cadeau</a:t>
            </a:r>
            <a:r>
              <a:rPr lang="en-CA" dirty="0"/>
              <a:t> : 70 $</a:t>
            </a:r>
          </a:p>
          <a:p>
            <a:r>
              <a:rPr lang="en-CA" dirty="0"/>
              <a:t>piñata : 20 $</a:t>
            </a:r>
          </a:p>
          <a:p>
            <a:r>
              <a:rPr lang="en-CA" dirty="0"/>
              <a:t>pizza : 40 $</a:t>
            </a:r>
          </a:p>
          <a:p>
            <a:r>
              <a:rPr lang="en-CA" dirty="0"/>
              <a:t>punch : 10 $</a:t>
            </a:r>
          </a:p>
          <a:p>
            <a:r>
              <a:rPr lang="en-CA" dirty="0" err="1"/>
              <a:t>décorations</a:t>
            </a:r>
            <a:r>
              <a:rPr lang="en-CA" dirty="0"/>
              <a:t> : 20 $</a:t>
            </a:r>
          </a:p>
          <a:p>
            <a:r>
              <a:rPr lang="en-CA" dirty="0"/>
              <a:t>jeu : 10 $</a:t>
            </a:r>
          </a:p>
          <a:p>
            <a:r>
              <a:rPr lang="en-CA" dirty="0"/>
              <a:t>gâteau : 10 $</a:t>
            </a:r>
          </a:p>
          <a:p>
            <a:endParaRPr lang="en-CA" dirty="0"/>
          </a:p>
          <a:p>
            <a:pPr marL="0" indent="0">
              <a:buNone/>
            </a:pPr>
            <a:endParaRPr lang="en-CA" i="1" dirty="0"/>
          </a:p>
        </p:txBody>
      </p:sp>
    </p:spTree>
    <p:extLst>
      <p:ext uri="{BB962C8B-B14F-4D97-AF65-F5344CB8AC3E}">
        <p14:creationId xmlns:p14="http://schemas.microsoft.com/office/powerpoint/2010/main" val="102332777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Budget </a:t>
            </a:r>
            <a:r>
              <a:rPr lang="en-CA" dirty="0" err="1"/>
              <a:t>saisonnier</a:t>
            </a:r>
            <a:endParaRPr lang="en-CA" dirty="0"/>
          </a:p>
        </p:txBody>
      </p:sp>
      <p:sp>
        <p:nvSpPr>
          <p:cNvPr id="3" name="Content Placeholder 2"/>
          <p:cNvSpPr>
            <a:spLocks noGrp="1"/>
          </p:cNvSpPr>
          <p:nvPr>
            <p:ph idx="1"/>
          </p:nvPr>
        </p:nvSpPr>
        <p:spPr>
          <a:xfrm>
            <a:off x="678093" y="1905000"/>
            <a:ext cx="10826519" cy="4006222"/>
          </a:xfrm>
        </p:spPr>
        <p:txBody>
          <a:bodyPr/>
          <a:lstStyle/>
          <a:p>
            <a:pPr marL="0" indent="0">
              <a:buNone/>
            </a:pPr>
            <a:r>
              <a:rPr lang="en-CA" i="1" dirty="0" err="1"/>
              <a:t>Exemple</a:t>
            </a:r>
            <a:r>
              <a:rPr lang="en-CA" i="1" dirty="0"/>
              <a:t> : </a:t>
            </a:r>
          </a:p>
          <a:p>
            <a:r>
              <a:rPr lang="en-CA" dirty="0"/>
              <a:t>Tyler </a:t>
            </a:r>
            <a:r>
              <a:rPr lang="en-CA" dirty="0" err="1"/>
              <a:t>savait</a:t>
            </a:r>
            <a:r>
              <a:rPr lang="en-CA" dirty="0"/>
              <a:t> que son budget </a:t>
            </a:r>
            <a:r>
              <a:rPr lang="en-CA" dirty="0" err="1"/>
              <a:t>serait</a:t>
            </a:r>
            <a:r>
              <a:rPr lang="en-CA" dirty="0"/>
              <a:t> </a:t>
            </a:r>
            <a:r>
              <a:rPr lang="en-CA" dirty="0" err="1"/>
              <a:t>serré</a:t>
            </a:r>
            <a:r>
              <a:rPr lang="en-CA" dirty="0"/>
              <a:t>, il a </a:t>
            </a:r>
            <a:r>
              <a:rPr lang="en-CA" dirty="0" err="1"/>
              <a:t>donc</a:t>
            </a:r>
            <a:r>
              <a:rPr lang="en-CA" dirty="0"/>
              <a:t> </a:t>
            </a:r>
            <a:r>
              <a:rPr lang="en-CA" dirty="0" err="1"/>
              <a:t>décidé</a:t>
            </a:r>
            <a:r>
              <a:rPr lang="en-CA" dirty="0"/>
              <a:t> de </a:t>
            </a:r>
            <a:r>
              <a:rPr lang="en-CA" dirty="0" err="1"/>
              <a:t>réduire</a:t>
            </a:r>
            <a:r>
              <a:rPr lang="en-CA" dirty="0"/>
              <a:t> son budget gâteau et de </a:t>
            </a:r>
            <a:r>
              <a:rPr lang="en-CA" dirty="0" err="1"/>
              <a:t>préparer</a:t>
            </a:r>
            <a:r>
              <a:rPr lang="en-CA" dirty="0"/>
              <a:t> le gâteau.</a:t>
            </a:r>
          </a:p>
          <a:p>
            <a:pPr marL="0" indent="0">
              <a:buNone/>
            </a:pPr>
            <a:endParaRPr lang="en-CA" i="1" dirty="0"/>
          </a:p>
        </p:txBody>
      </p:sp>
    </p:spTree>
    <p:extLst>
      <p:ext uri="{BB962C8B-B14F-4D97-AF65-F5344CB8AC3E}">
        <p14:creationId xmlns:p14="http://schemas.microsoft.com/office/powerpoint/2010/main" val="15790764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Budget </a:t>
            </a:r>
            <a:r>
              <a:rPr lang="en-CA" dirty="0" err="1"/>
              <a:t>saisonnier</a:t>
            </a:r>
            <a:endParaRPr lang="en-CA" dirty="0"/>
          </a:p>
        </p:txBody>
      </p:sp>
      <p:sp>
        <p:nvSpPr>
          <p:cNvPr id="3" name="Content Placeholder 2"/>
          <p:cNvSpPr>
            <a:spLocks noGrp="1"/>
          </p:cNvSpPr>
          <p:nvPr>
            <p:ph idx="1"/>
          </p:nvPr>
        </p:nvSpPr>
        <p:spPr>
          <a:xfrm>
            <a:off x="678093" y="1905000"/>
            <a:ext cx="10826519" cy="4006222"/>
          </a:xfrm>
        </p:spPr>
        <p:txBody>
          <a:bodyPr/>
          <a:lstStyle/>
          <a:p>
            <a:pPr marL="0" indent="0">
              <a:buNone/>
            </a:pPr>
            <a:r>
              <a:rPr lang="en-CA" i="1" dirty="0" err="1"/>
              <a:t>Exemple</a:t>
            </a:r>
            <a:r>
              <a:rPr lang="en-CA" i="1" dirty="0"/>
              <a:t> : 	</a:t>
            </a:r>
          </a:p>
          <a:p>
            <a:r>
              <a:rPr lang="en-CA" dirty="0"/>
              <a:t>Tyler </a:t>
            </a:r>
            <a:r>
              <a:rPr lang="en-CA" dirty="0" err="1"/>
              <a:t>devra</a:t>
            </a:r>
            <a:r>
              <a:rPr lang="en-CA" dirty="0"/>
              <a:t> </a:t>
            </a:r>
            <a:r>
              <a:rPr lang="en-CA" dirty="0" err="1"/>
              <a:t>maintenant</a:t>
            </a:r>
            <a:r>
              <a:rPr lang="en-CA" dirty="0"/>
              <a:t> </a:t>
            </a:r>
            <a:r>
              <a:rPr lang="en-CA" dirty="0" err="1"/>
              <a:t>ajuster</a:t>
            </a:r>
            <a:r>
              <a:rPr lang="en-CA" dirty="0"/>
              <a:t> son budget </a:t>
            </a:r>
            <a:r>
              <a:rPr lang="en-CA" dirty="0" err="1"/>
              <a:t>habituel</a:t>
            </a:r>
            <a:r>
              <a:rPr lang="en-CA" dirty="0"/>
              <a:t> pendant quatre </a:t>
            </a:r>
            <a:r>
              <a:rPr lang="en-CA" dirty="0" err="1"/>
              <a:t>mois</a:t>
            </a:r>
            <a:r>
              <a:rPr lang="en-CA" dirty="0"/>
              <a:t> </a:t>
            </a:r>
            <a:r>
              <a:rPr lang="en-CA" dirty="0" err="1"/>
              <a:t>afin</a:t>
            </a:r>
            <a:r>
              <a:rPr lang="en-CA" dirty="0"/>
              <a:t> </a:t>
            </a:r>
            <a:r>
              <a:rPr lang="en-CA" dirty="0" err="1"/>
              <a:t>d’économiser</a:t>
            </a:r>
            <a:r>
              <a:rPr lang="en-CA" dirty="0"/>
              <a:t> 45 $ de plus par </a:t>
            </a:r>
            <a:r>
              <a:rPr lang="en-CA" dirty="0" err="1"/>
              <a:t>mois</a:t>
            </a:r>
            <a:r>
              <a:rPr lang="en-CA" dirty="0"/>
              <a:t> et </a:t>
            </a:r>
            <a:r>
              <a:rPr lang="en-CA" dirty="0" err="1"/>
              <a:t>ainsi</a:t>
            </a:r>
            <a:r>
              <a:rPr lang="en-CA" dirty="0"/>
              <a:t> </a:t>
            </a:r>
            <a:r>
              <a:rPr lang="en-CA" dirty="0" err="1"/>
              <a:t>couvrir</a:t>
            </a:r>
            <a:r>
              <a:rPr lang="en-CA" dirty="0"/>
              <a:t> les frais de la fête. </a:t>
            </a:r>
          </a:p>
          <a:p>
            <a:r>
              <a:rPr lang="en-CA" dirty="0"/>
              <a:t>Pour </a:t>
            </a:r>
            <a:r>
              <a:rPr lang="en-CA" dirty="0" err="1"/>
              <a:t>atteindre</a:t>
            </a:r>
            <a:r>
              <a:rPr lang="en-CA" dirty="0"/>
              <a:t> </a:t>
            </a:r>
            <a:r>
              <a:rPr lang="en-CA" dirty="0" err="1"/>
              <a:t>cet</a:t>
            </a:r>
            <a:r>
              <a:rPr lang="en-CA" dirty="0"/>
              <a:t> </a:t>
            </a:r>
            <a:r>
              <a:rPr lang="en-CA" dirty="0" err="1"/>
              <a:t>objectif</a:t>
            </a:r>
            <a:r>
              <a:rPr lang="en-CA" dirty="0"/>
              <a:t>, il </a:t>
            </a:r>
            <a:r>
              <a:rPr lang="en-CA" dirty="0" err="1"/>
              <a:t>devra</a:t>
            </a:r>
            <a:r>
              <a:rPr lang="en-CA" dirty="0"/>
              <a:t> </a:t>
            </a:r>
            <a:r>
              <a:rPr lang="en-CA" dirty="0" err="1"/>
              <a:t>peut-être</a:t>
            </a:r>
            <a:r>
              <a:rPr lang="en-CA" dirty="0"/>
              <a:t> faire des sacrifices sur </a:t>
            </a:r>
            <a:r>
              <a:rPr lang="en-CA" dirty="0" err="1"/>
              <a:t>certains</a:t>
            </a:r>
            <a:r>
              <a:rPr lang="en-CA" dirty="0"/>
              <a:t> </a:t>
            </a:r>
            <a:r>
              <a:rPr lang="en-CA" dirty="0" err="1"/>
              <a:t>désirs</a:t>
            </a:r>
            <a:r>
              <a:rPr lang="en-CA" dirty="0"/>
              <a:t> </a:t>
            </a:r>
            <a:r>
              <a:rPr lang="en-CA" dirty="0" err="1"/>
              <a:t>jusqu’à</a:t>
            </a:r>
            <a:r>
              <a:rPr lang="en-CA" dirty="0"/>
              <a:t> </a:t>
            </a:r>
            <a:r>
              <a:rPr lang="en-CA" dirty="0" err="1"/>
              <a:t>ce</a:t>
            </a:r>
            <a:r>
              <a:rPr lang="en-CA" dirty="0"/>
              <a:t> </a:t>
            </a:r>
            <a:r>
              <a:rPr lang="en-CA" dirty="0" err="1"/>
              <a:t>qu’il</a:t>
            </a:r>
            <a:r>
              <a:rPr lang="en-CA" dirty="0"/>
              <a:t> ait </a:t>
            </a:r>
            <a:r>
              <a:rPr lang="en-CA" dirty="0" err="1"/>
              <a:t>accumulé</a:t>
            </a:r>
            <a:r>
              <a:rPr lang="en-CA" dirty="0"/>
              <a:t> la </a:t>
            </a:r>
            <a:r>
              <a:rPr lang="en-CA" dirty="0" err="1"/>
              <a:t>somme</a:t>
            </a:r>
            <a:r>
              <a:rPr lang="en-CA" dirty="0"/>
              <a:t> </a:t>
            </a:r>
            <a:r>
              <a:rPr lang="en-CA" dirty="0" err="1"/>
              <a:t>totale</a:t>
            </a:r>
            <a:r>
              <a:rPr lang="en-CA" dirty="0"/>
              <a:t> </a:t>
            </a:r>
            <a:r>
              <a:rPr lang="en-CA" dirty="0" err="1"/>
              <a:t>nécessaire</a:t>
            </a:r>
            <a:r>
              <a:rPr lang="en-CA" dirty="0"/>
              <a:t>.</a:t>
            </a:r>
          </a:p>
          <a:p>
            <a:pPr marL="0" indent="0">
              <a:buNone/>
            </a:pPr>
            <a:endParaRPr lang="en-CA" i="1" dirty="0"/>
          </a:p>
        </p:txBody>
      </p:sp>
    </p:spTree>
    <p:extLst>
      <p:ext uri="{BB962C8B-B14F-4D97-AF65-F5344CB8AC3E}">
        <p14:creationId xmlns:p14="http://schemas.microsoft.com/office/powerpoint/2010/main" val="37494664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Budget </a:t>
            </a:r>
            <a:r>
              <a:rPr lang="en-CA" dirty="0" err="1"/>
              <a:t>saisonnier</a:t>
            </a:r>
            <a:endParaRPr lang="en-CA" dirty="0"/>
          </a:p>
        </p:txBody>
      </p:sp>
      <p:sp>
        <p:nvSpPr>
          <p:cNvPr id="3" name="Content Placeholder 2"/>
          <p:cNvSpPr>
            <a:spLocks noGrp="1"/>
          </p:cNvSpPr>
          <p:nvPr>
            <p:ph idx="1"/>
          </p:nvPr>
        </p:nvSpPr>
        <p:spPr>
          <a:xfrm>
            <a:off x="678093" y="1905000"/>
            <a:ext cx="10826519" cy="4006222"/>
          </a:xfrm>
        </p:spPr>
        <p:txBody>
          <a:bodyPr/>
          <a:lstStyle/>
          <a:p>
            <a:r>
              <a:rPr lang="en-CA" dirty="0"/>
              <a:t>Il </a:t>
            </a:r>
            <a:r>
              <a:rPr lang="en-CA" dirty="0" err="1"/>
              <a:t>est</a:t>
            </a:r>
            <a:r>
              <a:rPr lang="en-CA" dirty="0"/>
              <a:t> </a:t>
            </a:r>
            <a:r>
              <a:rPr lang="en-CA" dirty="0" err="1"/>
              <a:t>judicieux</a:t>
            </a:r>
            <a:r>
              <a:rPr lang="en-CA" dirty="0"/>
              <a:t> </a:t>
            </a:r>
            <a:r>
              <a:rPr lang="en-CA" dirty="0" err="1"/>
              <a:t>d’inclure</a:t>
            </a:r>
            <a:r>
              <a:rPr lang="en-CA" dirty="0"/>
              <a:t> </a:t>
            </a:r>
            <a:r>
              <a:rPr lang="en-CA" dirty="0" err="1"/>
              <a:t>une</a:t>
            </a:r>
            <a:r>
              <a:rPr lang="en-CA" dirty="0"/>
              <a:t> </a:t>
            </a:r>
            <a:r>
              <a:rPr lang="en-CA" dirty="0" err="1"/>
              <a:t>dépense</a:t>
            </a:r>
            <a:r>
              <a:rPr lang="en-CA" dirty="0"/>
              <a:t> dans </a:t>
            </a:r>
            <a:r>
              <a:rPr lang="en-CA" dirty="0" err="1"/>
              <a:t>votre</a:t>
            </a:r>
            <a:r>
              <a:rPr lang="en-CA" dirty="0"/>
              <a:t> budget </a:t>
            </a:r>
            <a:r>
              <a:rPr lang="en-CA" dirty="0" err="1"/>
              <a:t>mensuel</a:t>
            </a:r>
            <a:r>
              <a:rPr lang="en-CA" dirty="0"/>
              <a:t> </a:t>
            </a:r>
            <a:r>
              <a:rPr lang="en-CA" dirty="0" err="1"/>
              <a:t>intitulée</a:t>
            </a:r>
            <a:r>
              <a:rPr lang="en-CA" dirty="0"/>
              <a:t> « Fêtes et </a:t>
            </a:r>
            <a:r>
              <a:rPr lang="en-CA" dirty="0" err="1"/>
              <a:t>évènements</a:t>
            </a:r>
            <a:r>
              <a:rPr lang="en-CA" dirty="0"/>
              <a:t> </a:t>
            </a:r>
            <a:r>
              <a:rPr lang="en-CA" dirty="0" err="1"/>
              <a:t>spéciaux</a:t>
            </a:r>
            <a:r>
              <a:rPr lang="en-CA" dirty="0"/>
              <a:t> ». </a:t>
            </a:r>
          </a:p>
        </p:txBody>
      </p:sp>
      <p:pic>
        <p:nvPicPr>
          <p:cNvPr id="4" name="Image 3" descr="Picture 454, Image">
            <a:extLst>
              <a:ext uri="{FF2B5EF4-FFF2-40B4-BE49-F238E27FC236}">
                <a16:creationId xmlns:a16="http://schemas.microsoft.com/office/drawing/2014/main" id="{B9312079-2CAB-66B7-BE6D-246AA07A69DB}"/>
              </a:ext>
            </a:extLst>
          </p:cNvPr>
          <p:cNvPicPr>
            <a:picLocks noChangeAspect="1"/>
          </p:cNvPicPr>
          <p:nvPr/>
        </p:nvPicPr>
        <p:blipFill>
          <a:blip r:embed="rId2"/>
          <a:stretch>
            <a:fillRect/>
          </a:stretch>
        </p:blipFill>
        <p:spPr>
          <a:xfrm>
            <a:off x="4905489" y="3326352"/>
            <a:ext cx="2371725" cy="1685925"/>
          </a:xfrm>
          <a:prstGeom prst="rect">
            <a:avLst/>
          </a:prstGeom>
        </p:spPr>
      </p:pic>
    </p:spTree>
    <p:extLst>
      <p:ext uri="{BB962C8B-B14F-4D97-AF65-F5344CB8AC3E}">
        <p14:creationId xmlns:p14="http://schemas.microsoft.com/office/powerpoint/2010/main" val="29697227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Budget </a:t>
            </a:r>
            <a:r>
              <a:rPr lang="en-CA" dirty="0" err="1"/>
              <a:t>saisonnier</a:t>
            </a:r>
            <a:endParaRPr lang="en-CA" dirty="0"/>
          </a:p>
        </p:txBody>
      </p:sp>
      <p:sp>
        <p:nvSpPr>
          <p:cNvPr id="3" name="Content Placeholder 2"/>
          <p:cNvSpPr>
            <a:spLocks noGrp="1"/>
          </p:cNvSpPr>
          <p:nvPr>
            <p:ph idx="1"/>
          </p:nvPr>
        </p:nvSpPr>
        <p:spPr>
          <a:xfrm>
            <a:off x="678094" y="1905000"/>
            <a:ext cx="10574406" cy="4006222"/>
          </a:xfrm>
        </p:spPr>
        <p:txBody>
          <a:bodyPr/>
          <a:lstStyle/>
          <a:p>
            <a:r>
              <a:rPr lang="en-CA" dirty="0"/>
              <a:t>Vous </a:t>
            </a:r>
            <a:r>
              <a:rPr lang="en-CA" dirty="0" err="1"/>
              <a:t>pouvez</a:t>
            </a:r>
            <a:r>
              <a:rPr lang="en-CA" dirty="0"/>
              <a:t> </a:t>
            </a:r>
            <a:r>
              <a:rPr lang="en-CA" dirty="0" err="1"/>
              <a:t>mettre</a:t>
            </a:r>
            <a:r>
              <a:rPr lang="en-CA" dirty="0"/>
              <a:t> de </a:t>
            </a:r>
            <a:r>
              <a:rPr lang="en-CA" dirty="0" err="1"/>
              <a:t>côté</a:t>
            </a:r>
            <a:r>
              <a:rPr lang="en-CA" dirty="0"/>
              <a:t> </a:t>
            </a:r>
            <a:r>
              <a:rPr lang="en-CA" dirty="0" err="1"/>
              <a:t>chaque</a:t>
            </a:r>
            <a:r>
              <a:rPr lang="en-CA" dirty="0"/>
              <a:t> </a:t>
            </a:r>
            <a:r>
              <a:rPr lang="en-CA" dirty="0" err="1"/>
              <a:t>mois</a:t>
            </a:r>
            <a:r>
              <a:rPr lang="en-CA" dirty="0"/>
              <a:t> </a:t>
            </a:r>
            <a:r>
              <a:rPr lang="en-CA" dirty="0" err="1"/>
              <a:t>une</a:t>
            </a:r>
            <a:r>
              <a:rPr lang="en-CA" dirty="0"/>
              <a:t> </a:t>
            </a:r>
            <a:r>
              <a:rPr lang="en-CA" dirty="0" err="1"/>
              <a:t>certaine</a:t>
            </a:r>
            <a:r>
              <a:rPr lang="en-CA" dirty="0"/>
              <a:t> </a:t>
            </a:r>
            <a:r>
              <a:rPr lang="en-CA" dirty="0" err="1"/>
              <a:t>somme</a:t>
            </a:r>
            <a:r>
              <a:rPr lang="en-CA" dirty="0"/>
              <a:t> pour </a:t>
            </a:r>
            <a:r>
              <a:rPr lang="en-CA" dirty="0" err="1"/>
              <a:t>ces</a:t>
            </a:r>
            <a:r>
              <a:rPr lang="en-CA" dirty="0"/>
              <a:t> occasions, </a:t>
            </a:r>
            <a:r>
              <a:rPr lang="en-CA" dirty="0" err="1"/>
              <a:t>comme</a:t>
            </a:r>
            <a:r>
              <a:rPr lang="en-CA" dirty="0"/>
              <a:t> </a:t>
            </a:r>
            <a:r>
              <a:rPr lang="en-CA" dirty="0" err="1"/>
              <a:t>si</a:t>
            </a:r>
            <a:r>
              <a:rPr lang="en-CA" dirty="0"/>
              <a:t> </a:t>
            </a:r>
            <a:r>
              <a:rPr lang="en-CA" dirty="0" err="1"/>
              <a:t>c’était</a:t>
            </a:r>
            <a:r>
              <a:rPr lang="en-CA" dirty="0"/>
              <a:t> </a:t>
            </a:r>
            <a:r>
              <a:rPr lang="en-CA" dirty="0" err="1"/>
              <a:t>une</a:t>
            </a:r>
            <a:r>
              <a:rPr lang="en-CA" dirty="0"/>
              <a:t> </a:t>
            </a:r>
            <a:r>
              <a:rPr lang="en-CA" dirty="0" err="1"/>
              <a:t>dépense</a:t>
            </a:r>
            <a:r>
              <a:rPr lang="en-CA" dirty="0"/>
              <a:t> </a:t>
            </a:r>
            <a:r>
              <a:rPr lang="en-CA" dirty="0" err="1"/>
              <a:t>régulière</a:t>
            </a:r>
            <a:r>
              <a:rPr lang="en-CA" dirty="0"/>
              <a:t>. </a:t>
            </a:r>
          </a:p>
          <a:p>
            <a:r>
              <a:rPr lang="en-CA" dirty="0" err="1"/>
              <a:t>Lorsque</a:t>
            </a:r>
            <a:r>
              <a:rPr lang="en-CA" dirty="0"/>
              <a:t> des </a:t>
            </a:r>
            <a:r>
              <a:rPr lang="en-CA" dirty="0" err="1"/>
              <a:t>évènements</a:t>
            </a:r>
            <a:r>
              <a:rPr lang="en-CA" dirty="0"/>
              <a:t> </a:t>
            </a:r>
            <a:r>
              <a:rPr lang="en-CA" dirty="0" err="1"/>
              <a:t>spéciaux</a:t>
            </a:r>
            <a:r>
              <a:rPr lang="en-CA" dirty="0"/>
              <a:t> </a:t>
            </a:r>
            <a:r>
              <a:rPr lang="en-CA" dirty="0" err="1"/>
              <a:t>surviennent</a:t>
            </a:r>
            <a:r>
              <a:rPr lang="en-CA" dirty="0"/>
              <a:t>, </a:t>
            </a:r>
            <a:r>
              <a:rPr lang="en-CA" dirty="0" err="1"/>
              <a:t>vous</a:t>
            </a:r>
            <a:r>
              <a:rPr lang="en-CA" dirty="0"/>
              <a:t> </a:t>
            </a:r>
            <a:r>
              <a:rPr lang="en-CA" dirty="0" err="1"/>
              <a:t>devriez</a:t>
            </a:r>
            <a:r>
              <a:rPr lang="en-CA" dirty="0"/>
              <a:t> </a:t>
            </a:r>
            <a:r>
              <a:rPr lang="en-CA" dirty="0" err="1"/>
              <a:t>avoir</a:t>
            </a:r>
            <a:r>
              <a:rPr lang="en-CA" dirty="0"/>
              <a:t> des </a:t>
            </a:r>
            <a:r>
              <a:rPr lang="en-CA" dirty="0" err="1"/>
              <a:t>réserves</a:t>
            </a:r>
            <a:r>
              <a:rPr lang="en-CA" dirty="0"/>
              <a:t> pour </a:t>
            </a:r>
            <a:r>
              <a:rPr lang="en-CA" dirty="0" err="1"/>
              <a:t>couvrir</a:t>
            </a:r>
            <a:r>
              <a:rPr lang="en-CA" dirty="0"/>
              <a:t> </a:t>
            </a:r>
            <a:r>
              <a:rPr lang="en-CA" dirty="0" err="1"/>
              <a:t>ces</a:t>
            </a:r>
            <a:r>
              <a:rPr lang="en-CA" dirty="0"/>
              <a:t> frais.</a:t>
            </a:r>
          </a:p>
          <a:p>
            <a:endParaRPr lang="en-CA" dirty="0"/>
          </a:p>
        </p:txBody>
      </p:sp>
    </p:spTree>
    <p:extLst>
      <p:ext uri="{BB962C8B-B14F-4D97-AF65-F5344CB8AC3E}">
        <p14:creationId xmlns:p14="http://schemas.microsoft.com/office/powerpoint/2010/main" val="19434091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406070"/>
            <a:ext cx="11248340" cy="5144687"/>
          </a:xfrm>
        </p:spPr>
        <p:txBody>
          <a:bodyPr vert="horz" lIns="91440" tIns="45720" rIns="91440" bIns="45720" rtlCol="0" anchor="t">
            <a:normAutofit/>
          </a:bodyPr>
          <a:lstStyle/>
          <a:p>
            <a:r>
              <a:rPr lang="en-CA" dirty="0" err="1"/>
              <a:t>Choisissez</a:t>
            </a:r>
            <a:r>
              <a:rPr lang="en-CA" dirty="0"/>
              <a:t> </a:t>
            </a:r>
            <a:r>
              <a:rPr lang="en-CA" dirty="0" err="1"/>
              <a:t>une</a:t>
            </a:r>
            <a:r>
              <a:rPr lang="en-CA" dirty="0"/>
              <a:t> occasion </a:t>
            </a:r>
            <a:br>
              <a:rPr lang="en-CA" dirty="0"/>
            </a:br>
            <a:r>
              <a:rPr lang="en-CA" dirty="0" err="1"/>
              <a:t>ou</a:t>
            </a:r>
            <a:r>
              <a:rPr lang="en-CA" dirty="0"/>
              <a:t> un </a:t>
            </a:r>
            <a:r>
              <a:rPr lang="en-CA" dirty="0" err="1"/>
              <a:t>évènement</a:t>
            </a:r>
            <a:r>
              <a:rPr lang="en-CA" dirty="0"/>
              <a:t> particulier </a:t>
            </a:r>
            <a:br>
              <a:rPr lang="en-CA" dirty="0"/>
            </a:br>
            <a:r>
              <a:rPr lang="en-CA" dirty="0"/>
              <a:t>pour </a:t>
            </a:r>
            <a:r>
              <a:rPr lang="en-CA" dirty="0" err="1"/>
              <a:t>lequel</a:t>
            </a:r>
            <a:r>
              <a:rPr lang="en-CA" dirty="0"/>
              <a:t> </a:t>
            </a:r>
            <a:r>
              <a:rPr lang="en-CA" dirty="0" err="1"/>
              <a:t>vous</a:t>
            </a:r>
            <a:r>
              <a:rPr lang="en-CA" dirty="0"/>
              <a:t> </a:t>
            </a:r>
            <a:r>
              <a:rPr lang="en-CA" dirty="0" err="1"/>
              <a:t>dépensez</a:t>
            </a:r>
            <a:r>
              <a:rPr lang="en-CA" dirty="0"/>
              <a:t> </a:t>
            </a:r>
            <a:br>
              <a:rPr lang="en-CA" dirty="0"/>
            </a:br>
            <a:r>
              <a:rPr lang="en-CA" dirty="0" err="1"/>
              <a:t>généralement</a:t>
            </a:r>
            <a:r>
              <a:rPr lang="en-CA" dirty="0"/>
              <a:t> plus. </a:t>
            </a:r>
          </a:p>
          <a:p>
            <a:r>
              <a:rPr lang="en-CA" dirty="0" err="1"/>
              <a:t>Remplissez</a:t>
            </a:r>
            <a:r>
              <a:rPr lang="en-CA" dirty="0"/>
              <a:t> le budget de </a:t>
            </a:r>
            <a:br>
              <a:rPr lang="en-CA" dirty="0"/>
            </a:br>
            <a:r>
              <a:rPr lang="en-CA" dirty="0" err="1"/>
              <a:t>cet</a:t>
            </a:r>
            <a:r>
              <a:rPr lang="en-CA" dirty="0"/>
              <a:t> </a:t>
            </a:r>
            <a:r>
              <a:rPr lang="en-CA" dirty="0" err="1"/>
              <a:t>évènement</a:t>
            </a:r>
            <a:r>
              <a:rPr lang="en-CA" dirty="0"/>
              <a:t>.</a:t>
            </a:r>
          </a:p>
          <a:p>
            <a:endParaRPr lang="en-CA" dirty="0"/>
          </a:p>
        </p:txBody>
      </p:sp>
      <p:sp>
        <p:nvSpPr>
          <p:cNvPr id="7" name="Title 1">
            <a:extLst>
              <a:ext uri="{FF2B5EF4-FFF2-40B4-BE49-F238E27FC236}">
                <a16:creationId xmlns:a16="http://schemas.microsoft.com/office/drawing/2014/main" id="{CF118CBE-81F4-E3E7-639E-DA18FEF9F639}"/>
              </a:ext>
            </a:extLst>
          </p:cNvPr>
          <p:cNvSpPr>
            <a:spLocks noGrp="1"/>
          </p:cNvSpPr>
          <p:nvPr>
            <p:ph type="title"/>
          </p:nvPr>
        </p:nvSpPr>
        <p:spPr>
          <a:xfrm>
            <a:off x="1318228" y="624110"/>
            <a:ext cx="10186385" cy="1280890"/>
          </a:xfrm>
        </p:spPr>
        <p:txBody>
          <a:bodyPr/>
          <a:lstStyle/>
          <a:p>
            <a:r>
              <a:rPr lang="en-CA" dirty="0" err="1"/>
              <a:t>Activité</a:t>
            </a:r>
            <a:endParaRPr lang="en-CA" dirty="0"/>
          </a:p>
        </p:txBody>
      </p:sp>
      <p:pic>
        <p:nvPicPr>
          <p:cNvPr id="8" name="Picture 3">
            <a:extLst>
              <a:ext uri="{FF2B5EF4-FFF2-40B4-BE49-F238E27FC236}">
                <a16:creationId xmlns:a16="http://schemas.microsoft.com/office/drawing/2014/main" id="{700E6040-0F39-63C1-0218-E4C903DCD39C}"/>
              </a:ext>
            </a:extLst>
          </p:cNvPr>
          <p:cNvPicPr>
            <a:picLocks noChangeAspect="1"/>
          </p:cNvPicPr>
          <p:nvPr/>
        </p:nvPicPr>
        <p:blipFill>
          <a:blip r:embed="rId2"/>
          <a:stretch>
            <a:fillRect/>
          </a:stretch>
        </p:blipFill>
        <p:spPr>
          <a:xfrm>
            <a:off x="678093" y="624110"/>
            <a:ext cx="640135" cy="640135"/>
          </a:xfrm>
          <a:prstGeom prst="rect">
            <a:avLst/>
          </a:prstGeom>
        </p:spPr>
      </p:pic>
      <p:graphicFrame>
        <p:nvGraphicFramePr>
          <p:cNvPr id="4" name="Tableau 3">
            <a:extLst>
              <a:ext uri="{FF2B5EF4-FFF2-40B4-BE49-F238E27FC236}">
                <a16:creationId xmlns:a16="http://schemas.microsoft.com/office/drawing/2014/main" id="{71733FFA-9202-60F8-AEF7-150A3BB755A5}"/>
              </a:ext>
            </a:extLst>
          </p:cNvPr>
          <p:cNvGraphicFramePr>
            <a:graphicFrameLocks noGrp="1"/>
          </p:cNvGraphicFramePr>
          <p:nvPr>
            <p:extLst>
              <p:ext uri="{D42A27DB-BD31-4B8C-83A1-F6EECF244321}">
                <p14:modId xmlns:p14="http://schemas.microsoft.com/office/powerpoint/2010/main" val="3434373471"/>
              </p:ext>
            </p:extLst>
          </p:nvPr>
        </p:nvGraphicFramePr>
        <p:xfrm>
          <a:off x="4886476" y="1596571"/>
          <a:ext cx="7052864" cy="4937760"/>
        </p:xfrm>
        <a:graphic>
          <a:graphicData uri="http://schemas.openxmlformats.org/drawingml/2006/table">
            <a:tbl>
              <a:tblPr bandRow="1">
                <a:tableStyleId>{5C22544A-7EE6-4342-B048-85BDC9FD1C3A}</a:tableStyleId>
              </a:tblPr>
              <a:tblGrid>
                <a:gridCol w="4490248">
                  <a:extLst>
                    <a:ext uri="{9D8B030D-6E8A-4147-A177-3AD203B41FA5}">
                      <a16:colId xmlns:a16="http://schemas.microsoft.com/office/drawing/2014/main" val="748389857"/>
                    </a:ext>
                  </a:extLst>
                </a:gridCol>
                <a:gridCol w="2562616">
                  <a:extLst>
                    <a:ext uri="{9D8B030D-6E8A-4147-A177-3AD203B41FA5}">
                      <a16:colId xmlns:a16="http://schemas.microsoft.com/office/drawing/2014/main" val="352474063"/>
                    </a:ext>
                  </a:extLst>
                </a:gridCol>
              </a:tblGrid>
              <a:tr h="386566">
                <a:tc gridSpan="2">
                  <a:txBody>
                    <a:bodyPr/>
                    <a:lstStyle/>
                    <a:p>
                      <a:pPr fontAlgn="t">
                        <a:buNone/>
                      </a:pPr>
                      <a:endParaRPr lang="fr-CA">
                        <a:effectLst/>
                      </a:endParaRPr>
                    </a:p>
                    <a:p>
                      <a:pPr algn="l" rtl="0" fontAlgn="base">
                        <a:lnSpc>
                          <a:spcPts val="1425"/>
                        </a:lnSpc>
                        <a:buNone/>
                      </a:pPr>
                      <a:r>
                        <a:rPr lang="fr-CA" sz="1200" b="1" i="0" dirty="0">
                          <a:effectLst/>
                          <a:latin typeface="Arial"/>
                        </a:rPr>
                        <a:t>Évènement : </a:t>
                      </a:r>
                      <a:r>
                        <a:rPr lang="fr-CA" sz="1200" b="0" i="0" dirty="0">
                          <a:effectLst/>
                          <a:latin typeface="Arial"/>
                        </a:rPr>
                        <a:t> </a:t>
                      </a:r>
                      <a:endParaRPr lang="fr-CA"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CA"/>
                    </a:p>
                  </a:txBody>
                  <a:tcPr/>
                </a:tc>
                <a:extLst>
                  <a:ext uri="{0D108BD9-81ED-4DB2-BD59-A6C34878D82A}">
                    <a16:rowId xmlns:a16="http://schemas.microsoft.com/office/drawing/2014/main" val="3997053707"/>
                  </a:ext>
                </a:extLst>
              </a:tr>
              <a:tr h="386566">
                <a:tc>
                  <a:txBody>
                    <a:bodyPr/>
                    <a:lstStyle/>
                    <a:p>
                      <a:pPr fontAlgn="ctr">
                        <a:buNone/>
                      </a:pPr>
                      <a:endParaRPr lang="fr-CA">
                        <a:effectLst/>
                      </a:endParaRPr>
                    </a:p>
                    <a:p>
                      <a:pPr algn="ctr" rtl="0" fontAlgn="base">
                        <a:lnSpc>
                          <a:spcPts val="1425"/>
                        </a:lnSpc>
                        <a:buNone/>
                      </a:pPr>
                      <a:r>
                        <a:rPr lang="fr-CA" sz="1200" b="1" i="0" dirty="0">
                          <a:effectLst/>
                          <a:latin typeface="Arial"/>
                        </a:rPr>
                        <a:t>Dépense</a:t>
                      </a:r>
                      <a:r>
                        <a:rPr lang="fr-CA" sz="1200" b="0" i="0" dirty="0">
                          <a:effectLst/>
                          <a:latin typeface="Arial"/>
                        </a:rPr>
                        <a:t> </a:t>
                      </a:r>
                      <a:endParaRPr lang="fr-CA"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r>
                        <a:rPr lang="fr-CA" sz="1200" b="1" i="0" dirty="0">
                          <a:effectLst/>
                          <a:latin typeface="Arial"/>
                        </a:rPr>
                        <a:t>Montant</a:t>
                      </a:r>
                      <a:r>
                        <a:rPr lang="fr-CA" sz="1200" b="0" i="0" dirty="0">
                          <a:effectLst/>
                          <a:latin typeface="Arial"/>
                        </a:rPr>
                        <a:t> </a:t>
                      </a:r>
                      <a:endParaRPr lang="fr-CA"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9134130"/>
                  </a:ext>
                </a:extLst>
              </a:tr>
              <a:tr h="386566">
                <a:tc>
                  <a:txBody>
                    <a:bodyPr/>
                    <a:lstStyle/>
                    <a:p>
                      <a:pPr fontAlgn="t">
                        <a:buNone/>
                      </a:pPr>
                      <a:endParaRPr lang="fr-CA">
                        <a:effectLst/>
                      </a:endParaRPr>
                    </a:p>
                    <a:p>
                      <a:pPr algn="l" rtl="0" fontAlgn="base">
                        <a:lnSpc>
                          <a:spcPts val="1425"/>
                        </a:lnSpc>
                        <a:buNone/>
                      </a:pPr>
                      <a:endParaRPr lang="fr-CA"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lnSpc>
                          <a:spcPts val="1425"/>
                        </a:lnSpc>
                        <a:buNone/>
                      </a:pPr>
                      <a:endParaRPr lang="fr-CA" sz="1200"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5640067"/>
                  </a:ext>
                </a:extLst>
              </a:tr>
              <a:tr h="386566">
                <a:tc>
                  <a:txBody>
                    <a:bodyPr/>
                    <a:lstStyle/>
                    <a:p>
                      <a:pPr fontAlgn="t">
                        <a:buNone/>
                      </a:pPr>
                      <a:endParaRPr lang="fr-CA">
                        <a:effectLst/>
                      </a:endParaRPr>
                    </a:p>
                    <a:p>
                      <a:pPr algn="l" rtl="0" fontAlgn="base">
                        <a:lnSpc>
                          <a:spcPts val="1425"/>
                        </a:lnSpc>
                        <a:buNone/>
                      </a:pPr>
                      <a:endParaRPr lang="fr-CA"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lnSpc>
                          <a:spcPts val="1425"/>
                        </a:lnSpc>
                        <a:buNone/>
                      </a:pPr>
                      <a:endParaRPr lang="fr-CA" sz="1200"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8790157"/>
                  </a:ext>
                </a:extLst>
              </a:tr>
              <a:tr h="386566">
                <a:tc>
                  <a:txBody>
                    <a:bodyPr/>
                    <a:lstStyle/>
                    <a:p>
                      <a:pPr fontAlgn="t">
                        <a:buNone/>
                      </a:pPr>
                      <a:endParaRPr lang="fr-CA">
                        <a:effectLst/>
                      </a:endParaRPr>
                    </a:p>
                    <a:p>
                      <a:pPr algn="l" rtl="0" fontAlgn="base">
                        <a:lnSpc>
                          <a:spcPts val="1425"/>
                        </a:lnSpc>
                        <a:buNone/>
                      </a:pPr>
                      <a:endParaRPr lang="fr-CA"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lnSpc>
                          <a:spcPts val="1425"/>
                        </a:lnSpc>
                        <a:buNone/>
                      </a:pPr>
                      <a:endParaRPr lang="fr-CA" sz="1200"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66858897"/>
                  </a:ext>
                </a:extLst>
              </a:tr>
              <a:tr h="386566">
                <a:tc>
                  <a:txBody>
                    <a:bodyPr/>
                    <a:lstStyle/>
                    <a:p>
                      <a:pPr fontAlgn="t">
                        <a:buNone/>
                      </a:pPr>
                      <a:endParaRPr lang="fr-CA">
                        <a:effectLst/>
                      </a:endParaRPr>
                    </a:p>
                    <a:p>
                      <a:pPr algn="l" rtl="0" fontAlgn="base">
                        <a:lnSpc>
                          <a:spcPts val="1425"/>
                        </a:lnSpc>
                        <a:buNone/>
                      </a:pPr>
                      <a:endParaRPr lang="fr-CA"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lnSpc>
                          <a:spcPts val="1425"/>
                        </a:lnSpc>
                        <a:buNone/>
                      </a:pPr>
                      <a:endParaRPr lang="fr-CA" sz="1200"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1192502"/>
                  </a:ext>
                </a:extLst>
              </a:tr>
              <a:tr h="386566">
                <a:tc>
                  <a:txBody>
                    <a:bodyPr/>
                    <a:lstStyle/>
                    <a:p>
                      <a:pPr fontAlgn="t">
                        <a:buNone/>
                      </a:pPr>
                      <a:endParaRPr lang="fr-CA">
                        <a:effectLst/>
                      </a:endParaRPr>
                    </a:p>
                    <a:p>
                      <a:pPr algn="l" rtl="0" fontAlgn="base">
                        <a:lnSpc>
                          <a:spcPts val="1425"/>
                        </a:lnSpc>
                        <a:buNone/>
                      </a:pPr>
                      <a:endParaRPr lang="fr-CA"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lnSpc>
                          <a:spcPts val="1425"/>
                        </a:lnSpc>
                        <a:buNone/>
                      </a:pPr>
                      <a:endParaRPr lang="fr-CA" sz="1200"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8116589"/>
                  </a:ext>
                </a:extLst>
              </a:tr>
              <a:tr h="386566">
                <a:tc>
                  <a:txBody>
                    <a:bodyPr/>
                    <a:lstStyle/>
                    <a:p>
                      <a:pPr fontAlgn="t">
                        <a:buNone/>
                      </a:pPr>
                      <a:endParaRPr lang="fr-CA">
                        <a:effectLst/>
                      </a:endParaRPr>
                    </a:p>
                    <a:p>
                      <a:pPr algn="l" rtl="0" fontAlgn="base">
                        <a:lnSpc>
                          <a:spcPts val="1425"/>
                        </a:lnSpc>
                        <a:buNone/>
                      </a:pPr>
                      <a:endParaRPr lang="fr-CA"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lnSpc>
                          <a:spcPts val="1425"/>
                        </a:lnSpc>
                        <a:buNone/>
                      </a:pPr>
                      <a:endParaRPr lang="fr-CA" sz="1200"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5927140"/>
                  </a:ext>
                </a:extLst>
              </a:tr>
              <a:tr h="386566">
                <a:tc>
                  <a:txBody>
                    <a:bodyPr/>
                    <a:lstStyle/>
                    <a:p>
                      <a:pPr fontAlgn="t">
                        <a:buNone/>
                      </a:pPr>
                      <a:endParaRPr lang="fr-CA">
                        <a:effectLst/>
                      </a:endParaRPr>
                    </a:p>
                    <a:p>
                      <a:pPr algn="r" rtl="0" fontAlgn="base">
                        <a:lnSpc>
                          <a:spcPts val="1425"/>
                        </a:lnSpc>
                        <a:buNone/>
                      </a:pPr>
                      <a:r>
                        <a:rPr lang="fr-CA" sz="1200" b="1" i="0" dirty="0">
                          <a:effectLst/>
                          <a:latin typeface="Arial"/>
                        </a:rPr>
                        <a:t>Total :</a:t>
                      </a:r>
                      <a:r>
                        <a:rPr lang="fr-CA" sz="1200" b="0" i="0" dirty="0">
                          <a:effectLst/>
                          <a:latin typeface="Arial"/>
                        </a:rPr>
                        <a:t> </a:t>
                      </a:r>
                      <a:endParaRPr lang="fr-CA"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base">
                        <a:lnSpc>
                          <a:spcPts val="1425"/>
                        </a:lnSpc>
                        <a:buNone/>
                      </a:pPr>
                      <a:endParaRPr lang="fr-CA" sz="1200" b="0" i="0" dirty="0">
                        <a:effectLst/>
                        <a:latin typeface="Arial"/>
                      </a:endParaRPr>
                    </a:p>
                  </a:txBody>
                  <a:tcPr marL="66675" marR="666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67949050"/>
                  </a:ext>
                </a:extLst>
              </a:tr>
            </a:tbl>
          </a:graphicData>
        </a:graphic>
      </p:graphicFrame>
    </p:spTree>
    <p:extLst>
      <p:ext uri="{BB962C8B-B14F-4D97-AF65-F5344CB8AC3E}">
        <p14:creationId xmlns:p14="http://schemas.microsoft.com/office/powerpoint/2010/main" val="33403430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err="1"/>
              <a:t>Réduire</a:t>
            </a:r>
            <a:r>
              <a:rPr lang="en-CA" dirty="0"/>
              <a:t> les </a:t>
            </a:r>
            <a:r>
              <a:rPr lang="en-CA" dirty="0" err="1"/>
              <a:t>couts</a:t>
            </a:r>
            <a:r>
              <a:rPr lang="en-CA" dirty="0"/>
              <a:t> des fêtes et des </a:t>
            </a:r>
            <a:r>
              <a:rPr lang="en-CA" dirty="0" err="1"/>
              <a:t>évènements</a:t>
            </a:r>
            <a:r>
              <a:rPr lang="en-CA" dirty="0"/>
              <a:t> </a:t>
            </a:r>
            <a:r>
              <a:rPr lang="en-CA" dirty="0" err="1"/>
              <a:t>spéciaux</a:t>
            </a:r>
            <a:br>
              <a:rPr lang="en-CA" dirty="0"/>
            </a:br>
            <a:endParaRPr lang="en-CA" dirty="0"/>
          </a:p>
        </p:txBody>
      </p:sp>
      <p:sp>
        <p:nvSpPr>
          <p:cNvPr id="3" name="Content Placeholder 2"/>
          <p:cNvSpPr>
            <a:spLocks noGrp="1"/>
          </p:cNvSpPr>
          <p:nvPr>
            <p:ph idx="1"/>
          </p:nvPr>
        </p:nvSpPr>
        <p:spPr/>
        <p:txBody>
          <a:bodyPr/>
          <a:lstStyle/>
          <a:p>
            <a:r>
              <a:rPr lang="en-CA" dirty="0" err="1"/>
              <a:t>Planifier</a:t>
            </a:r>
            <a:r>
              <a:rPr lang="en-CA" dirty="0"/>
              <a:t> </a:t>
            </a:r>
            <a:r>
              <a:rPr lang="en-CA" dirty="0" err="1"/>
              <a:t>une</a:t>
            </a:r>
            <a:r>
              <a:rPr lang="en-CA" dirty="0"/>
              <a:t> fête </a:t>
            </a:r>
            <a:r>
              <a:rPr lang="en-CA" dirty="0" err="1"/>
              <a:t>ou</a:t>
            </a:r>
            <a:r>
              <a:rPr lang="en-CA" dirty="0"/>
              <a:t> un </a:t>
            </a:r>
            <a:r>
              <a:rPr lang="en-CA" dirty="0" err="1"/>
              <a:t>évènement</a:t>
            </a:r>
            <a:r>
              <a:rPr lang="en-CA" dirty="0"/>
              <a:t> </a:t>
            </a:r>
            <a:r>
              <a:rPr lang="en-CA" dirty="0" err="1"/>
              <a:t>spécial</a:t>
            </a:r>
            <a:r>
              <a:rPr lang="en-CA" dirty="0"/>
              <a:t> </a:t>
            </a:r>
            <a:r>
              <a:rPr lang="en-CA" dirty="0" err="1"/>
              <a:t>peut</a:t>
            </a:r>
            <a:r>
              <a:rPr lang="en-CA" dirty="0"/>
              <a:t> </a:t>
            </a:r>
            <a:r>
              <a:rPr lang="en-CA" dirty="0" err="1"/>
              <a:t>être</a:t>
            </a:r>
            <a:r>
              <a:rPr lang="en-CA" dirty="0"/>
              <a:t> </a:t>
            </a:r>
            <a:r>
              <a:rPr lang="en-CA" dirty="0" err="1"/>
              <a:t>couteux</a:t>
            </a:r>
            <a:r>
              <a:rPr lang="en-CA" dirty="0"/>
              <a:t>. </a:t>
            </a:r>
          </a:p>
          <a:p>
            <a:r>
              <a:rPr lang="en-CA" dirty="0"/>
              <a:t>Il </a:t>
            </a:r>
            <a:r>
              <a:rPr lang="en-CA" dirty="0" err="1"/>
              <a:t>existe</a:t>
            </a:r>
            <a:r>
              <a:rPr lang="en-CA" dirty="0"/>
              <a:t> </a:t>
            </a:r>
            <a:r>
              <a:rPr lang="en-CA" dirty="0" err="1"/>
              <a:t>plusieurs</a:t>
            </a:r>
            <a:r>
              <a:rPr lang="en-CA" dirty="0"/>
              <a:t> </a:t>
            </a:r>
            <a:r>
              <a:rPr lang="en-CA" dirty="0" err="1"/>
              <a:t>moyens</a:t>
            </a:r>
            <a:r>
              <a:rPr lang="en-CA" dirty="0"/>
              <a:t> de </a:t>
            </a:r>
            <a:r>
              <a:rPr lang="en-CA" dirty="0" err="1"/>
              <a:t>réduire</a:t>
            </a:r>
            <a:r>
              <a:rPr lang="en-CA" dirty="0"/>
              <a:t> les </a:t>
            </a:r>
            <a:r>
              <a:rPr lang="en-CA" dirty="0" err="1"/>
              <a:t>dépenses</a:t>
            </a:r>
            <a:r>
              <a:rPr lang="en-CA" dirty="0"/>
              <a:t> </a:t>
            </a:r>
            <a:r>
              <a:rPr lang="en-CA" dirty="0" err="1"/>
              <a:t>liées</a:t>
            </a:r>
            <a:r>
              <a:rPr lang="en-CA" dirty="0"/>
              <a:t> à un </a:t>
            </a:r>
            <a:r>
              <a:rPr lang="en-CA" dirty="0" err="1"/>
              <a:t>tel</a:t>
            </a:r>
            <a:r>
              <a:rPr lang="en-CA" dirty="0"/>
              <a:t> </a:t>
            </a:r>
            <a:r>
              <a:rPr lang="en-CA" dirty="0" err="1"/>
              <a:t>évènement</a:t>
            </a:r>
            <a:r>
              <a:rPr lang="en-CA" dirty="0"/>
              <a:t>.</a:t>
            </a:r>
          </a:p>
          <a:p>
            <a:endParaRPr lang="en-CA" dirty="0"/>
          </a:p>
          <a:p>
            <a:endParaRPr lang="en-CA" dirty="0"/>
          </a:p>
        </p:txBody>
      </p:sp>
    </p:spTree>
    <p:extLst>
      <p:ext uri="{BB962C8B-B14F-4D97-AF65-F5344CB8AC3E}">
        <p14:creationId xmlns:p14="http://schemas.microsoft.com/office/powerpoint/2010/main" val="3955634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238974" y="624110"/>
            <a:ext cx="10265639" cy="1280890"/>
          </a:xfrm>
        </p:spPr>
        <p:txBody>
          <a:bodyPr/>
          <a:lstStyle/>
          <a:p>
            <a:r>
              <a:rPr lang="en-CA" dirty="0" err="1"/>
              <a:t>Révision</a:t>
            </a:r>
            <a:endParaRPr lang="en-CA" dirty="0"/>
          </a:p>
        </p:txBody>
      </p:sp>
      <p:sp>
        <p:nvSpPr>
          <p:cNvPr id="3" name="Content Placeholder 2"/>
          <p:cNvSpPr>
            <a:spLocks noGrp="1"/>
          </p:cNvSpPr>
          <p:nvPr>
            <p:ph idx="1"/>
          </p:nvPr>
        </p:nvSpPr>
        <p:spPr/>
        <p:txBody>
          <a:bodyPr/>
          <a:lstStyle/>
          <a:p>
            <a:r>
              <a:rPr lang="en-CA" dirty="0" err="1"/>
              <a:t>Consultez</a:t>
            </a:r>
            <a:r>
              <a:rPr lang="en-CA" dirty="0"/>
              <a:t> le tableau à la </a:t>
            </a:r>
            <a:r>
              <a:rPr lang="en-CA" dirty="0" err="1"/>
              <a:t>prochaine</a:t>
            </a:r>
            <a:r>
              <a:rPr lang="en-CA" dirty="0"/>
              <a:t> diapositive pour </a:t>
            </a:r>
            <a:r>
              <a:rPr lang="en-CA" dirty="0" err="1"/>
              <a:t>obtenir</a:t>
            </a:r>
            <a:r>
              <a:rPr lang="en-CA" dirty="0"/>
              <a:t> des conseils </a:t>
            </a:r>
            <a:r>
              <a:rPr lang="en-CA" dirty="0" err="1"/>
              <a:t>d’économie</a:t>
            </a:r>
            <a:r>
              <a:rPr lang="en-CA" dirty="0"/>
              <a:t> de </a:t>
            </a:r>
            <a:r>
              <a:rPr lang="en-CA" dirty="0" err="1"/>
              <a:t>couts</a:t>
            </a:r>
            <a:r>
              <a:rPr lang="en-CA" dirty="0"/>
              <a:t> pour </a:t>
            </a:r>
            <a:r>
              <a:rPr lang="en-CA" dirty="0" err="1"/>
              <a:t>chaque</a:t>
            </a:r>
            <a:r>
              <a:rPr lang="en-CA" dirty="0"/>
              <a:t> </a:t>
            </a:r>
            <a:r>
              <a:rPr lang="en-CA" dirty="0" err="1"/>
              <a:t>catégorie</a:t>
            </a:r>
            <a:r>
              <a:rPr lang="en-CA" dirty="0"/>
              <a:t> de </a:t>
            </a:r>
            <a:r>
              <a:rPr lang="en-CA" dirty="0" err="1"/>
              <a:t>dépenses</a:t>
            </a:r>
            <a:r>
              <a:rPr lang="en-CA" dirty="0"/>
              <a:t> </a:t>
            </a:r>
            <a:r>
              <a:rPr lang="en-CA" dirty="0" err="1"/>
              <a:t>liées</a:t>
            </a:r>
            <a:r>
              <a:rPr lang="en-CA" dirty="0"/>
              <a:t> à un </a:t>
            </a:r>
            <a:r>
              <a:rPr lang="en-CA" dirty="0" err="1"/>
              <a:t>évènement</a:t>
            </a:r>
            <a:r>
              <a:rPr lang="en-CA" dirty="0"/>
              <a:t> </a:t>
            </a:r>
            <a:r>
              <a:rPr lang="en-CA" dirty="0" err="1"/>
              <a:t>spécial</a:t>
            </a:r>
            <a:r>
              <a:rPr lang="en-CA" dirty="0"/>
              <a:t> </a:t>
            </a:r>
            <a:r>
              <a:rPr lang="en-CA" dirty="0" err="1"/>
              <a:t>ou</a:t>
            </a:r>
            <a:r>
              <a:rPr lang="en-CA" dirty="0"/>
              <a:t> à des </a:t>
            </a:r>
            <a:r>
              <a:rPr lang="en-CA" dirty="0" err="1"/>
              <a:t>vacances</a:t>
            </a:r>
            <a:r>
              <a:rPr lang="en-CA" dirty="0"/>
              <a:t>.</a:t>
            </a:r>
          </a:p>
          <a:p>
            <a:endParaRPr lang="en-CA" dirty="0"/>
          </a:p>
          <a:p>
            <a:endParaRPr lang="en-CA" dirty="0"/>
          </a:p>
        </p:txBody>
      </p:sp>
      <p:pic>
        <p:nvPicPr>
          <p:cNvPr id="4" name="Picture 3"/>
          <p:cNvPicPr>
            <a:picLocks noChangeAspect="1"/>
          </p:cNvPicPr>
          <p:nvPr/>
        </p:nvPicPr>
        <p:blipFill>
          <a:blip r:embed="rId2"/>
          <a:stretch>
            <a:fillRect/>
          </a:stretch>
        </p:blipFill>
        <p:spPr>
          <a:xfrm>
            <a:off x="678093" y="624110"/>
            <a:ext cx="560881" cy="560881"/>
          </a:xfrm>
          <a:prstGeom prst="rect">
            <a:avLst/>
          </a:prstGeom>
        </p:spPr>
      </p:pic>
    </p:spTree>
    <p:extLst>
      <p:ext uri="{BB962C8B-B14F-4D97-AF65-F5344CB8AC3E}">
        <p14:creationId xmlns:p14="http://schemas.microsoft.com/office/powerpoint/2010/main" val="13296999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1D049E-2C7B-4131-B81E-E5B643BD61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1635463-D121-4B16-AB61-D492DD3F02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au 2">
            <a:extLst>
              <a:ext uri="{FF2B5EF4-FFF2-40B4-BE49-F238E27FC236}">
                <a16:creationId xmlns:a16="http://schemas.microsoft.com/office/drawing/2014/main" id="{B882EFF0-91F6-DAD8-B797-E17B66F30996}"/>
              </a:ext>
            </a:extLst>
          </p:cNvPr>
          <p:cNvGraphicFramePr>
            <a:graphicFrameLocks noGrp="1"/>
          </p:cNvGraphicFramePr>
          <p:nvPr>
            <p:extLst>
              <p:ext uri="{D42A27DB-BD31-4B8C-83A1-F6EECF244321}">
                <p14:modId xmlns:p14="http://schemas.microsoft.com/office/powerpoint/2010/main" val="1735549681"/>
              </p:ext>
            </p:extLst>
          </p:nvPr>
        </p:nvGraphicFramePr>
        <p:xfrm>
          <a:off x="643467" y="767168"/>
          <a:ext cx="10905067" cy="5323666"/>
        </p:xfrm>
        <a:graphic>
          <a:graphicData uri="http://schemas.openxmlformats.org/drawingml/2006/table">
            <a:tbl>
              <a:tblPr firstRow="1" firstCol="1" bandRow="1"/>
              <a:tblGrid>
                <a:gridCol w="2126382">
                  <a:extLst>
                    <a:ext uri="{9D8B030D-6E8A-4147-A177-3AD203B41FA5}">
                      <a16:colId xmlns:a16="http://schemas.microsoft.com/office/drawing/2014/main" val="533347626"/>
                    </a:ext>
                  </a:extLst>
                </a:gridCol>
                <a:gridCol w="8778685">
                  <a:extLst>
                    <a:ext uri="{9D8B030D-6E8A-4147-A177-3AD203B41FA5}">
                      <a16:colId xmlns:a16="http://schemas.microsoft.com/office/drawing/2014/main" val="3172125829"/>
                    </a:ext>
                  </a:extLst>
                </a:gridCol>
              </a:tblGrid>
              <a:tr h="1496814">
                <a:tc>
                  <a:txBody>
                    <a:bodyPr/>
                    <a:lstStyle/>
                    <a:p>
                      <a:pPr algn="ctr" fontAlgn="ctr">
                        <a:lnSpc>
                          <a:spcPct val="107000"/>
                        </a:lnSpc>
                        <a:spcAft>
                          <a:spcPts val="800"/>
                        </a:spcAft>
                        <a:buNone/>
                      </a:pPr>
                      <a:r>
                        <a:rPr lang="fr-CA" sz="1500" b="1" i="0" u="none" strike="noStrike">
                          <a:effectLst/>
                          <a:latin typeface="Arial" panose="020B0604020202020204" pitchFamily="34" charset="0"/>
                          <a:ea typeface="Calibri" panose="020F0502020204030204" pitchFamily="34" charset="0"/>
                          <a:cs typeface="Times New Roman" panose="02020603050405020304" pitchFamily="18" charset="0"/>
                        </a:rPr>
                        <a:t>Cadeaux</a:t>
                      </a:r>
                      <a:endParaRPr lang="fr-CA" sz="2200" b="0" i="0" u="none" strike="noStrike">
                        <a:effectLst/>
                        <a:latin typeface="Arial" panose="020B0604020202020204" pitchFamily="34" charset="0"/>
                      </a:endParaRPr>
                    </a:p>
                  </a:txBody>
                  <a:tcPr marL="84117" marR="84117" marT="116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47472" indent="-347472" algn="l" fontAlgn="t">
                        <a:lnSpc>
                          <a:spcPct val="107000"/>
                        </a:lnSpc>
                        <a:buClrTx/>
                        <a:buSzPts val="1200"/>
                        <a:buFont typeface="Symbol" panose="05050102010706020507" pitchFamily="18" charset="2"/>
                        <a:buChar char="·"/>
                      </a:pPr>
                      <a:r>
                        <a:rPr lang="fr-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Au lieu d’acheter des cadeaux, convenez avec vos amis, amies et proches de faire quelque chose d’amusant ensemble. Offrir un cadeau peut être agréable, mais partager une expérience enrichissante crée des souvenirs durables. De plus, il y a moins de chances que l’objet soit jeté par la suite.</a:t>
                      </a:r>
                      <a:endParaRPr lang="fr-CA" sz="1500" b="0" i="0" u="none" strike="noStrike" dirty="0">
                        <a:effectLst/>
                        <a:latin typeface="Arial" panose="020B0604020202020204" pitchFamily="34" charset="0"/>
                        <a:ea typeface="+mn-ea"/>
                        <a:cs typeface="+mn-cs"/>
                      </a:endParaRPr>
                    </a:p>
                    <a:p>
                      <a:pPr marL="347472" indent="-347472" algn="l" fontAlgn="t">
                        <a:lnSpc>
                          <a:spcPct val="107000"/>
                        </a:lnSpc>
                        <a:buClrTx/>
                        <a:buSzPts val="1200"/>
                        <a:buFont typeface="Symbol" panose="05050102010706020507" pitchFamily="18" charset="2"/>
                        <a:buChar char="·"/>
                      </a:pPr>
                      <a:r>
                        <a:rPr lang="fr-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Fabriquez des cadeaux. Les projets « Do It </a:t>
                      </a:r>
                      <a:r>
                        <a:rPr lang="fr-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Yourself</a:t>
                      </a:r>
                      <a:r>
                        <a:rPr lang="fr-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 (fait soi-même) sont très à la mode en ce moment. Économisez en offrant des cadeaux faits maison !</a:t>
                      </a:r>
                      <a:endParaRPr lang="fr-CA" sz="2200" b="0" i="0" u="none" strike="noStrike" dirty="0">
                        <a:effectLst/>
                        <a:latin typeface="Arial" panose="020B0604020202020204" pitchFamily="34" charset="0"/>
                      </a:endParaRPr>
                    </a:p>
                  </a:txBody>
                  <a:tcPr marL="84117" marR="84117" marT="1168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81640061"/>
                  </a:ext>
                </a:extLst>
              </a:tr>
              <a:tr h="1256769">
                <a:tc>
                  <a:txBody>
                    <a:bodyPr/>
                    <a:lstStyle/>
                    <a:p>
                      <a:pPr algn="ctr" fontAlgn="ctr">
                        <a:lnSpc>
                          <a:spcPct val="107000"/>
                        </a:lnSpc>
                        <a:spcAft>
                          <a:spcPts val="800"/>
                        </a:spcAft>
                        <a:buNone/>
                      </a:pPr>
                      <a:r>
                        <a:rPr lang="fr-CA" sz="1500" b="1" i="0" u="none" strike="noStrike">
                          <a:effectLst/>
                          <a:latin typeface="Arial" panose="020B0604020202020204" pitchFamily="34" charset="0"/>
                          <a:ea typeface="Calibri" panose="020F0502020204030204" pitchFamily="34" charset="0"/>
                          <a:cs typeface="Times New Roman" panose="02020603050405020304" pitchFamily="18" charset="0"/>
                        </a:rPr>
                        <a:t>Nourriture</a:t>
                      </a:r>
                      <a:endParaRPr lang="fr-CA" sz="2200" b="0" i="0" u="none" strike="noStrike">
                        <a:effectLst/>
                        <a:latin typeface="Arial" panose="020B0604020202020204" pitchFamily="34" charset="0"/>
                      </a:endParaRPr>
                    </a:p>
                  </a:txBody>
                  <a:tcPr marL="84117" marR="84117" marT="116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47472" indent="-347472" algn="l" fontAlgn="t">
                        <a:lnSpc>
                          <a:spcPct val="107000"/>
                        </a:lnSpc>
                        <a:buClrTx/>
                        <a:buSzPts val="1200"/>
                        <a:buFont typeface="Symbol" panose="05050102010706020507" pitchFamily="18" charset="2"/>
                        <a:buChar char="·"/>
                      </a:pPr>
                      <a:r>
                        <a:rPr lang="fr-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Évitez d’acheter des plats préparés. Ils coutent souvent plus cher. Coupez des fruits et servez-les vous-même sur un plateau, par exemple, au lieu d’acheter un plateau tout prêt.</a:t>
                      </a:r>
                      <a:endParaRPr lang="fr-CA" sz="1500" b="0" i="0" u="none" strike="noStrike" dirty="0">
                        <a:effectLst/>
                        <a:latin typeface="Arial" panose="020B0604020202020204" pitchFamily="34" charset="0"/>
                        <a:ea typeface="+mn-ea"/>
                        <a:cs typeface="+mn-cs"/>
                      </a:endParaRPr>
                    </a:p>
                    <a:p>
                      <a:pPr marL="347472" indent="-347472" algn="l" fontAlgn="t">
                        <a:lnSpc>
                          <a:spcPct val="107000"/>
                        </a:lnSpc>
                        <a:buClrTx/>
                        <a:buSzPts val="1200"/>
                        <a:buFont typeface="Symbol" panose="05050102010706020507" pitchFamily="18" charset="2"/>
                        <a:buChar char="·"/>
                      </a:pPr>
                      <a:r>
                        <a:rPr lang="fr-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Utilisez les conseils d’économie du module 2 pour faire vos courses. Par exemple, utilisez des bons de réduction pour acquérir des fournitures, ou encore échangez vos points de fidélité contre des remises sur vos achats.</a:t>
                      </a:r>
                      <a:endParaRPr lang="fr-CA" sz="2200" b="0" i="0" u="none" strike="noStrike" dirty="0">
                        <a:effectLst/>
                        <a:latin typeface="Arial" panose="020B0604020202020204" pitchFamily="34" charset="0"/>
                      </a:endParaRPr>
                    </a:p>
                  </a:txBody>
                  <a:tcPr marL="84117" marR="84117" marT="1168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84758098"/>
                  </a:ext>
                </a:extLst>
              </a:tr>
              <a:tr h="1016724">
                <a:tc>
                  <a:txBody>
                    <a:bodyPr/>
                    <a:lstStyle/>
                    <a:p>
                      <a:pPr algn="ctr" fontAlgn="ctr">
                        <a:lnSpc>
                          <a:spcPct val="107000"/>
                        </a:lnSpc>
                        <a:spcAft>
                          <a:spcPts val="800"/>
                        </a:spcAft>
                        <a:buNone/>
                      </a:pPr>
                      <a:r>
                        <a:rPr lang="fr-CA" sz="1500" b="1" i="0" u="none" strike="noStrike">
                          <a:effectLst/>
                          <a:latin typeface="Arial" panose="020B0604020202020204" pitchFamily="34" charset="0"/>
                          <a:ea typeface="Calibri" panose="020F0502020204030204" pitchFamily="34" charset="0"/>
                          <a:cs typeface="Times New Roman" panose="02020603050405020304" pitchFamily="18" charset="0"/>
                        </a:rPr>
                        <a:t>Activités</a:t>
                      </a:r>
                      <a:endParaRPr lang="fr-CA" sz="2200" b="0" i="0" u="none" strike="noStrike">
                        <a:effectLst/>
                        <a:latin typeface="Arial" panose="020B0604020202020204" pitchFamily="34" charset="0"/>
                      </a:endParaRPr>
                    </a:p>
                  </a:txBody>
                  <a:tcPr marL="84117" marR="84117" marT="116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47472" indent="-347472" algn="l" fontAlgn="t">
                        <a:lnSpc>
                          <a:spcPct val="107000"/>
                        </a:lnSpc>
                        <a:buClrTx/>
                        <a:buSzPts val="1200"/>
                        <a:buFont typeface="Symbol" panose="05050102010706020507" pitchFamily="18" charset="2"/>
                        <a:buChar char="·"/>
                      </a:pPr>
                      <a:r>
                        <a:rPr lang="fr-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Planifiez des jeux et des activités gratuits.</a:t>
                      </a:r>
                      <a:endParaRPr lang="fr-CA" sz="1500" b="0" i="0" u="none" strike="noStrike" dirty="0">
                        <a:effectLst/>
                        <a:latin typeface="Arial" panose="020B0604020202020204" pitchFamily="34" charset="0"/>
                        <a:ea typeface="+mn-ea"/>
                        <a:cs typeface="+mn-cs"/>
                      </a:endParaRPr>
                    </a:p>
                    <a:p>
                      <a:pPr marL="347472" indent="-347472" algn="l" fontAlgn="t">
                        <a:lnSpc>
                          <a:spcPct val="107000"/>
                        </a:lnSpc>
                        <a:buClrTx/>
                        <a:buSzPts val="1200"/>
                        <a:buFont typeface="Symbol" panose="05050102010706020507" pitchFamily="18" charset="2"/>
                        <a:buChar char="·"/>
                      </a:pPr>
                      <a:r>
                        <a:rPr lang="fr-CA" sz="1500" b="0" i="0" u="none" strike="noStrike" dirty="0">
                          <a:effectLst/>
                          <a:latin typeface="Arial" panose="020B0604020202020204" pitchFamily="34" charset="0"/>
                          <a:ea typeface="+mn-ea"/>
                          <a:cs typeface="+mn-cs"/>
                        </a:rPr>
                        <a:t>C</a:t>
                      </a:r>
                      <a:r>
                        <a:rPr lang="fr-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réez des jeux ou des activités à faire soi-même.</a:t>
                      </a:r>
                      <a:endParaRPr lang="fr-CA" sz="2200" b="0" i="0" u="none" strike="noStrike" dirty="0">
                        <a:effectLst/>
                        <a:latin typeface="Arial" panose="020B0604020202020204" pitchFamily="34" charset="0"/>
                        <a:ea typeface="+mn-ea"/>
                        <a:cs typeface="+mn-cs"/>
                      </a:endParaRPr>
                    </a:p>
                    <a:p>
                      <a:pPr marL="347472" indent="-347472" algn="l" fontAlgn="t">
                        <a:lnSpc>
                          <a:spcPct val="107000"/>
                        </a:lnSpc>
                        <a:buClrTx/>
                        <a:buSzPts val="1200"/>
                        <a:buFont typeface="Symbol" panose="05050102010706020507" pitchFamily="18" charset="2"/>
                        <a:buChar char="·"/>
                      </a:pPr>
                      <a:r>
                        <a:rPr lang="fr-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Organisez votre évènement dans un lieu communautaire accessible, comme un parc ou une aire de jeux d’eau.</a:t>
                      </a:r>
                      <a:endParaRPr lang="fr-CA" sz="2200" b="0" i="0" u="none" strike="noStrike" dirty="0">
                        <a:effectLst/>
                        <a:latin typeface="Arial" panose="020B0604020202020204" pitchFamily="34" charset="0"/>
                      </a:endParaRPr>
                    </a:p>
                  </a:txBody>
                  <a:tcPr marL="84117" marR="84117" marT="1168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6056780"/>
                  </a:ext>
                </a:extLst>
              </a:tr>
              <a:tr h="1016724">
                <a:tc>
                  <a:txBody>
                    <a:bodyPr/>
                    <a:lstStyle/>
                    <a:p>
                      <a:pPr algn="ctr" fontAlgn="ctr">
                        <a:lnSpc>
                          <a:spcPct val="107000"/>
                        </a:lnSpc>
                        <a:spcAft>
                          <a:spcPts val="800"/>
                        </a:spcAft>
                        <a:buNone/>
                      </a:pPr>
                      <a:r>
                        <a:rPr lang="fr-CA" sz="1500" b="1" i="0" u="none" strike="noStrike">
                          <a:effectLst/>
                          <a:latin typeface="Arial" panose="020B0604020202020204" pitchFamily="34" charset="0"/>
                          <a:ea typeface="Calibri" panose="020F0502020204030204" pitchFamily="34" charset="0"/>
                          <a:cs typeface="Times New Roman" panose="02020603050405020304" pitchFamily="18" charset="0"/>
                        </a:rPr>
                        <a:t>Décorations</a:t>
                      </a:r>
                      <a:endParaRPr lang="fr-CA" sz="2200" b="0" i="0" u="none" strike="noStrike">
                        <a:effectLst/>
                        <a:latin typeface="Arial" panose="020B0604020202020204" pitchFamily="34" charset="0"/>
                      </a:endParaRPr>
                    </a:p>
                  </a:txBody>
                  <a:tcPr marL="84117" marR="84117" marT="116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47472" indent="-347472" algn="l" fontAlgn="t">
                        <a:lnSpc>
                          <a:spcPct val="107000"/>
                        </a:lnSpc>
                        <a:buClrTx/>
                        <a:buSzPts val="1200"/>
                        <a:buFont typeface="Symbol" panose="05050102010706020507" pitchFamily="18" charset="2"/>
                        <a:buChar char="·"/>
                      </a:pP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Créez</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vos</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propres</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décorations</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a:t>
                      </a:r>
                      <a:endParaRPr lang="en-CA" sz="1500" b="0" i="0" u="none" strike="noStrike" dirty="0">
                        <a:effectLst/>
                        <a:latin typeface="Arial" panose="020B0604020202020204" pitchFamily="34" charset="0"/>
                        <a:ea typeface="+mn-ea"/>
                        <a:cs typeface="+mn-cs"/>
                      </a:endParaRPr>
                    </a:p>
                    <a:p>
                      <a:pPr marL="347472" indent="-347472" algn="l" fontAlgn="t">
                        <a:lnSpc>
                          <a:spcPct val="107000"/>
                        </a:lnSpc>
                        <a:buClrTx/>
                        <a:buSzPts val="1200"/>
                        <a:buFont typeface="Symbol" panose="05050102010706020507" pitchFamily="18" charset="2"/>
                        <a:buChar char="·"/>
                      </a:pP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Optez</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pour un style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minimaliste</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en</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matière de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décoration</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a:t>
                      </a:r>
                      <a:endParaRPr lang="en-CA" sz="2200" b="0" i="0" u="none" strike="noStrike" dirty="0">
                        <a:effectLst/>
                        <a:latin typeface="Arial" panose="020B0604020202020204" pitchFamily="34" charset="0"/>
                        <a:ea typeface="+mn-ea"/>
                        <a:cs typeface="+mn-cs"/>
                      </a:endParaRPr>
                    </a:p>
                    <a:p>
                      <a:pPr marL="347472" indent="-347472" algn="l" fontAlgn="t">
                        <a:lnSpc>
                          <a:spcPct val="107000"/>
                        </a:lnSpc>
                        <a:buClrTx/>
                        <a:buSzPts val="1200"/>
                        <a:buFont typeface="Symbol" panose="05050102010706020507" pitchFamily="18" charset="2"/>
                        <a:buChar char="·"/>
                      </a:pP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Réutilisez</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les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décorations</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lors</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de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différents</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évènements</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a:t>
                      </a:r>
                      <a:endParaRPr lang="en-CA" sz="2200" b="0" i="0" u="none" strike="noStrike" dirty="0">
                        <a:effectLst/>
                        <a:latin typeface="Arial" panose="020B0604020202020204" pitchFamily="34" charset="0"/>
                        <a:ea typeface="+mn-ea"/>
                        <a:cs typeface="+mn-cs"/>
                      </a:endParaRPr>
                    </a:p>
                    <a:p>
                      <a:pPr marL="347472" indent="-347472" algn="l" fontAlgn="t">
                        <a:lnSpc>
                          <a:spcPct val="107000"/>
                        </a:lnSpc>
                        <a:buClrTx/>
                        <a:buSzPts val="1200"/>
                        <a:buFont typeface="Symbol" panose="05050102010706020507" pitchFamily="18" charset="2"/>
                        <a:buChar char="·"/>
                      </a:pP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Échangez</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partagez</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vos</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décorations</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avec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vos</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amis</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vos</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amies et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votre</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 </a:t>
                      </a:r>
                      <a:r>
                        <a:rPr lang="en-CA" sz="1500" b="0" i="0" u="none" strike="noStrike" dirty="0" err="1">
                          <a:effectLst/>
                          <a:latin typeface="Arial" panose="020B0604020202020204" pitchFamily="34" charset="0"/>
                          <a:ea typeface="Calibri" panose="020F0502020204030204" pitchFamily="34" charset="0"/>
                          <a:cs typeface="Times New Roman" panose="02020603050405020304" pitchFamily="18" charset="0"/>
                        </a:rPr>
                        <a:t>famille</a:t>
                      </a:r>
                      <a:r>
                        <a:rPr lang="en-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a:t>
                      </a:r>
                      <a:endParaRPr lang="en-CA" sz="2200" b="0" i="0" u="none" strike="noStrike" dirty="0">
                        <a:effectLst/>
                        <a:latin typeface="Arial" panose="020B0604020202020204" pitchFamily="34" charset="0"/>
                      </a:endParaRPr>
                    </a:p>
                  </a:txBody>
                  <a:tcPr marL="84117" marR="84117" marT="1168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48396366"/>
                  </a:ext>
                </a:extLst>
              </a:tr>
              <a:tr h="536635">
                <a:tc>
                  <a:txBody>
                    <a:bodyPr/>
                    <a:lstStyle/>
                    <a:p>
                      <a:pPr algn="ctr" fontAlgn="ctr">
                        <a:lnSpc>
                          <a:spcPct val="107000"/>
                        </a:lnSpc>
                        <a:spcAft>
                          <a:spcPts val="800"/>
                        </a:spcAft>
                        <a:buNone/>
                      </a:pPr>
                      <a:r>
                        <a:rPr lang="fr-CA" sz="1500" b="1" i="0" u="none" strike="noStrike">
                          <a:effectLst/>
                          <a:latin typeface="Arial" panose="020B0604020202020204" pitchFamily="34" charset="0"/>
                          <a:ea typeface="Calibri" panose="020F0502020204030204" pitchFamily="34" charset="0"/>
                          <a:cs typeface="Times New Roman" panose="02020603050405020304" pitchFamily="18" charset="0"/>
                        </a:rPr>
                        <a:t>Dons</a:t>
                      </a:r>
                      <a:endParaRPr lang="fr-CA" sz="2200" b="0" i="0" u="none" strike="noStrike">
                        <a:effectLst/>
                        <a:latin typeface="Arial" panose="020B0604020202020204" pitchFamily="34" charset="0"/>
                      </a:endParaRPr>
                    </a:p>
                  </a:txBody>
                  <a:tcPr marL="84117" marR="84117" marT="116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347472" indent="-347472" algn="l" fontAlgn="t">
                        <a:lnSpc>
                          <a:spcPct val="107000"/>
                        </a:lnSpc>
                        <a:spcAft>
                          <a:spcPts val="800"/>
                        </a:spcAft>
                        <a:buClrTx/>
                        <a:buSzPts val="1200"/>
                        <a:buFont typeface="Symbol" panose="05050102010706020507" pitchFamily="18" charset="2"/>
                        <a:buChar char="·"/>
                      </a:pPr>
                      <a:r>
                        <a:rPr lang="fr-CA" sz="1500" b="0" i="0" u="none" strike="noStrike" dirty="0">
                          <a:effectLst/>
                          <a:latin typeface="Arial" panose="020B0604020202020204" pitchFamily="34" charset="0"/>
                          <a:ea typeface="Calibri" panose="020F0502020204030204" pitchFamily="34" charset="0"/>
                          <a:cs typeface="Times New Roman" panose="02020603050405020304" pitchFamily="18" charset="0"/>
                        </a:rPr>
                        <a:t>Offrez votre temps bénévolement à une organisation ou à un évènement au lieu de faire un don financier.</a:t>
                      </a:r>
                      <a:endParaRPr lang="fr-CA" sz="1500" b="0" i="0" u="none" strike="noStrike" dirty="0">
                        <a:effectLst/>
                        <a:latin typeface="Arial" panose="020B0604020202020204" pitchFamily="34" charset="0"/>
                      </a:endParaRPr>
                    </a:p>
                  </a:txBody>
                  <a:tcPr marL="84117" marR="84117" marT="1168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76197333"/>
                  </a:ext>
                </a:extLst>
              </a:tr>
            </a:tbl>
          </a:graphicData>
        </a:graphic>
      </p:graphicFrame>
    </p:spTree>
    <p:extLst>
      <p:ext uri="{BB962C8B-B14F-4D97-AF65-F5344CB8AC3E}">
        <p14:creationId xmlns:p14="http://schemas.microsoft.com/office/powerpoint/2010/main" val="1573062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826519" cy="4006222"/>
          </a:xfrm>
        </p:spPr>
        <p:txBody>
          <a:bodyPr>
            <a:normAutofit/>
          </a:bodyPr>
          <a:lstStyle/>
          <a:p>
            <a:r>
              <a:rPr lang="en-CA" dirty="0"/>
              <a:t>Avec </a:t>
            </a:r>
            <a:r>
              <a:rPr lang="en-CA" dirty="0" err="1"/>
              <a:t>votre</a:t>
            </a:r>
            <a:r>
              <a:rPr lang="en-CA" dirty="0"/>
              <a:t> enfant, </a:t>
            </a:r>
            <a:r>
              <a:rPr lang="en-CA" dirty="0" err="1"/>
              <a:t>jouez</a:t>
            </a:r>
            <a:r>
              <a:rPr lang="en-CA" dirty="0"/>
              <a:t> à </a:t>
            </a:r>
            <a:r>
              <a:rPr lang="en-CA" dirty="0">
                <a:hlinkClick r:id="rId2"/>
              </a:rPr>
              <a:t>L’allomarché</a:t>
            </a:r>
            <a:r>
              <a:rPr lang="en-CA" dirty="0"/>
              <a:t>. </a:t>
            </a:r>
          </a:p>
          <a:p>
            <a:r>
              <a:rPr lang="en-CA" dirty="0"/>
              <a:t>À travers </a:t>
            </a:r>
            <a:r>
              <a:rPr lang="en-CA" dirty="0" err="1"/>
              <a:t>ce</a:t>
            </a:r>
            <a:r>
              <a:rPr lang="en-CA" dirty="0"/>
              <a:t> jeu </a:t>
            </a:r>
            <a:r>
              <a:rPr lang="en-CA" dirty="0" err="1"/>
              <a:t>éducatif</a:t>
            </a:r>
            <a:r>
              <a:rPr lang="en-CA" dirty="0"/>
              <a:t>, les enfants </a:t>
            </a:r>
            <a:r>
              <a:rPr lang="en-CA" dirty="0" err="1"/>
              <a:t>s’amusent</a:t>
            </a:r>
            <a:r>
              <a:rPr lang="en-CA" dirty="0"/>
              <a:t> à faire </a:t>
            </a:r>
            <a:r>
              <a:rPr lang="en-CA" dirty="0" err="1"/>
              <a:t>l’épicerie</a:t>
            </a:r>
            <a:r>
              <a:rPr lang="en-CA" dirty="0"/>
              <a:t> tout </a:t>
            </a:r>
            <a:r>
              <a:rPr lang="en-CA" dirty="0" err="1"/>
              <a:t>en</a:t>
            </a:r>
            <a:r>
              <a:rPr lang="en-CA" dirty="0"/>
              <a:t> </a:t>
            </a:r>
            <a:r>
              <a:rPr lang="en-CA" dirty="0" err="1"/>
              <a:t>apprenant</a:t>
            </a:r>
            <a:r>
              <a:rPr lang="en-CA" dirty="0"/>
              <a:t> à </a:t>
            </a:r>
            <a:r>
              <a:rPr lang="en-CA" dirty="0" err="1"/>
              <a:t>compter</a:t>
            </a:r>
            <a:r>
              <a:rPr lang="en-CA" dirty="0"/>
              <a:t> de </a:t>
            </a:r>
            <a:r>
              <a:rPr lang="en-CA" dirty="0" err="1"/>
              <a:t>l’argent</a:t>
            </a:r>
            <a:r>
              <a:rPr lang="en-CA" dirty="0"/>
              <a:t>. </a:t>
            </a:r>
          </a:p>
          <a:p>
            <a:r>
              <a:rPr lang="en-CA" dirty="0" err="1"/>
              <a:t>Conçu</a:t>
            </a:r>
            <a:r>
              <a:rPr lang="en-CA" dirty="0"/>
              <a:t> pour 2 à 6 </a:t>
            </a:r>
            <a:r>
              <a:rPr lang="en-CA" dirty="0" err="1"/>
              <a:t>joueurs</a:t>
            </a:r>
            <a:r>
              <a:rPr lang="en-CA" dirty="0"/>
              <a:t>, </a:t>
            </a:r>
            <a:r>
              <a:rPr lang="en-CA" dirty="0" err="1"/>
              <a:t>ce</a:t>
            </a:r>
            <a:r>
              <a:rPr lang="en-CA" dirty="0"/>
              <a:t> jeu se </a:t>
            </a:r>
            <a:r>
              <a:rPr lang="en-CA" dirty="0" err="1"/>
              <a:t>joue</a:t>
            </a:r>
            <a:r>
              <a:rPr lang="en-CA" dirty="0"/>
              <a:t> </a:t>
            </a:r>
            <a:r>
              <a:rPr lang="en-CA" dirty="0" err="1"/>
              <a:t>parfaitement</a:t>
            </a:r>
            <a:r>
              <a:rPr lang="en-CA" dirty="0"/>
              <a:t> </a:t>
            </a:r>
            <a:r>
              <a:rPr lang="en-CA" dirty="0" err="1"/>
              <a:t>en</a:t>
            </a:r>
            <a:r>
              <a:rPr lang="en-CA" dirty="0"/>
              <a:t> </a:t>
            </a:r>
            <a:r>
              <a:rPr lang="en-CA" dirty="0" err="1"/>
              <a:t>famille</a:t>
            </a:r>
            <a:r>
              <a:rPr lang="en-CA" dirty="0"/>
              <a:t>.</a:t>
            </a:r>
          </a:p>
          <a:p>
            <a:r>
              <a:rPr lang="en-CA" sz="1800" dirty="0">
                <a:hlinkClick r:id="rId2"/>
              </a:rPr>
              <a:t>https://cms.alloprof.qc.ca/sites/default/files/2024-07/2024-allomarche%20%281%29.pdf</a:t>
            </a:r>
            <a:r>
              <a:rPr lang="en-CA" sz="1800" dirty="0"/>
              <a:t>   </a:t>
            </a:r>
          </a:p>
          <a:p>
            <a:endParaRPr lang="en-CA" dirty="0"/>
          </a:p>
          <a:p>
            <a:endParaRPr lang="en-CA" dirty="0"/>
          </a:p>
        </p:txBody>
      </p:sp>
      <p:sp>
        <p:nvSpPr>
          <p:cNvPr id="7" name="Title 1">
            <a:extLst>
              <a:ext uri="{FF2B5EF4-FFF2-40B4-BE49-F238E27FC236}">
                <a16:creationId xmlns:a16="http://schemas.microsoft.com/office/drawing/2014/main" id="{354AEC01-8CB3-4CAE-038E-D9D9F72C453F}"/>
              </a:ext>
            </a:extLst>
          </p:cNvPr>
          <p:cNvSpPr>
            <a:spLocks noGrp="1"/>
          </p:cNvSpPr>
          <p:nvPr>
            <p:ph type="title"/>
          </p:nvPr>
        </p:nvSpPr>
        <p:spPr>
          <a:xfrm>
            <a:off x="1318228" y="624110"/>
            <a:ext cx="10186385" cy="1280890"/>
          </a:xfrm>
        </p:spPr>
        <p:txBody>
          <a:bodyPr/>
          <a:lstStyle/>
          <a:p>
            <a:r>
              <a:rPr lang="en-CA" dirty="0" err="1"/>
              <a:t>Activité</a:t>
            </a:r>
            <a:endParaRPr lang="en-CA" dirty="0"/>
          </a:p>
        </p:txBody>
      </p:sp>
      <p:pic>
        <p:nvPicPr>
          <p:cNvPr id="8" name="Picture 3">
            <a:extLst>
              <a:ext uri="{FF2B5EF4-FFF2-40B4-BE49-F238E27FC236}">
                <a16:creationId xmlns:a16="http://schemas.microsoft.com/office/drawing/2014/main" id="{5E0F99FE-6315-5492-C8FD-88FC2AA69BE0}"/>
              </a:ext>
            </a:extLst>
          </p:cNvPr>
          <p:cNvPicPr>
            <a:picLocks noChangeAspect="1"/>
          </p:cNvPicPr>
          <p:nvPr/>
        </p:nvPicPr>
        <p:blipFill>
          <a:blip r:embed="rId3"/>
          <a:stretch>
            <a:fillRect/>
          </a:stretch>
        </p:blipFill>
        <p:spPr>
          <a:xfrm>
            <a:off x="678093" y="624110"/>
            <a:ext cx="640135" cy="640135"/>
          </a:xfrm>
          <a:prstGeom prst="rect">
            <a:avLst/>
          </a:prstGeom>
        </p:spPr>
      </p:pic>
      <p:pic>
        <p:nvPicPr>
          <p:cNvPr id="2" name="Image 1">
            <a:extLst>
              <a:ext uri="{FF2B5EF4-FFF2-40B4-BE49-F238E27FC236}">
                <a16:creationId xmlns:a16="http://schemas.microsoft.com/office/drawing/2014/main" id="{375A6913-810C-A1B2-D189-051F796B5381}"/>
              </a:ext>
            </a:extLst>
          </p:cNvPr>
          <p:cNvPicPr>
            <a:picLocks noChangeAspect="1"/>
          </p:cNvPicPr>
          <p:nvPr/>
        </p:nvPicPr>
        <p:blipFill>
          <a:blip r:embed="rId4"/>
          <a:stretch>
            <a:fillRect/>
          </a:stretch>
        </p:blipFill>
        <p:spPr>
          <a:xfrm>
            <a:off x="1880658" y="4393142"/>
            <a:ext cx="7753350" cy="2305050"/>
          </a:xfrm>
          <a:prstGeom prst="rect">
            <a:avLst/>
          </a:prstGeom>
        </p:spPr>
      </p:pic>
    </p:spTree>
    <p:extLst>
      <p:ext uri="{BB962C8B-B14F-4D97-AF65-F5344CB8AC3E}">
        <p14:creationId xmlns:p14="http://schemas.microsoft.com/office/powerpoint/2010/main" val="4819076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Projets</a:t>
            </a:r>
            <a:r>
              <a:rPr lang="en-CA" dirty="0"/>
              <a:t> « fait soi-</a:t>
            </a:r>
            <a:r>
              <a:rPr lang="en-CA" dirty="0" err="1"/>
              <a:t>même</a:t>
            </a:r>
            <a:r>
              <a:rPr lang="en-CA" dirty="0"/>
              <a:t> » </a:t>
            </a:r>
          </a:p>
        </p:txBody>
      </p:sp>
      <p:sp>
        <p:nvSpPr>
          <p:cNvPr id="3" name="Content Placeholder 2"/>
          <p:cNvSpPr>
            <a:spLocks noGrp="1"/>
          </p:cNvSpPr>
          <p:nvPr>
            <p:ph idx="1"/>
          </p:nvPr>
        </p:nvSpPr>
        <p:spPr>
          <a:xfrm>
            <a:off x="678093" y="1828800"/>
            <a:ext cx="10826519" cy="4082422"/>
          </a:xfrm>
        </p:spPr>
        <p:txBody>
          <a:bodyPr vert="horz" lIns="91440" tIns="45720" rIns="91440" bIns="45720" rtlCol="0" anchor="t">
            <a:normAutofit/>
          </a:bodyPr>
          <a:lstStyle/>
          <a:p>
            <a:r>
              <a:rPr lang="en-CA" dirty="0"/>
              <a:t>Les </a:t>
            </a:r>
            <a:r>
              <a:rPr lang="en-CA" dirty="0" err="1"/>
              <a:t>projets</a:t>
            </a:r>
            <a:r>
              <a:rPr lang="en-CA" dirty="0"/>
              <a:t> « fait soi-</a:t>
            </a:r>
            <a:r>
              <a:rPr lang="en-CA" dirty="0" err="1"/>
              <a:t>même</a:t>
            </a:r>
            <a:r>
              <a:rPr lang="en-CA" dirty="0"/>
              <a:t> » (Do It Yourself) </a:t>
            </a:r>
            <a:r>
              <a:rPr lang="en-CA" dirty="0" err="1"/>
              <a:t>sont</a:t>
            </a:r>
            <a:r>
              <a:rPr lang="en-CA" dirty="0"/>
              <a:t> très à la mode </a:t>
            </a:r>
            <a:r>
              <a:rPr lang="en-CA" dirty="0" err="1"/>
              <a:t>en</a:t>
            </a:r>
            <a:r>
              <a:rPr lang="en-CA" dirty="0"/>
              <a:t> </a:t>
            </a:r>
            <a:r>
              <a:rPr lang="en-CA" dirty="0" err="1"/>
              <a:t>ce</a:t>
            </a:r>
            <a:r>
              <a:rPr lang="en-CA" dirty="0"/>
              <a:t> moment. </a:t>
            </a:r>
          </a:p>
          <a:p>
            <a:r>
              <a:rPr lang="en-CA" dirty="0" err="1"/>
              <a:t>Ils</a:t>
            </a:r>
            <a:r>
              <a:rPr lang="en-CA" dirty="0"/>
              <a:t> </a:t>
            </a:r>
            <a:r>
              <a:rPr lang="en-CA" dirty="0" err="1"/>
              <a:t>permettent</a:t>
            </a:r>
            <a:r>
              <a:rPr lang="en-CA" dirty="0"/>
              <a:t> </a:t>
            </a:r>
            <a:r>
              <a:rPr lang="en-CA" dirty="0" err="1"/>
              <a:t>d’économiser</a:t>
            </a:r>
            <a:r>
              <a:rPr lang="en-CA" dirty="0"/>
              <a:t> de </a:t>
            </a:r>
            <a:r>
              <a:rPr lang="en-CA" dirty="0" err="1"/>
              <a:t>l’argent</a:t>
            </a:r>
            <a:r>
              <a:rPr lang="en-CA" dirty="0"/>
              <a:t> pour organiser des </a:t>
            </a:r>
            <a:r>
              <a:rPr lang="en-CA" dirty="0" err="1"/>
              <a:t>évènements</a:t>
            </a:r>
            <a:r>
              <a:rPr lang="en-CA" dirty="0"/>
              <a:t> </a:t>
            </a:r>
            <a:r>
              <a:rPr lang="en-CA" dirty="0" err="1"/>
              <a:t>spéciaux</a:t>
            </a:r>
            <a:r>
              <a:rPr lang="en-CA" dirty="0"/>
              <a:t>. </a:t>
            </a:r>
          </a:p>
          <a:p>
            <a:r>
              <a:rPr lang="en-CA" dirty="0"/>
              <a:t>Plus </a:t>
            </a:r>
            <a:r>
              <a:rPr lang="en-CA" dirty="0" err="1"/>
              <a:t>vous</a:t>
            </a:r>
            <a:r>
              <a:rPr lang="en-CA" dirty="0"/>
              <a:t> </a:t>
            </a:r>
            <a:r>
              <a:rPr lang="en-CA" dirty="0" err="1"/>
              <a:t>réalisez</a:t>
            </a:r>
            <a:r>
              <a:rPr lang="en-CA" dirty="0"/>
              <a:t> de </a:t>
            </a:r>
            <a:r>
              <a:rPr lang="en-CA" dirty="0" err="1"/>
              <a:t>projets</a:t>
            </a:r>
            <a:r>
              <a:rPr lang="en-CA" dirty="0"/>
              <a:t> </a:t>
            </a:r>
            <a:r>
              <a:rPr lang="en-CA" dirty="0" err="1"/>
              <a:t>vous-même</a:t>
            </a:r>
            <a:r>
              <a:rPr lang="en-CA" dirty="0"/>
              <a:t>, plus </a:t>
            </a:r>
            <a:r>
              <a:rPr lang="en-CA" dirty="0" err="1"/>
              <a:t>vous</a:t>
            </a:r>
            <a:r>
              <a:rPr lang="en-CA" dirty="0"/>
              <a:t> </a:t>
            </a:r>
            <a:r>
              <a:rPr lang="en-CA" dirty="0" err="1"/>
              <a:t>économisez</a:t>
            </a:r>
            <a:r>
              <a:rPr lang="en-CA" dirty="0"/>
              <a:t>. </a:t>
            </a:r>
          </a:p>
          <a:p>
            <a:endParaRPr lang="en-CA" dirty="0"/>
          </a:p>
          <a:p>
            <a:pPr marL="0" indent="0">
              <a:buNone/>
            </a:pPr>
            <a:br>
              <a:rPr lang="en-US" dirty="0"/>
            </a:br>
            <a:endParaRPr lang="en-US" dirty="0"/>
          </a:p>
        </p:txBody>
      </p:sp>
      <p:pic>
        <p:nvPicPr>
          <p:cNvPr id="4" name="Image 3" descr="Picture 458, Image">
            <a:extLst>
              <a:ext uri="{FF2B5EF4-FFF2-40B4-BE49-F238E27FC236}">
                <a16:creationId xmlns:a16="http://schemas.microsoft.com/office/drawing/2014/main" id="{D36E38DA-C13C-FE4C-57A0-EA2B739AAC63}"/>
              </a:ext>
            </a:extLst>
          </p:cNvPr>
          <p:cNvPicPr>
            <a:picLocks noChangeAspect="1"/>
          </p:cNvPicPr>
          <p:nvPr/>
        </p:nvPicPr>
        <p:blipFill>
          <a:blip r:embed="rId2"/>
          <a:stretch>
            <a:fillRect/>
          </a:stretch>
        </p:blipFill>
        <p:spPr>
          <a:xfrm>
            <a:off x="4776787" y="3599543"/>
            <a:ext cx="2638425" cy="1981200"/>
          </a:xfrm>
          <a:prstGeom prst="rect">
            <a:avLst/>
          </a:prstGeom>
        </p:spPr>
      </p:pic>
    </p:spTree>
    <p:extLst>
      <p:ext uri="{BB962C8B-B14F-4D97-AF65-F5344CB8AC3E}">
        <p14:creationId xmlns:p14="http://schemas.microsoft.com/office/powerpoint/2010/main" val="18424138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826519" cy="4006222"/>
          </a:xfrm>
        </p:spPr>
        <p:txBody>
          <a:bodyPr/>
          <a:lstStyle/>
          <a:p>
            <a:r>
              <a:rPr lang="en-CA" dirty="0" err="1"/>
              <a:t>Quels</a:t>
            </a:r>
            <a:r>
              <a:rPr lang="en-CA" dirty="0"/>
              <a:t> </a:t>
            </a:r>
            <a:r>
              <a:rPr lang="en-CA" dirty="0" err="1"/>
              <a:t>sont</a:t>
            </a:r>
            <a:r>
              <a:rPr lang="en-CA" dirty="0"/>
              <a:t> les </a:t>
            </a:r>
            <a:r>
              <a:rPr lang="en-CA" dirty="0" err="1"/>
              <a:t>projets</a:t>
            </a:r>
            <a:r>
              <a:rPr lang="en-CA" dirty="0"/>
              <a:t> fait soi-</a:t>
            </a:r>
            <a:r>
              <a:rPr lang="en-CA" dirty="0" err="1"/>
              <a:t>même</a:t>
            </a:r>
            <a:r>
              <a:rPr lang="en-CA" dirty="0"/>
              <a:t> que </a:t>
            </a:r>
            <a:r>
              <a:rPr lang="en-CA" dirty="0" err="1"/>
              <a:t>vous</a:t>
            </a:r>
            <a:r>
              <a:rPr lang="en-CA" dirty="0"/>
              <a:t> </a:t>
            </a:r>
            <a:r>
              <a:rPr lang="en-CA" dirty="0" err="1"/>
              <a:t>avez</a:t>
            </a:r>
            <a:r>
              <a:rPr lang="en-CA" dirty="0"/>
              <a:t> </a:t>
            </a:r>
            <a:r>
              <a:rPr lang="en-CA" dirty="0" err="1"/>
              <a:t>réalisés</a:t>
            </a:r>
            <a:r>
              <a:rPr lang="en-CA" dirty="0"/>
              <a:t> </a:t>
            </a:r>
            <a:r>
              <a:rPr lang="en-CA" dirty="0" err="1"/>
              <a:t>ou</a:t>
            </a:r>
            <a:r>
              <a:rPr lang="en-CA" dirty="0"/>
              <a:t> que </a:t>
            </a:r>
            <a:r>
              <a:rPr lang="en-CA" dirty="0" err="1"/>
              <a:t>vous</a:t>
            </a:r>
            <a:r>
              <a:rPr lang="en-CA" dirty="0"/>
              <a:t> </a:t>
            </a:r>
            <a:r>
              <a:rPr lang="en-CA" dirty="0" err="1"/>
              <a:t>pourriez</a:t>
            </a:r>
            <a:r>
              <a:rPr lang="en-CA" dirty="0"/>
              <a:t> </a:t>
            </a:r>
            <a:r>
              <a:rPr lang="en-CA" dirty="0" err="1"/>
              <a:t>réaliser</a:t>
            </a:r>
            <a:r>
              <a:rPr lang="en-CA" dirty="0"/>
              <a:t> pour </a:t>
            </a:r>
            <a:r>
              <a:rPr lang="en-CA" dirty="0" err="1"/>
              <a:t>économiser</a:t>
            </a:r>
            <a:r>
              <a:rPr lang="en-CA" dirty="0"/>
              <a:t> de </a:t>
            </a:r>
            <a:r>
              <a:rPr lang="en-CA" dirty="0" err="1"/>
              <a:t>l’argent</a:t>
            </a:r>
            <a:r>
              <a:rPr lang="en-CA" dirty="0"/>
              <a:t> </a:t>
            </a:r>
            <a:r>
              <a:rPr lang="en-CA" dirty="0" err="1"/>
              <a:t>lors</a:t>
            </a:r>
            <a:r>
              <a:rPr lang="en-CA" dirty="0"/>
              <a:t> de la planification d’un </a:t>
            </a:r>
            <a:r>
              <a:rPr lang="en-CA" dirty="0" err="1"/>
              <a:t>évènement</a:t>
            </a:r>
            <a:r>
              <a:rPr lang="en-CA" dirty="0"/>
              <a:t> </a:t>
            </a:r>
            <a:r>
              <a:rPr lang="en-CA" dirty="0" err="1"/>
              <a:t>spécial</a:t>
            </a:r>
            <a:r>
              <a:rPr lang="en-CA" dirty="0"/>
              <a:t> </a:t>
            </a:r>
            <a:r>
              <a:rPr lang="en-CA" dirty="0" err="1"/>
              <a:t>ou</a:t>
            </a:r>
            <a:r>
              <a:rPr lang="en-CA" dirty="0"/>
              <a:t> </a:t>
            </a:r>
            <a:r>
              <a:rPr lang="en-CA" dirty="0" err="1"/>
              <a:t>d’une</a:t>
            </a:r>
            <a:r>
              <a:rPr lang="en-CA" dirty="0"/>
              <a:t> </a:t>
            </a:r>
            <a:r>
              <a:rPr lang="en-CA" dirty="0" err="1"/>
              <a:t>célébration</a:t>
            </a:r>
            <a:r>
              <a:rPr lang="en-CA" dirty="0"/>
              <a:t> ?</a:t>
            </a:r>
          </a:p>
          <a:p>
            <a:endParaRPr lang="en-CA" dirty="0"/>
          </a:p>
          <a:p>
            <a:endParaRPr lang="en-CA" dirty="0"/>
          </a:p>
        </p:txBody>
      </p:sp>
      <p:sp>
        <p:nvSpPr>
          <p:cNvPr id="7" name="Title 1">
            <a:extLst>
              <a:ext uri="{FF2B5EF4-FFF2-40B4-BE49-F238E27FC236}">
                <a16:creationId xmlns:a16="http://schemas.microsoft.com/office/drawing/2014/main" id="{1800054D-F114-0CE8-DF62-B1B3F2BBD3E7}"/>
              </a:ext>
            </a:extLst>
          </p:cNvPr>
          <p:cNvSpPr>
            <a:spLocks noGrp="1"/>
          </p:cNvSpPr>
          <p:nvPr>
            <p:ph type="title"/>
          </p:nvPr>
        </p:nvSpPr>
        <p:spPr>
          <a:xfrm>
            <a:off x="1257263" y="624110"/>
            <a:ext cx="10247350" cy="1280890"/>
          </a:xfrm>
        </p:spPr>
        <p:txBody>
          <a:bodyPr/>
          <a:lstStyle/>
          <a:p>
            <a:r>
              <a:rPr lang="en-CA" dirty="0" err="1"/>
              <a:t>Discutons</a:t>
            </a:r>
          </a:p>
        </p:txBody>
      </p:sp>
      <p:pic>
        <p:nvPicPr>
          <p:cNvPr id="8" name="Picture 3">
            <a:extLst>
              <a:ext uri="{FF2B5EF4-FFF2-40B4-BE49-F238E27FC236}">
                <a16:creationId xmlns:a16="http://schemas.microsoft.com/office/drawing/2014/main" id="{18520074-C97E-BBC6-EF80-35FD5B221F9A}"/>
              </a:ext>
            </a:extLst>
          </p:cNvPr>
          <p:cNvPicPr>
            <a:picLocks noChangeAspect="1"/>
          </p:cNvPicPr>
          <p:nvPr/>
        </p:nvPicPr>
        <p:blipFill>
          <a:blip r:embed="rId2"/>
          <a:stretch>
            <a:fillRect/>
          </a:stretch>
        </p:blipFill>
        <p:spPr>
          <a:xfrm>
            <a:off x="678093" y="624110"/>
            <a:ext cx="579170" cy="585267"/>
          </a:xfrm>
          <a:prstGeom prst="rect">
            <a:avLst/>
          </a:prstGeom>
        </p:spPr>
      </p:pic>
    </p:spTree>
    <p:extLst>
      <p:ext uri="{BB962C8B-B14F-4D97-AF65-F5344CB8AC3E}">
        <p14:creationId xmlns:p14="http://schemas.microsoft.com/office/powerpoint/2010/main" val="315207275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826519" cy="4006222"/>
          </a:xfrm>
        </p:spPr>
        <p:txBody>
          <a:bodyPr vert="horz" lIns="91440" tIns="45720" rIns="91440" bIns="45720" rtlCol="0" anchor="t">
            <a:normAutofit/>
          </a:bodyPr>
          <a:lstStyle/>
          <a:p>
            <a:r>
              <a:rPr lang="en-CA" dirty="0" err="1"/>
              <a:t>Choisissez</a:t>
            </a:r>
            <a:r>
              <a:rPr lang="en-CA" dirty="0"/>
              <a:t> un </a:t>
            </a:r>
            <a:r>
              <a:rPr lang="en-CA" dirty="0" err="1"/>
              <a:t>projet</a:t>
            </a:r>
            <a:r>
              <a:rPr lang="en-CA" dirty="0"/>
              <a:t> </a:t>
            </a:r>
            <a:r>
              <a:rPr lang="en-CA" dirty="0" err="1"/>
              <a:t>réalisable</a:t>
            </a:r>
            <a:r>
              <a:rPr lang="en-CA" dirty="0"/>
              <a:t> pour </a:t>
            </a:r>
            <a:r>
              <a:rPr lang="en-CA" dirty="0" err="1"/>
              <a:t>économiser</a:t>
            </a:r>
            <a:r>
              <a:rPr lang="en-CA" dirty="0"/>
              <a:t> </a:t>
            </a:r>
            <a:r>
              <a:rPr lang="en-CA" dirty="0" err="1"/>
              <a:t>lors</a:t>
            </a:r>
            <a:r>
              <a:rPr lang="en-CA" dirty="0"/>
              <a:t> de la planification d’un </a:t>
            </a:r>
            <a:r>
              <a:rPr lang="en-CA" dirty="0" err="1"/>
              <a:t>évènement</a:t>
            </a:r>
            <a:r>
              <a:rPr lang="en-CA" dirty="0"/>
              <a:t> </a:t>
            </a:r>
            <a:r>
              <a:rPr lang="en-CA" dirty="0" err="1"/>
              <a:t>spécial</a:t>
            </a:r>
            <a:r>
              <a:rPr lang="en-CA" dirty="0"/>
              <a:t> </a:t>
            </a:r>
            <a:r>
              <a:rPr lang="en-CA" dirty="0" err="1"/>
              <a:t>ou</a:t>
            </a:r>
            <a:r>
              <a:rPr lang="en-CA" dirty="0"/>
              <a:t> </a:t>
            </a:r>
            <a:r>
              <a:rPr lang="en-CA" dirty="0" err="1"/>
              <a:t>d’une</a:t>
            </a:r>
            <a:r>
              <a:rPr lang="en-CA" dirty="0"/>
              <a:t> </a:t>
            </a:r>
            <a:r>
              <a:rPr lang="en-CA" dirty="0" err="1"/>
              <a:t>célébration</a:t>
            </a:r>
            <a:r>
              <a:rPr lang="en-CA" dirty="0"/>
              <a:t>. </a:t>
            </a:r>
          </a:p>
          <a:p>
            <a:r>
              <a:rPr lang="en-CA" dirty="0"/>
              <a:t>En collaboration avec </a:t>
            </a:r>
            <a:r>
              <a:rPr lang="en-CA" dirty="0" err="1"/>
              <a:t>votre</a:t>
            </a:r>
            <a:r>
              <a:rPr lang="en-CA" dirty="0"/>
              <a:t> enfant, </a:t>
            </a:r>
            <a:r>
              <a:rPr lang="en-CA" dirty="0" err="1"/>
              <a:t>élaborez</a:t>
            </a:r>
            <a:r>
              <a:rPr lang="en-CA" dirty="0"/>
              <a:t> </a:t>
            </a:r>
            <a:r>
              <a:rPr lang="en-CA" dirty="0" err="1"/>
              <a:t>une</a:t>
            </a:r>
            <a:r>
              <a:rPr lang="en-CA" dirty="0"/>
              <a:t> fiche explicative d’un </a:t>
            </a:r>
            <a:r>
              <a:rPr lang="en-CA" dirty="0" err="1"/>
              <a:t>projet</a:t>
            </a:r>
            <a:r>
              <a:rPr lang="en-CA" dirty="0"/>
              <a:t> « fait </a:t>
            </a:r>
            <a:r>
              <a:rPr lang="en-CA" dirty="0" err="1"/>
              <a:t>maison</a:t>
            </a:r>
            <a:r>
              <a:rPr lang="en-CA" dirty="0"/>
              <a:t> » </a:t>
            </a:r>
            <a:r>
              <a:rPr lang="en-CA" dirty="0" err="1"/>
              <a:t>détaillant</a:t>
            </a:r>
            <a:r>
              <a:rPr lang="en-CA" dirty="0"/>
              <a:t> les étapes à </a:t>
            </a:r>
            <a:r>
              <a:rPr lang="en-CA" dirty="0" err="1"/>
              <a:t>suivre</a:t>
            </a:r>
            <a:r>
              <a:rPr lang="en-CA" dirty="0"/>
              <a:t> pour </a:t>
            </a:r>
            <a:r>
              <a:rPr lang="en-CA" dirty="0" err="1"/>
              <a:t>mener</a:t>
            </a:r>
            <a:r>
              <a:rPr lang="en-CA" dirty="0"/>
              <a:t> à bien </a:t>
            </a:r>
            <a:r>
              <a:rPr lang="en-CA" dirty="0" err="1"/>
              <a:t>ce</a:t>
            </a:r>
            <a:r>
              <a:rPr lang="en-CA" dirty="0"/>
              <a:t> </a:t>
            </a:r>
            <a:r>
              <a:rPr lang="en-CA" dirty="0" err="1"/>
              <a:t>projet</a:t>
            </a:r>
            <a:r>
              <a:rPr lang="en-CA" dirty="0"/>
              <a:t>. </a:t>
            </a:r>
          </a:p>
          <a:p>
            <a:r>
              <a:rPr lang="en-CA" dirty="0" err="1"/>
              <a:t>Chaque</a:t>
            </a:r>
            <a:r>
              <a:rPr lang="en-CA" dirty="0"/>
              <a:t> </a:t>
            </a:r>
            <a:r>
              <a:rPr lang="en-CA" dirty="0" err="1"/>
              <a:t>membre</a:t>
            </a:r>
            <a:r>
              <a:rPr lang="en-CA" dirty="0"/>
              <a:t> du </a:t>
            </a:r>
            <a:r>
              <a:rPr lang="en-CA" dirty="0" err="1"/>
              <a:t>groupe</a:t>
            </a:r>
            <a:r>
              <a:rPr lang="en-CA" dirty="0"/>
              <a:t> </a:t>
            </a:r>
            <a:r>
              <a:rPr lang="en-CA" dirty="0" err="1"/>
              <a:t>partagera</a:t>
            </a:r>
            <a:r>
              <a:rPr lang="en-CA" dirty="0"/>
              <a:t> </a:t>
            </a:r>
            <a:r>
              <a:rPr lang="en-CA" dirty="0" err="1"/>
              <a:t>sa</a:t>
            </a:r>
            <a:r>
              <a:rPr lang="en-CA" dirty="0"/>
              <a:t> fiche. </a:t>
            </a:r>
          </a:p>
          <a:p>
            <a:r>
              <a:rPr lang="en-CA" dirty="0" err="1"/>
              <a:t>Votre</a:t>
            </a:r>
            <a:r>
              <a:rPr lang="en-CA" dirty="0"/>
              <a:t> </a:t>
            </a:r>
            <a:r>
              <a:rPr lang="en-CA" dirty="0" err="1"/>
              <a:t>formateur</a:t>
            </a:r>
            <a:r>
              <a:rPr lang="en-CA" dirty="0"/>
              <a:t> </a:t>
            </a:r>
            <a:r>
              <a:rPr lang="en-CA" dirty="0" err="1"/>
              <a:t>ou</a:t>
            </a:r>
            <a:r>
              <a:rPr lang="en-CA" dirty="0"/>
              <a:t> </a:t>
            </a:r>
            <a:r>
              <a:rPr lang="en-CA" dirty="0" err="1"/>
              <a:t>formatrice</a:t>
            </a:r>
            <a:r>
              <a:rPr lang="en-CA" dirty="0"/>
              <a:t> </a:t>
            </a:r>
            <a:r>
              <a:rPr lang="en-CA" dirty="0" err="1"/>
              <a:t>rassemblera</a:t>
            </a:r>
            <a:r>
              <a:rPr lang="en-CA" dirty="0"/>
              <a:t> </a:t>
            </a:r>
            <a:r>
              <a:rPr lang="en-CA" dirty="0" err="1"/>
              <a:t>toutes</a:t>
            </a:r>
            <a:r>
              <a:rPr lang="en-CA" dirty="0"/>
              <a:t> les fiches dans un carnet, qui sera </a:t>
            </a:r>
            <a:r>
              <a:rPr lang="en-CA" dirty="0" err="1"/>
              <a:t>distribué</a:t>
            </a:r>
            <a:r>
              <a:rPr lang="en-CA" dirty="0"/>
              <a:t> à chacun.</a:t>
            </a:r>
          </a:p>
          <a:p>
            <a:endParaRPr lang="en-CA" dirty="0"/>
          </a:p>
          <a:p>
            <a:endParaRPr lang="en-CA" dirty="0"/>
          </a:p>
        </p:txBody>
      </p:sp>
      <p:sp>
        <p:nvSpPr>
          <p:cNvPr id="7" name="Title 1">
            <a:extLst>
              <a:ext uri="{FF2B5EF4-FFF2-40B4-BE49-F238E27FC236}">
                <a16:creationId xmlns:a16="http://schemas.microsoft.com/office/drawing/2014/main" id="{D7C8D2D5-07FC-5115-7861-B2D03AEC0F92}"/>
              </a:ext>
            </a:extLst>
          </p:cNvPr>
          <p:cNvSpPr>
            <a:spLocks noGrp="1"/>
          </p:cNvSpPr>
          <p:nvPr>
            <p:ph type="title"/>
          </p:nvPr>
        </p:nvSpPr>
        <p:spPr>
          <a:xfrm>
            <a:off x="1318228" y="624110"/>
            <a:ext cx="10186385" cy="1280890"/>
          </a:xfrm>
        </p:spPr>
        <p:txBody>
          <a:bodyPr/>
          <a:lstStyle/>
          <a:p>
            <a:r>
              <a:rPr lang="en-CA" dirty="0" err="1"/>
              <a:t>Activité</a:t>
            </a:r>
            <a:endParaRPr lang="en-CA" dirty="0"/>
          </a:p>
        </p:txBody>
      </p:sp>
      <p:pic>
        <p:nvPicPr>
          <p:cNvPr id="8" name="Picture 3">
            <a:extLst>
              <a:ext uri="{FF2B5EF4-FFF2-40B4-BE49-F238E27FC236}">
                <a16:creationId xmlns:a16="http://schemas.microsoft.com/office/drawing/2014/main" id="{E07C03E0-BB48-8A55-6B82-7903D06FB4DF}"/>
              </a:ext>
            </a:extLst>
          </p:cNvPr>
          <p:cNvPicPr>
            <a:picLocks noChangeAspect="1"/>
          </p:cNvPicPr>
          <p:nvPr/>
        </p:nvPicPr>
        <p:blipFill>
          <a:blip r:embed="rId2"/>
          <a:stretch>
            <a:fillRect/>
          </a:stretch>
        </p:blipFill>
        <p:spPr>
          <a:xfrm>
            <a:off x="678093" y="624110"/>
            <a:ext cx="640135" cy="640135"/>
          </a:xfrm>
          <a:prstGeom prst="rect">
            <a:avLst/>
          </a:prstGeom>
        </p:spPr>
      </p:pic>
    </p:spTree>
    <p:extLst>
      <p:ext uri="{BB962C8B-B14F-4D97-AF65-F5344CB8AC3E}">
        <p14:creationId xmlns:p14="http://schemas.microsoft.com/office/powerpoint/2010/main" val="19567343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err="1"/>
              <a:t>Ressources</a:t>
            </a:r>
            <a:r>
              <a:rPr lang="en-CA" dirty="0"/>
              <a:t> </a:t>
            </a:r>
            <a:r>
              <a:rPr lang="en-CA" dirty="0" err="1"/>
              <a:t>financières</a:t>
            </a:r>
            <a:r>
              <a:rPr lang="en-CA" dirty="0"/>
              <a:t> dans </a:t>
            </a:r>
            <a:r>
              <a:rPr lang="en-CA" dirty="0" err="1"/>
              <a:t>votre</a:t>
            </a:r>
            <a:r>
              <a:rPr lang="en-CA" dirty="0"/>
              <a:t> </a:t>
            </a:r>
            <a:r>
              <a:rPr lang="en-CA" dirty="0" err="1"/>
              <a:t>communauté</a:t>
            </a:r>
            <a:br>
              <a:rPr lang="en-CA" dirty="0"/>
            </a:br>
            <a:endParaRPr lang="en-CA" dirty="0"/>
          </a:p>
        </p:txBody>
      </p:sp>
      <p:sp>
        <p:nvSpPr>
          <p:cNvPr id="3" name="Content Placeholder 2"/>
          <p:cNvSpPr>
            <a:spLocks noGrp="1"/>
          </p:cNvSpPr>
          <p:nvPr>
            <p:ph idx="1"/>
          </p:nvPr>
        </p:nvSpPr>
        <p:spPr>
          <a:xfrm>
            <a:off x="678093" y="1905000"/>
            <a:ext cx="10826519" cy="4006222"/>
          </a:xfrm>
        </p:spPr>
        <p:txBody>
          <a:bodyPr>
            <a:normAutofit/>
          </a:bodyPr>
          <a:lstStyle/>
          <a:p>
            <a:r>
              <a:rPr lang="en-CA" dirty="0"/>
              <a:t>Parfois, </a:t>
            </a:r>
            <a:r>
              <a:rPr lang="en-CA" dirty="0" err="1"/>
              <a:t>même</a:t>
            </a:r>
            <a:r>
              <a:rPr lang="en-CA" dirty="0"/>
              <a:t> </a:t>
            </a:r>
            <a:r>
              <a:rPr lang="en-CA" dirty="0" err="1"/>
              <a:t>si</a:t>
            </a:r>
            <a:r>
              <a:rPr lang="en-CA" dirty="0"/>
              <a:t> </a:t>
            </a:r>
            <a:r>
              <a:rPr lang="en-CA" dirty="0" err="1"/>
              <a:t>vous</a:t>
            </a:r>
            <a:r>
              <a:rPr lang="en-CA" dirty="0"/>
              <a:t> suivez un budget, </a:t>
            </a:r>
            <a:r>
              <a:rPr lang="en-CA" dirty="0" err="1"/>
              <a:t>vous</a:t>
            </a:r>
            <a:r>
              <a:rPr lang="en-CA" dirty="0"/>
              <a:t> </a:t>
            </a:r>
            <a:r>
              <a:rPr lang="en-CA" dirty="0" err="1"/>
              <a:t>pourriez</a:t>
            </a:r>
            <a:r>
              <a:rPr lang="en-CA" dirty="0"/>
              <a:t> </a:t>
            </a:r>
            <a:r>
              <a:rPr lang="en-CA" dirty="0" err="1"/>
              <a:t>avoir</a:t>
            </a:r>
            <a:r>
              <a:rPr lang="en-CA" dirty="0"/>
              <a:t> </a:t>
            </a:r>
            <a:r>
              <a:rPr lang="en-CA" dirty="0" err="1"/>
              <a:t>besoin</a:t>
            </a:r>
            <a:r>
              <a:rPr lang="en-CA" dirty="0"/>
              <a:t> </a:t>
            </a:r>
            <a:r>
              <a:rPr lang="en-CA" dirty="0" err="1"/>
              <a:t>d’aide</a:t>
            </a:r>
            <a:r>
              <a:rPr lang="en-CA" dirty="0"/>
              <a:t>. </a:t>
            </a:r>
          </a:p>
          <a:p>
            <a:r>
              <a:rPr lang="en-CA" dirty="0"/>
              <a:t>Des </a:t>
            </a:r>
            <a:r>
              <a:rPr lang="en-CA" dirty="0" err="1"/>
              <a:t>ressources</a:t>
            </a:r>
            <a:r>
              <a:rPr lang="en-CA" dirty="0"/>
              <a:t> </a:t>
            </a:r>
            <a:r>
              <a:rPr lang="en-CA" dirty="0" err="1"/>
              <a:t>sont</a:t>
            </a:r>
            <a:r>
              <a:rPr lang="en-CA" dirty="0"/>
              <a:t> </a:t>
            </a:r>
            <a:r>
              <a:rPr lang="en-CA" dirty="0" err="1"/>
              <a:t>disponibles</a:t>
            </a:r>
            <a:r>
              <a:rPr lang="en-CA" dirty="0"/>
              <a:t> dans </a:t>
            </a:r>
            <a:r>
              <a:rPr lang="en-CA" dirty="0" err="1"/>
              <a:t>votre</a:t>
            </a:r>
            <a:r>
              <a:rPr lang="en-CA" dirty="0"/>
              <a:t> </a:t>
            </a:r>
            <a:r>
              <a:rPr lang="en-CA" dirty="0" err="1"/>
              <a:t>communauté</a:t>
            </a:r>
            <a:r>
              <a:rPr lang="en-CA" dirty="0"/>
              <a:t> pour </a:t>
            </a:r>
            <a:r>
              <a:rPr lang="en-CA" dirty="0" err="1"/>
              <a:t>vous</a:t>
            </a:r>
            <a:r>
              <a:rPr lang="en-CA" dirty="0"/>
              <a:t> aider dans les </a:t>
            </a:r>
            <a:r>
              <a:rPr lang="en-CA" dirty="0" err="1"/>
              <a:t>domaines</a:t>
            </a:r>
            <a:r>
              <a:rPr lang="en-CA" dirty="0"/>
              <a:t> </a:t>
            </a:r>
            <a:r>
              <a:rPr lang="en-CA" dirty="0" err="1"/>
              <a:t>suivants</a:t>
            </a:r>
            <a:r>
              <a:rPr lang="en-CA" dirty="0"/>
              <a:t> : </a:t>
            </a:r>
          </a:p>
          <a:p>
            <a:pPr lvl="1"/>
            <a:r>
              <a:rPr lang="en-CA" dirty="0"/>
              <a:t>la </a:t>
            </a:r>
            <a:r>
              <a:rPr lang="en-CA" dirty="0" err="1"/>
              <a:t>sécurité</a:t>
            </a:r>
            <a:r>
              <a:rPr lang="en-CA" dirty="0"/>
              <a:t> </a:t>
            </a:r>
            <a:r>
              <a:rPr lang="en-CA" dirty="0" err="1"/>
              <a:t>alimentaire</a:t>
            </a:r>
            <a:r>
              <a:rPr lang="en-CA" dirty="0"/>
              <a:t> ;</a:t>
            </a:r>
          </a:p>
          <a:p>
            <a:pPr lvl="1"/>
            <a:r>
              <a:rPr lang="en-CA" dirty="0" err="1"/>
              <a:t>l’aide</a:t>
            </a:r>
            <a:r>
              <a:rPr lang="en-CA" dirty="0"/>
              <a:t> au </a:t>
            </a:r>
            <a:r>
              <a:rPr lang="en-CA" dirty="0" err="1"/>
              <a:t>logement</a:t>
            </a:r>
            <a:r>
              <a:rPr lang="en-CA" dirty="0"/>
              <a:t> </a:t>
            </a:r>
            <a:r>
              <a:rPr lang="en-CA" dirty="0" err="1"/>
              <a:t>ou</a:t>
            </a:r>
            <a:r>
              <a:rPr lang="en-CA" dirty="0"/>
              <a:t> au </a:t>
            </a:r>
            <a:r>
              <a:rPr lang="en-CA" dirty="0" err="1"/>
              <a:t>loyer</a:t>
            </a:r>
            <a:r>
              <a:rPr lang="en-CA" dirty="0"/>
              <a:t> ;</a:t>
            </a:r>
          </a:p>
          <a:p>
            <a:pPr lvl="1"/>
            <a:r>
              <a:rPr lang="en-CA" dirty="0"/>
              <a:t>les frais de santé ;</a:t>
            </a:r>
          </a:p>
          <a:p>
            <a:pPr lvl="1"/>
            <a:r>
              <a:rPr lang="en-CA" dirty="0"/>
              <a:t>les frais </a:t>
            </a:r>
            <a:r>
              <a:rPr lang="en-CA" dirty="0" err="1"/>
              <a:t>juridiques</a:t>
            </a:r>
            <a:r>
              <a:rPr lang="en-CA" dirty="0"/>
              <a:t> ;</a:t>
            </a:r>
          </a:p>
          <a:p>
            <a:pPr lvl="1"/>
            <a:r>
              <a:rPr lang="en-CA" dirty="0"/>
              <a:t>les frais </a:t>
            </a:r>
            <a:r>
              <a:rPr lang="en-CA" dirty="0" err="1"/>
              <a:t>d’activités</a:t>
            </a:r>
            <a:r>
              <a:rPr lang="en-CA" dirty="0"/>
              <a:t> </a:t>
            </a:r>
            <a:r>
              <a:rPr lang="en-CA" dirty="0" err="1"/>
              <a:t>parascolaires</a:t>
            </a:r>
            <a:r>
              <a:rPr lang="en-CA" dirty="0"/>
              <a:t>, etc.</a:t>
            </a:r>
          </a:p>
          <a:p>
            <a:pPr lvl="1"/>
            <a:endParaRPr lang="en-CA" dirty="0"/>
          </a:p>
          <a:p>
            <a:endParaRPr lang="en-CA" dirty="0"/>
          </a:p>
        </p:txBody>
      </p:sp>
    </p:spTree>
    <p:extLst>
      <p:ext uri="{BB962C8B-B14F-4D97-AF65-F5344CB8AC3E}">
        <p14:creationId xmlns:p14="http://schemas.microsoft.com/office/powerpoint/2010/main" val="2666266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826519" cy="4006222"/>
          </a:xfrm>
        </p:spPr>
        <p:txBody>
          <a:bodyPr/>
          <a:lstStyle/>
          <a:p>
            <a:r>
              <a:rPr lang="en-CA" dirty="0" err="1"/>
              <a:t>Utilisez</a:t>
            </a:r>
            <a:r>
              <a:rPr lang="en-CA" dirty="0"/>
              <a:t> un </a:t>
            </a:r>
            <a:r>
              <a:rPr lang="en-CA" dirty="0" err="1"/>
              <a:t>ordinateur</a:t>
            </a:r>
            <a:r>
              <a:rPr lang="en-CA" dirty="0"/>
              <a:t> pour </a:t>
            </a:r>
            <a:r>
              <a:rPr lang="en-CA" dirty="0" err="1"/>
              <a:t>rechercher</a:t>
            </a:r>
            <a:r>
              <a:rPr lang="en-CA" dirty="0"/>
              <a:t> des </a:t>
            </a:r>
            <a:r>
              <a:rPr lang="en-CA" dirty="0" err="1"/>
              <a:t>ressources</a:t>
            </a:r>
            <a:r>
              <a:rPr lang="en-CA" dirty="0"/>
              <a:t> </a:t>
            </a:r>
            <a:r>
              <a:rPr lang="en-CA" dirty="0" err="1"/>
              <a:t>financières</a:t>
            </a:r>
            <a:r>
              <a:rPr lang="en-CA" dirty="0"/>
              <a:t> dans </a:t>
            </a:r>
            <a:r>
              <a:rPr lang="en-CA" dirty="0" err="1"/>
              <a:t>votre</a:t>
            </a:r>
            <a:r>
              <a:rPr lang="en-CA" dirty="0"/>
              <a:t> </a:t>
            </a:r>
            <a:r>
              <a:rPr lang="en-CA" dirty="0" err="1"/>
              <a:t>communauté</a:t>
            </a:r>
            <a:r>
              <a:rPr lang="en-CA" dirty="0"/>
              <a:t>. </a:t>
            </a:r>
          </a:p>
          <a:p>
            <a:r>
              <a:rPr lang="en-CA" dirty="0" err="1"/>
              <a:t>Complétez</a:t>
            </a:r>
            <a:r>
              <a:rPr lang="en-CA" dirty="0"/>
              <a:t> le tableau dans </a:t>
            </a:r>
            <a:r>
              <a:rPr lang="en-CA" dirty="0" err="1"/>
              <a:t>votre</a:t>
            </a:r>
            <a:r>
              <a:rPr lang="en-CA" dirty="0"/>
              <a:t> </a:t>
            </a:r>
            <a:r>
              <a:rPr lang="en-CA" dirty="0" err="1"/>
              <a:t>manuel</a:t>
            </a:r>
            <a:r>
              <a:rPr lang="en-CA" dirty="0"/>
              <a:t> avec </a:t>
            </a:r>
            <a:r>
              <a:rPr lang="en-CA" dirty="0" err="1"/>
              <a:t>vos</a:t>
            </a:r>
            <a:r>
              <a:rPr lang="en-CA" dirty="0"/>
              <a:t> </a:t>
            </a:r>
            <a:r>
              <a:rPr lang="en-CA" dirty="0" err="1"/>
              <a:t>résultats</a:t>
            </a:r>
            <a:r>
              <a:rPr lang="en-CA" dirty="0"/>
              <a:t>.</a:t>
            </a:r>
          </a:p>
        </p:txBody>
      </p:sp>
      <p:sp>
        <p:nvSpPr>
          <p:cNvPr id="7" name="Title 1">
            <a:extLst>
              <a:ext uri="{FF2B5EF4-FFF2-40B4-BE49-F238E27FC236}">
                <a16:creationId xmlns:a16="http://schemas.microsoft.com/office/drawing/2014/main" id="{5D582576-7534-33EB-5C94-E45D6C5E93C2}"/>
              </a:ext>
            </a:extLst>
          </p:cNvPr>
          <p:cNvSpPr>
            <a:spLocks noGrp="1"/>
          </p:cNvSpPr>
          <p:nvPr>
            <p:ph type="title"/>
          </p:nvPr>
        </p:nvSpPr>
        <p:spPr>
          <a:xfrm>
            <a:off x="1318228" y="624110"/>
            <a:ext cx="10186385" cy="1280890"/>
          </a:xfrm>
        </p:spPr>
        <p:txBody>
          <a:bodyPr/>
          <a:lstStyle/>
          <a:p>
            <a:r>
              <a:rPr lang="en-CA" dirty="0" err="1"/>
              <a:t>Activité</a:t>
            </a:r>
            <a:endParaRPr lang="en-CA" dirty="0"/>
          </a:p>
        </p:txBody>
      </p:sp>
      <p:pic>
        <p:nvPicPr>
          <p:cNvPr id="8" name="Picture 3">
            <a:extLst>
              <a:ext uri="{FF2B5EF4-FFF2-40B4-BE49-F238E27FC236}">
                <a16:creationId xmlns:a16="http://schemas.microsoft.com/office/drawing/2014/main" id="{F5463CCC-517B-DBA6-A2D4-F20B2CC0751D}"/>
              </a:ext>
            </a:extLst>
          </p:cNvPr>
          <p:cNvPicPr>
            <a:picLocks noChangeAspect="1"/>
          </p:cNvPicPr>
          <p:nvPr/>
        </p:nvPicPr>
        <p:blipFill>
          <a:blip r:embed="rId2"/>
          <a:stretch>
            <a:fillRect/>
          </a:stretch>
        </p:blipFill>
        <p:spPr>
          <a:xfrm>
            <a:off x="678093" y="624110"/>
            <a:ext cx="640135" cy="640135"/>
          </a:xfrm>
          <a:prstGeom prst="rect">
            <a:avLst/>
          </a:prstGeom>
        </p:spPr>
      </p:pic>
    </p:spTree>
    <p:extLst>
      <p:ext uri="{BB962C8B-B14F-4D97-AF65-F5344CB8AC3E}">
        <p14:creationId xmlns:p14="http://schemas.microsoft.com/office/powerpoint/2010/main" val="228123755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38300" y="2972789"/>
            <a:ext cx="8915400" cy="912421"/>
          </a:xfrm>
        </p:spPr>
        <p:txBody>
          <a:bodyPr>
            <a:normAutofit/>
          </a:bodyPr>
          <a:lstStyle/>
          <a:p>
            <a:pPr marL="0" indent="0" algn="ctr">
              <a:buNone/>
            </a:pPr>
            <a:r>
              <a:rPr lang="en-CA" sz="4800" dirty="0"/>
              <a:t>Questions?</a:t>
            </a:r>
          </a:p>
        </p:txBody>
      </p:sp>
    </p:spTree>
    <p:extLst>
      <p:ext uri="{BB962C8B-B14F-4D97-AF65-F5344CB8AC3E}">
        <p14:creationId xmlns:p14="http://schemas.microsoft.com/office/powerpoint/2010/main" val="311959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3" y="1905000"/>
            <a:ext cx="10826519" cy="4006222"/>
          </a:xfrm>
        </p:spPr>
        <p:txBody>
          <a:bodyPr/>
          <a:lstStyle/>
          <a:p>
            <a:r>
              <a:rPr lang="en-CA" dirty="0"/>
              <a:t>Comment </a:t>
            </a:r>
            <a:r>
              <a:rPr lang="en-CA" dirty="0" err="1"/>
              <a:t>s’est</a:t>
            </a:r>
            <a:r>
              <a:rPr lang="en-CA" dirty="0"/>
              <a:t> </a:t>
            </a:r>
            <a:r>
              <a:rPr lang="en-CA" dirty="0" err="1"/>
              <a:t>déroulé</a:t>
            </a:r>
            <a:r>
              <a:rPr lang="en-CA" dirty="0"/>
              <a:t> le jeu ?</a:t>
            </a:r>
          </a:p>
          <a:p>
            <a:pPr marL="0" indent="0">
              <a:buNone/>
            </a:pPr>
            <a:endParaRPr lang="en-CA" dirty="0"/>
          </a:p>
        </p:txBody>
      </p:sp>
      <p:sp>
        <p:nvSpPr>
          <p:cNvPr id="7" name="Title 1">
            <a:extLst>
              <a:ext uri="{FF2B5EF4-FFF2-40B4-BE49-F238E27FC236}">
                <a16:creationId xmlns:a16="http://schemas.microsoft.com/office/drawing/2014/main" id="{AF2B1543-7E92-9637-77E2-BC0A61E74F22}"/>
              </a:ext>
            </a:extLst>
          </p:cNvPr>
          <p:cNvSpPr>
            <a:spLocks noGrp="1"/>
          </p:cNvSpPr>
          <p:nvPr>
            <p:ph type="title"/>
          </p:nvPr>
        </p:nvSpPr>
        <p:spPr>
          <a:xfrm>
            <a:off x="1257263" y="624110"/>
            <a:ext cx="10247350" cy="1280890"/>
          </a:xfrm>
        </p:spPr>
        <p:txBody>
          <a:bodyPr/>
          <a:lstStyle/>
          <a:p>
            <a:r>
              <a:rPr lang="en-CA" dirty="0" err="1"/>
              <a:t>Discutons</a:t>
            </a:r>
          </a:p>
        </p:txBody>
      </p:sp>
      <p:pic>
        <p:nvPicPr>
          <p:cNvPr id="8" name="Picture 3">
            <a:extLst>
              <a:ext uri="{FF2B5EF4-FFF2-40B4-BE49-F238E27FC236}">
                <a16:creationId xmlns:a16="http://schemas.microsoft.com/office/drawing/2014/main" id="{9FDF75BE-A4BC-2CB0-CCA4-2BC8398605D1}"/>
              </a:ext>
            </a:extLst>
          </p:cNvPr>
          <p:cNvPicPr>
            <a:picLocks noChangeAspect="1"/>
          </p:cNvPicPr>
          <p:nvPr/>
        </p:nvPicPr>
        <p:blipFill>
          <a:blip r:embed="rId2"/>
          <a:stretch>
            <a:fillRect/>
          </a:stretch>
        </p:blipFill>
        <p:spPr>
          <a:xfrm>
            <a:off x="678093" y="624110"/>
            <a:ext cx="579170" cy="585267"/>
          </a:xfrm>
          <a:prstGeom prst="rect">
            <a:avLst/>
          </a:prstGeom>
        </p:spPr>
      </p:pic>
    </p:spTree>
    <p:extLst>
      <p:ext uri="{BB962C8B-B14F-4D97-AF65-F5344CB8AC3E}">
        <p14:creationId xmlns:p14="http://schemas.microsoft.com/office/powerpoint/2010/main" val="41466298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Vocabulaire</a:t>
            </a:r>
            <a:r>
              <a:rPr lang="en-CA" dirty="0"/>
              <a:t> </a:t>
            </a:r>
            <a:r>
              <a:rPr lang="en-CA" dirty="0" err="1"/>
              <a:t>lié</a:t>
            </a:r>
            <a:r>
              <a:rPr lang="en-CA" dirty="0"/>
              <a:t> au budget</a:t>
            </a:r>
          </a:p>
        </p:txBody>
      </p:sp>
      <p:sp>
        <p:nvSpPr>
          <p:cNvPr id="3" name="Content Placeholder 2"/>
          <p:cNvSpPr>
            <a:spLocks noGrp="1"/>
          </p:cNvSpPr>
          <p:nvPr>
            <p:ph idx="1"/>
          </p:nvPr>
        </p:nvSpPr>
        <p:spPr>
          <a:xfrm>
            <a:off x="678093" y="1905000"/>
            <a:ext cx="10826519" cy="4006222"/>
          </a:xfrm>
        </p:spPr>
        <p:txBody>
          <a:bodyPr/>
          <a:lstStyle/>
          <a:p>
            <a:r>
              <a:rPr lang="en-CA" dirty="0"/>
              <a:t>Avant de commencer à </a:t>
            </a:r>
            <a:r>
              <a:rPr lang="en-CA" dirty="0" err="1"/>
              <a:t>créer</a:t>
            </a:r>
            <a:r>
              <a:rPr lang="en-CA" dirty="0"/>
              <a:t> </a:t>
            </a:r>
            <a:r>
              <a:rPr lang="en-CA" dirty="0" err="1"/>
              <a:t>votre</a:t>
            </a:r>
            <a:r>
              <a:rPr lang="en-CA" dirty="0"/>
              <a:t> propre budget, </a:t>
            </a:r>
            <a:r>
              <a:rPr lang="en-CA" dirty="0" err="1"/>
              <a:t>vous</a:t>
            </a:r>
            <a:r>
              <a:rPr lang="en-CA" dirty="0"/>
              <a:t> </a:t>
            </a:r>
            <a:r>
              <a:rPr lang="en-CA" dirty="0" err="1"/>
              <a:t>devez</a:t>
            </a:r>
            <a:r>
              <a:rPr lang="en-CA" dirty="0"/>
              <a:t> </a:t>
            </a:r>
            <a:r>
              <a:rPr lang="en-CA" dirty="0" err="1"/>
              <a:t>vous</a:t>
            </a:r>
            <a:r>
              <a:rPr lang="en-CA" dirty="0"/>
              <a:t> familiariser avec </a:t>
            </a:r>
            <a:r>
              <a:rPr lang="en-CA" dirty="0" err="1"/>
              <a:t>certains</a:t>
            </a:r>
            <a:r>
              <a:rPr lang="en-CA" dirty="0"/>
              <a:t> </a:t>
            </a:r>
            <a:r>
              <a:rPr lang="en-CA" dirty="0" err="1"/>
              <a:t>termes</a:t>
            </a:r>
            <a:r>
              <a:rPr lang="en-CA" dirty="0"/>
              <a:t>.</a:t>
            </a:r>
          </a:p>
          <a:p>
            <a:endParaRPr lang="en-CA" dirty="0"/>
          </a:p>
          <a:p>
            <a:endParaRPr lang="en-CA" dirty="0"/>
          </a:p>
        </p:txBody>
      </p:sp>
    </p:spTree>
    <p:extLst>
      <p:ext uri="{BB962C8B-B14F-4D97-AF65-F5344CB8AC3E}">
        <p14:creationId xmlns:p14="http://schemas.microsoft.com/office/powerpoint/2010/main" val="3299196292"/>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74B6EA6-288B-476E-9559-26961201B61C}">
  <ds:schemaRefs>
    <ds:schemaRef ds:uri="http://purl.org/dc/dcmitype/"/>
    <ds:schemaRef ds:uri="http://schemas.microsoft.com/office/2006/documentManagement/types"/>
    <ds:schemaRef ds:uri="http://schemas.microsoft.com/office/2006/metadata/properties"/>
    <ds:schemaRef ds:uri="http://schemas.openxmlformats.org/package/2006/metadata/core-properties"/>
    <ds:schemaRef ds:uri="be062e46-ad8e-4d45-b7f6-a1a201f050bd"/>
    <ds:schemaRef ds:uri="http://purl.org/dc/terms/"/>
    <ds:schemaRef ds:uri="http://purl.org/dc/elements/1.1/"/>
    <ds:schemaRef ds:uri="http://www.w3.org/XML/1998/namespace"/>
    <ds:schemaRef ds:uri="8efe64b0-da98-4eb8-b3ee-39c9e9563711"/>
    <ds:schemaRef ds:uri="http://schemas.microsoft.com/office/infopath/2007/PartnerControls"/>
    <ds:schemaRef ds:uri="71b2e3c4-79d5-4c98-b528-a3fa04795dc5"/>
    <ds:schemaRef ds:uri="eb0d3e1a-6422-4b6b-af90-65d0fc919568"/>
  </ds:schemaRefs>
</ds:datastoreItem>
</file>

<file path=customXml/itemProps2.xml><?xml version="1.0" encoding="utf-8"?>
<ds:datastoreItem xmlns:ds="http://schemas.openxmlformats.org/officeDocument/2006/customXml" ds:itemID="{4BDDD478-A206-450E-BDE1-478E1A24E6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b2e3c4-79d5-4c98-b528-a3fa04795dc5"/>
    <ds:schemaRef ds:uri="eb0d3e1a-6422-4b6b-af90-65d0fc9195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53FD807-36D7-40DD-AF5F-4D4694568A2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Wisp</Template>
  <TotalTime>327</TotalTime>
  <Words>2723</Words>
  <Application>Microsoft Office PowerPoint</Application>
  <PresentationFormat>Grand écran</PresentationFormat>
  <Paragraphs>279</Paragraphs>
  <Slides>75</Slides>
  <Notes>0</Notes>
  <HiddenSlides>0</HiddenSlides>
  <MMClips>0</MMClips>
  <ScaleCrop>false</ScaleCrop>
  <HeadingPairs>
    <vt:vector size="4" baseType="variant">
      <vt:variant>
        <vt:lpstr>Thème</vt:lpstr>
      </vt:variant>
      <vt:variant>
        <vt:i4>1</vt:i4>
      </vt:variant>
      <vt:variant>
        <vt:lpstr>Titres des diapositives</vt:lpstr>
      </vt:variant>
      <vt:variant>
        <vt:i4>75</vt:i4>
      </vt:variant>
    </vt:vector>
  </HeadingPairs>
  <TitlesOfParts>
    <vt:vector size="76" baseType="lpstr">
      <vt:lpstr>Wisp</vt:lpstr>
      <vt:lpstr>Présentation PowerPoint</vt:lpstr>
      <vt:lpstr>Module 4</vt:lpstr>
      <vt:lpstr>Mise en train : Préfèreriez-vous</vt:lpstr>
      <vt:lpstr>Qu’est-ce qu’un budget ?</vt:lpstr>
      <vt:lpstr>Qu’est-ce qu’un budget ?</vt:lpstr>
      <vt:lpstr>Discutons</vt:lpstr>
      <vt:lpstr>Activité</vt:lpstr>
      <vt:lpstr>Discutons</vt:lpstr>
      <vt:lpstr>Vocabulaire lié au budget</vt:lpstr>
      <vt:lpstr>Activité</vt:lpstr>
      <vt:lpstr>Activité</vt:lpstr>
      <vt:lpstr>Discutons</vt:lpstr>
      <vt:lpstr>Pour commencer </vt:lpstr>
      <vt:lpstr>Pour commencer </vt:lpstr>
      <vt:lpstr>Conseils pour les budgets</vt:lpstr>
      <vt:lpstr>Conseils pour les budgets</vt:lpstr>
      <vt:lpstr>Conseils pour les budgets</vt:lpstr>
      <vt:lpstr>Conseils pour les budgets</vt:lpstr>
      <vt:lpstr>Conseils pour les budgets</vt:lpstr>
      <vt:lpstr>Conseils pour les budgets</vt:lpstr>
      <vt:lpstr>Conseils pour les budgets</vt:lpstr>
      <vt:lpstr>Conseils pour les budgets</vt:lpstr>
      <vt:lpstr>Conseils pour les budgets</vt:lpstr>
      <vt:lpstr>Conseils pour les budgets</vt:lpstr>
      <vt:lpstr>Gérer un budget avec des enfants</vt:lpstr>
      <vt:lpstr>Discutons</vt:lpstr>
      <vt:lpstr>Gérer un budget avec des enfants</vt:lpstr>
      <vt:lpstr>Habitudes de dépenses</vt:lpstr>
      <vt:lpstr>Discutons</vt:lpstr>
      <vt:lpstr>Activité</vt:lpstr>
      <vt:lpstr>Vidéo</vt:lpstr>
      <vt:lpstr>Habitudes de dépenses </vt:lpstr>
      <vt:lpstr>Habitudes de dépenses </vt:lpstr>
      <vt:lpstr>Habitudes de dépenses </vt:lpstr>
      <vt:lpstr>Défi </vt:lpstr>
      <vt:lpstr>Besoins vs désirs</vt:lpstr>
      <vt:lpstr>Besoins vs désirs</vt:lpstr>
      <vt:lpstr>Activité</vt:lpstr>
      <vt:lpstr>Besoins vs désirs</vt:lpstr>
      <vt:lpstr>Activité</vt:lpstr>
      <vt:lpstr>Scénario</vt:lpstr>
      <vt:lpstr>Scénario</vt:lpstr>
      <vt:lpstr>Conseils pour réduire ses dépenses</vt:lpstr>
      <vt:lpstr>Conseils pour réduire ses dépenses</vt:lpstr>
      <vt:lpstr>Conseils pour réduire ses dépenses</vt:lpstr>
      <vt:lpstr>Conseils pour réduire ses dépenses</vt:lpstr>
      <vt:lpstr>Conseils pour réduire ses dépenses</vt:lpstr>
      <vt:lpstr>Conseils pour réduire ses dépenses</vt:lpstr>
      <vt:lpstr>Conseils pour réduire ses dépenses</vt:lpstr>
      <vt:lpstr>Conseils pour réduire ses dépenses</vt:lpstr>
      <vt:lpstr>Réduire les factures du foyer </vt:lpstr>
      <vt:lpstr>Discutons</vt:lpstr>
      <vt:lpstr>Budget saisonnier</vt:lpstr>
      <vt:lpstr>Budget saisonnier</vt:lpstr>
      <vt:lpstr>Budget saisonnier</vt:lpstr>
      <vt:lpstr>Discutons</vt:lpstr>
      <vt:lpstr>Budget saisonnier</vt:lpstr>
      <vt:lpstr>Budget saisonnier</vt:lpstr>
      <vt:lpstr>Budget saisonnier</vt:lpstr>
      <vt:lpstr>Budget saisonnier</vt:lpstr>
      <vt:lpstr>Budget saisonnier</vt:lpstr>
      <vt:lpstr>Budget saisonnier</vt:lpstr>
      <vt:lpstr>Budget saisonnier</vt:lpstr>
      <vt:lpstr>Budget saisonnier</vt:lpstr>
      <vt:lpstr>Budget saisonnier</vt:lpstr>
      <vt:lpstr>Activité</vt:lpstr>
      <vt:lpstr>Réduire les couts des fêtes et des évènements spéciaux </vt:lpstr>
      <vt:lpstr>Révision</vt:lpstr>
      <vt:lpstr>Présentation PowerPoint</vt:lpstr>
      <vt:lpstr>Projets « fait soi-même » </vt:lpstr>
      <vt:lpstr>Discutons</vt:lpstr>
      <vt:lpstr>Activité</vt:lpstr>
      <vt:lpstr>Ressources financières dans votre communauté </vt:lpstr>
      <vt:lpstr>Activité</vt:lpstr>
      <vt:lpstr>Présentation PowerPoint</vt:lpstr>
    </vt:vector>
  </TitlesOfParts>
  <Company>Grand Erie District School Board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Set for  Office Administration</dc:title>
  <dc:creator>Kari Dumesnil</dc:creator>
  <cp:lastModifiedBy>Mélanie Gendron</cp:lastModifiedBy>
  <cp:revision>144</cp:revision>
  <dcterms:created xsi:type="dcterms:W3CDTF">2023-02-01T18:40:23Z</dcterms:created>
  <dcterms:modified xsi:type="dcterms:W3CDTF">2025-07-21T13:34:00Z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0x010100079358B3F27EFB43ADF249F01AC3C9F0</vt:lpwstr>
  </property>
  <property fmtid="{D5CDD505-2E9C-101B-9397-08002B2CF9AE}" pid="3" name="MediaServiceImageTags">
    <vt:lpwstr/>
  </property>
</Properties>
</file>