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307" r:id="rId7"/>
    <p:sldId id="469" r:id="rId8"/>
    <p:sldId id="470" r:id="rId9"/>
    <p:sldId id="471" r:id="rId10"/>
    <p:sldId id="472" r:id="rId11"/>
    <p:sldId id="473" r:id="rId12"/>
    <p:sldId id="474" r:id="rId13"/>
    <p:sldId id="475" r:id="rId14"/>
    <p:sldId id="476" r:id="rId15"/>
    <p:sldId id="477" r:id="rId16"/>
    <p:sldId id="478" r:id="rId17"/>
    <p:sldId id="294" r:id="rId18"/>
    <p:sldId id="479" r:id="rId19"/>
    <p:sldId id="480" r:id="rId20"/>
    <p:sldId id="481" r:id="rId21"/>
    <p:sldId id="482" r:id="rId22"/>
    <p:sldId id="483" r:id="rId23"/>
    <p:sldId id="484" r:id="rId24"/>
    <p:sldId id="486" r:id="rId25"/>
    <p:sldId id="487" r:id="rId26"/>
    <p:sldId id="488" r:id="rId27"/>
    <p:sldId id="489" r:id="rId28"/>
    <p:sldId id="273" r:id="rId29"/>
    <p:sldId id="490" r:id="rId30"/>
    <p:sldId id="491" r:id="rId31"/>
    <p:sldId id="492" r:id="rId32"/>
    <p:sldId id="312" r:id="rId33"/>
    <p:sldId id="287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E30EE3-B948-4A0C-9400-42CAC253DA6F}" v="1" dt="2025-07-18T15:31:12.967"/>
    <p1510:client id="{6A052977-C062-0967-ADFD-CD50CD03670B}" v="1" dt="2025-07-17T16:15:40.6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4" autoAdjust="0"/>
    <p:restoredTop sz="94660"/>
  </p:normalViewPr>
  <p:slideViewPr>
    <p:cSldViewPr snapToGrid="0">
      <p:cViewPr varScale="1">
        <p:scale>
          <a:sx n="71" d="100"/>
          <a:sy n="71" d="100"/>
        </p:scale>
        <p:origin x="87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élanie Gendron" userId="b05ed1a2-98bf-4a87-b261-4b22b31ddbe0" providerId="ADAL" clId="{65E30EE3-B948-4A0C-9400-42CAC253DA6F}"/>
    <pc:docChg chg="undo custSel modSld">
      <pc:chgData name="Mélanie Gendron" userId="b05ed1a2-98bf-4a87-b261-4b22b31ddbe0" providerId="ADAL" clId="{65E30EE3-B948-4A0C-9400-42CAC253DA6F}" dt="2025-07-18T15:35:06.046" v="15" actId="1076"/>
      <pc:docMkLst>
        <pc:docMk/>
      </pc:docMkLst>
      <pc:sldChg chg="modSp mod">
        <pc:chgData name="Mélanie Gendron" userId="b05ed1a2-98bf-4a87-b261-4b22b31ddbe0" providerId="ADAL" clId="{65E30EE3-B948-4A0C-9400-42CAC253DA6F}" dt="2025-07-18T15:30:09.070" v="0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65E30EE3-B948-4A0C-9400-42CAC253DA6F}" dt="2025-07-18T15:30:09.070" v="0" actId="1076"/>
          <ac:spMkLst>
            <pc:docMk/>
            <pc:sldMk cId="3861369899" sldId="256"/>
            <ac:spMk id="8" creationId="{AC50B9CA-320F-C755-8FA9-51AB139FEB0F}"/>
          </ac:spMkLst>
        </pc:spChg>
        <pc:spChg chg="mod">
          <ac:chgData name="Mélanie Gendron" userId="b05ed1a2-98bf-4a87-b261-4b22b31ddbe0" providerId="ADAL" clId="{65E30EE3-B948-4A0C-9400-42CAC253DA6F}" dt="2025-07-18T15:30:09.070" v="0" actId="1076"/>
          <ac:spMkLst>
            <pc:docMk/>
            <pc:sldMk cId="3861369899" sldId="256"/>
            <ac:spMk id="9" creationId="{8F5240A2-CAD0-FB52-6243-5D0348FE0D3E}"/>
          </ac:spMkLst>
        </pc:spChg>
      </pc:sldChg>
      <pc:sldChg chg="modSp mod">
        <pc:chgData name="Mélanie Gendron" userId="b05ed1a2-98bf-4a87-b261-4b22b31ddbe0" providerId="ADAL" clId="{65E30EE3-B948-4A0C-9400-42CAC253DA6F}" dt="2025-07-18T15:34:52.159" v="13" actId="20577"/>
        <pc:sldMkLst>
          <pc:docMk/>
          <pc:sldMk cId="3757631623" sldId="266"/>
        </pc:sldMkLst>
        <pc:graphicFrameChg chg="modGraphic">
          <ac:chgData name="Mélanie Gendron" userId="b05ed1a2-98bf-4a87-b261-4b22b31ddbe0" providerId="ADAL" clId="{65E30EE3-B948-4A0C-9400-42CAC253DA6F}" dt="2025-07-18T15:34:52.159" v="13" actId="20577"/>
          <ac:graphicFrameMkLst>
            <pc:docMk/>
            <pc:sldMk cId="3757631623" sldId="266"/>
            <ac:graphicFrameMk id="9" creationId="{00000000-0000-0000-0000-000000000000}"/>
          </ac:graphicFrameMkLst>
        </pc:graphicFrameChg>
      </pc:sldChg>
      <pc:sldChg chg="modSp mod">
        <pc:chgData name="Mélanie Gendron" userId="b05ed1a2-98bf-4a87-b261-4b22b31ddbe0" providerId="ADAL" clId="{65E30EE3-B948-4A0C-9400-42CAC253DA6F}" dt="2025-07-18T15:31:08.333" v="9" actId="1076"/>
        <pc:sldMkLst>
          <pc:docMk/>
          <pc:sldMk cId="2104329492" sldId="307"/>
        </pc:sldMkLst>
        <pc:spChg chg="mod">
          <ac:chgData name="Mélanie Gendron" userId="b05ed1a2-98bf-4a87-b261-4b22b31ddbe0" providerId="ADAL" clId="{65E30EE3-B948-4A0C-9400-42CAC253DA6F}" dt="2025-07-18T15:30:58.158" v="7" actId="14100"/>
          <ac:spMkLst>
            <pc:docMk/>
            <pc:sldMk cId="2104329492" sldId="307"/>
            <ac:spMk id="6" creationId="{36CCBC91-C256-4A08-DDC2-BC9B7F06E0AE}"/>
          </ac:spMkLst>
        </pc:spChg>
        <pc:picChg chg="mod">
          <ac:chgData name="Mélanie Gendron" userId="b05ed1a2-98bf-4a87-b261-4b22b31ddbe0" providerId="ADAL" clId="{65E30EE3-B948-4A0C-9400-42CAC253DA6F}" dt="2025-07-18T15:31:08.333" v="9" actId="1076"/>
          <ac:picMkLst>
            <pc:docMk/>
            <pc:sldMk cId="2104329492" sldId="307"/>
            <ac:picMk id="7" creationId="{00000000-0000-0000-0000-000000000000}"/>
          </ac:picMkLst>
        </pc:picChg>
      </pc:sldChg>
      <pc:sldChg chg="addSp delSp modSp mod">
        <pc:chgData name="Mélanie Gendron" userId="b05ed1a2-98bf-4a87-b261-4b22b31ddbe0" providerId="ADAL" clId="{65E30EE3-B948-4A0C-9400-42CAC253DA6F}" dt="2025-07-18T15:35:06.046" v="15" actId="1076"/>
        <pc:sldMkLst>
          <pc:docMk/>
          <pc:sldMk cId="4061579293" sldId="469"/>
        </pc:sldMkLst>
        <pc:spChg chg="mod">
          <ac:chgData name="Mélanie Gendron" userId="b05ed1a2-98bf-4a87-b261-4b22b31ddbe0" providerId="ADAL" clId="{65E30EE3-B948-4A0C-9400-42CAC253DA6F}" dt="2025-07-18T15:30:50.829" v="5" actId="14100"/>
          <ac:spMkLst>
            <pc:docMk/>
            <pc:sldMk cId="4061579293" sldId="469"/>
            <ac:spMk id="5" creationId="{68358EB7-CD38-C2F8-B47D-1C3F00713F9E}"/>
          </ac:spMkLst>
        </pc:spChg>
        <pc:picChg chg="add mod">
          <ac:chgData name="Mélanie Gendron" userId="b05ed1a2-98bf-4a87-b261-4b22b31ddbe0" providerId="ADAL" clId="{65E30EE3-B948-4A0C-9400-42CAC253DA6F}" dt="2025-07-18T15:31:12.967" v="11"/>
          <ac:picMkLst>
            <pc:docMk/>
            <pc:sldMk cId="4061579293" sldId="469"/>
            <ac:picMk id="3" creationId="{36490449-B4E0-C574-EDA6-0AB689B9D650}"/>
          </ac:picMkLst>
        </pc:picChg>
        <pc:picChg chg="mod">
          <ac:chgData name="Mélanie Gendron" userId="b05ed1a2-98bf-4a87-b261-4b22b31ddbe0" providerId="ADAL" clId="{65E30EE3-B948-4A0C-9400-42CAC253DA6F}" dt="2025-07-18T15:35:06.046" v="15" actId="1076"/>
          <ac:picMkLst>
            <pc:docMk/>
            <pc:sldMk cId="4061579293" sldId="469"/>
            <ac:picMk id="4" creationId="{00000000-0000-0000-0000-000000000000}"/>
          </ac:picMkLst>
        </pc:picChg>
        <pc:picChg chg="del mod">
          <ac:chgData name="Mélanie Gendron" userId="b05ed1a2-98bf-4a87-b261-4b22b31ddbe0" providerId="ADAL" clId="{65E30EE3-B948-4A0C-9400-42CAC253DA6F}" dt="2025-07-18T15:31:11.772" v="10" actId="478"/>
          <ac:picMkLst>
            <pc:docMk/>
            <pc:sldMk cId="4061579293" sldId="469"/>
            <ac:picMk id="7" creationId="{00000000-0000-0000-0000-000000000000}"/>
          </ac:picMkLst>
        </pc:picChg>
      </pc:sldChg>
      <pc:sldChg chg="modSp mod">
        <pc:chgData name="Mélanie Gendron" userId="b05ed1a2-98bf-4a87-b261-4b22b31ddbe0" providerId="ADAL" clId="{65E30EE3-B948-4A0C-9400-42CAC253DA6F}" dt="2025-07-18T15:31:23.662" v="12" actId="14100"/>
        <pc:sldMkLst>
          <pc:docMk/>
          <pc:sldMk cId="1599580579" sldId="470"/>
        </pc:sldMkLst>
        <pc:spChg chg="mod">
          <ac:chgData name="Mélanie Gendron" userId="b05ed1a2-98bf-4a87-b261-4b22b31ddbe0" providerId="ADAL" clId="{65E30EE3-B948-4A0C-9400-42CAC253DA6F}" dt="2025-07-18T15:31:23.662" v="12" actId="14100"/>
          <ac:spMkLst>
            <pc:docMk/>
            <pc:sldMk cId="1599580579" sldId="470"/>
            <ac:spMk id="3" creationId="{00000000-0000-0000-0000-000000000000}"/>
          </ac:spMkLst>
        </pc:spChg>
      </pc:sldChg>
    </pc:docChg>
  </pc:docChgLst>
  <pc:docChgLst>
    <pc:chgData clId="Web-{53E03E39-B5A9-7CAB-5EEB-09340BA3937C}"/>
    <pc:docChg chg="modSld">
      <pc:chgData name="" userId="" providerId="" clId="Web-{53E03E39-B5A9-7CAB-5EEB-09340BA3937C}" dt="2025-05-05T14:01:37.295" v="3"/>
      <pc:docMkLst>
        <pc:docMk/>
      </pc:docMkLst>
      <pc:sldChg chg="modSp">
        <pc:chgData name="" userId="" providerId="" clId="Web-{53E03E39-B5A9-7CAB-5EEB-09340BA3937C}" dt="2025-05-05T14:01:37.295" v="3"/>
        <pc:sldMkLst>
          <pc:docMk/>
          <pc:sldMk cId="3757631623" sldId="266"/>
        </pc:sldMkLst>
      </pc:sldChg>
    </pc:docChg>
  </pc:docChgLst>
  <pc:docChgLst>
    <pc:chgData name="Cate Mantet-Bonsrah" userId="S::cate@revidaction.com::d536d017-771a-46c2-b667-99de948b2c44" providerId="AD" clId="Web-{53E03E39-B5A9-7CAB-5EEB-09340BA3937C}"/>
    <pc:docChg chg="modSld">
      <pc:chgData name="Cate Mantet-Bonsrah" userId="S::cate@revidaction.com::d536d017-771a-46c2-b667-99de948b2c44" providerId="AD" clId="Web-{53E03E39-B5A9-7CAB-5EEB-09340BA3937C}" dt="2025-05-05T14:08:30.021" v="70" actId="1076"/>
      <pc:docMkLst>
        <pc:docMk/>
      </pc:docMkLst>
      <pc:sldChg chg="modSp">
        <pc:chgData name="Cate Mantet-Bonsrah" userId="S::cate@revidaction.com::d536d017-771a-46c2-b667-99de948b2c44" providerId="AD" clId="Web-{53E03E39-B5A9-7CAB-5EEB-09340BA3937C}" dt="2025-05-05T14:08:30.021" v="70" actId="1076"/>
        <pc:sldMkLst>
          <pc:docMk/>
          <pc:sldMk cId="3757631623" sldId="266"/>
        </pc:sldMkLst>
      </pc:sldChg>
    </pc:docChg>
  </pc:docChgLst>
  <pc:docChgLst>
    <pc:chgData name="Cate Mantet-Bonsrah" userId="S::cate@revidaction.com::d536d017-771a-46c2-b667-99de948b2c44" providerId="AD" clId="Web-{77415B23-9C32-CC62-24EA-C755E175846C}"/>
    <pc:docChg chg="modSld">
      <pc:chgData name="Cate Mantet-Bonsrah" userId="S::cate@revidaction.com::d536d017-771a-46c2-b667-99de948b2c44" providerId="AD" clId="Web-{77415B23-9C32-CC62-24EA-C755E175846C}" dt="2025-05-02T19:32:25.930" v="459" actId="20577"/>
      <pc:docMkLst>
        <pc:docMk/>
      </pc:docMkLst>
      <pc:sldChg chg="modSp">
        <pc:chgData name="Cate Mantet-Bonsrah" userId="S::cate@revidaction.com::d536d017-771a-46c2-b667-99de948b2c44" providerId="AD" clId="Web-{77415B23-9C32-CC62-24EA-C755E175846C}" dt="2025-05-02T18:36:17.253" v="9" actId="20577"/>
        <pc:sldMkLst>
          <pc:docMk/>
          <pc:sldMk cId="3861369899" sldId="256"/>
        </pc:sldMkLst>
      </pc:sldChg>
      <pc:sldChg chg="modSp">
        <pc:chgData name="Cate Mantet-Bonsrah" userId="S::cate@revidaction.com::d536d017-771a-46c2-b667-99de948b2c44" providerId="AD" clId="Web-{77415B23-9C32-CC62-24EA-C755E175846C}" dt="2025-05-02T18:51:12.724" v="29" actId="1076"/>
        <pc:sldMkLst>
          <pc:docMk/>
          <pc:sldMk cId="3757631623" sldId="266"/>
        </pc:sldMkLst>
      </pc:sldChg>
      <pc:sldChg chg="modSp">
        <pc:chgData name="Cate Mantet-Bonsrah" userId="S::cate@revidaction.com::d536d017-771a-46c2-b667-99de948b2c44" providerId="AD" clId="Web-{77415B23-9C32-CC62-24EA-C755E175846C}" dt="2025-05-02T19:27:42.065" v="405" actId="1076"/>
        <pc:sldMkLst>
          <pc:docMk/>
          <pc:sldMk cId="3496459309" sldId="273"/>
        </pc:sldMkLst>
      </pc:sldChg>
      <pc:sldChg chg="modSp">
        <pc:chgData name="Cate Mantet-Bonsrah" userId="S::cate@revidaction.com::d536d017-771a-46c2-b667-99de948b2c44" providerId="AD" clId="Web-{77415B23-9C32-CC62-24EA-C755E175846C}" dt="2025-05-02T19:10:16.497" v="243" actId="1076"/>
        <pc:sldMkLst>
          <pc:docMk/>
          <pc:sldMk cId="481907628" sldId="294"/>
        </pc:sldMkLst>
      </pc:sldChg>
      <pc:sldChg chg="modSp">
        <pc:chgData name="Cate Mantet-Bonsrah" userId="S::cate@revidaction.com::d536d017-771a-46c2-b667-99de948b2c44" providerId="AD" clId="Web-{77415B23-9C32-CC62-24EA-C755E175846C}" dt="2025-05-02T18:53:14.664" v="51" actId="20577"/>
        <pc:sldMkLst>
          <pc:docMk/>
          <pc:sldMk cId="2104329492" sldId="307"/>
        </pc:sldMkLst>
      </pc:sldChg>
      <pc:sldChg chg="modSp">
        <pc:chgData name="Cate Mantet-Bonsrah" userId="S::cate@revidaction.com::d536d017-771a-46c2-b667-99de948b2c44" providerId="AD" clId="Web-{77415B23-9C32-CC62-24EA-C755E175846C}" dt="2025-05-02T19:32:25.930" v="459" actId="20577"/>
        <pc:sldMkLst>
          <pc:docMk/>
          <pc:sldMk cId="658135252" sldId="312"/>
        </pc:sldMkLst>
      </pc:sldChg>
      <pc:sldChg chg="modSp">
        <pc:chgData name="Cate Mantet-Bonsrah" userId="S::cate@revidaction.com::d536d017-771a-46c2-b667-99de948b2c44" providerId="AD" clId="Web-{77415B23-9C32-CC62-24EA-C755E175846C}" dt="2025-05-02T18:53:19.383" v="52" actId="20577"/>
        <pc:sldMkLst>
          <pc:docMk/>
          <pc:sldMk cId="4061579293" sldId="469"/>
        </pc:sldMkLst>
      </pc:sldChg>
      <pc:sldChg chg="modSp">
        <pc:chgData name="Cate Mantet-Bonsrah" userId="S::cate@revidaction.com::d536d017-771a-46c2-b667-99de948b2c44" providerId="AD" clId="Web-{77415B23-9C32-CC62-24EA-C755E175846C}" dt="2025-05-02T18:56:46.887" v="70" actId="1076"/>
        <pc:sldMkLst>
          <pc:docMk/>
          <pc:sldMk cId="1599580579" sldId="470"/>
        </pc:sldMkLst>
      </pc:sldChg>
      <pc:sldChg chg="modSp">
        <pc:chgData name="Cate Mantet-Bonsrah" userId="S::cate@revidaction.com::d536d017-771a-46c2-b667-99de948b2c44" providerId="AD" clId="Web-{77415B23-9C32-CC62-24EA-C755E175846C}" dt="2025-05-02T18:59:39.969" v="94" actId="20577"/>
        <pc:sldMkLst>
          <pc:docMk/>
          <pc:sldMk cId="2097743628" sldId="471"/>
        </pc:sldMkLst>
      </pc:sldChg>
      <pc:sldChg chg="modSp">
        <pc:chgData name="Cate Mantet-Bonsrah" userId="S::cate@revidaction.com::d536d017-771a-46c2-b667-99de948b2c44" providerId="AD" clId="Web-{77415B23-9C32-CC62-24EA-C755E175846C}" dt="2025-05-02T19:02:02.909" v="127" actId="1076"/>
        <pc:sldMkLst>
          <pc:docMk/>
          <pc:sldMk cId="2581683324" sldId="472"/>
        </pc:sldMkLst>
      </pc:sldChg>
      <pc:sldChg chg="modSp">
        <pc:chgData name="Cate Mantet-Bonsrah" userId="S::cate@revidaction.com::d536d017-771a-46c2-b667-99de948b2c44" providerId="AD" clId="Web-{77415B23-9C32-CC62-24EA-C755E175846C}" dt="2025-05-02T19:02:34.847" v="134" actId="1076"/>
        <pc:sldMkLst>
          <pc:docMk/>
          <pc:sldMk cId="2005846557" sldId="473"/>
        </pc:sldMkLst>
      </pc:sldChg>
      <pc:sldChg chg="modSp">
        <pc:chgData name="Cate Mantet-Bonsrah" userId="S::cate@revidaction.com::d536d017-771a-46c2-b667-99de948b2c44" providerId="AD" clId="Web-{77415B23-9C32-CC62-24EA-C755E175846C}" dt="2025-05-02T19:03:32.411" v="142" actId="1076"/>
        <pc:sldMkLst>
          <pc:docMk/>
          <pc:sldMk cId="3831704879" sldId="474"/>
        </pc:sldMkLst>
      </pc:sldChg>
      <pc:sldChg chg="modSp">
        <pc:chgData name="Cate Mantet-Bonsrah" userId="S::cate@revidaction.com::d536d017-771a-46c2-b667-99de948b2c44" providerId="AD" clId="Web-{77415B23-9C32-CC62-24EA-C755E175846C}" dt="2025-05-02T19:05:23.273" v="170" actId="1076"/>
        <pc:sldMkLst>
          <pc:docMk/>
          <pc:sldMk cId="1807516493" sldId="475"/>
        </pc:sldMkLst>
      </pc:sldChg>
      <pc:sldChg chg="modSp">
        <pc:chgData name="Cate Mantet-Bonsrah" userId="S::cate@revidaction.com::d536d017-771a-46c2-b667-99de948b2c44" providerId="AD" clId="Web-{77415B23-9C32-CC62-24EA-C755E175846C}" dt="2025-05-02T19:06:04.273" v="179" actId="1076"/>
        <pc:sldMkLst>
          <pc:docMk/>
          <pc:sldMk cId="4130989442" sldId="476"/>
        </pc:sldMkLst>
      </pc:sldChg>
      <pc:sldChg chg="modSp">
        <pc:chgData name="Cate Mantet-Bonsrah" userId="S::cate@revidaction.com::d536d017-771a-46c2-b667-99de948b2c44" providerId="AD" clId="Web-{77415B23-9C32-CC62-24EA-C755E175846C}" dt="2025-05-02T19:07:05.306" v="191" actId="1076"/>
        <pc:sldMkLst>
          <pc:docMk/>
          <pc:sldMk cId="2531204227" sldId="477"/>
        </pc:sldMkLst>
      </pc:sldChg>
      <pc:sldChg chg="modSp">
        <pc:chgData name="Cate Mantet-Bonsrah" userId="S::cate@revidaction.com::d536d017-771a-46c2-b667-99de948b2c44" providerId="AD" clId="Web-{77415B23-9C32-CC62-24EA-C755E175846C}" dt="2025-05-02T19:07:58.479" v="202" actId="1076"/>
        <pc:sldMkLst>
          <pc:docMk/>
          <pc:sldMk cId="2199662619" sldId="478"/>
        </pc:sldMkLst>
      </pc:sldChg>
      <pc:sldChg chg="modSp">
        <pc:chgData name="Cate Mantet-Bonsrah" userId="S::cate@revidaction.com::d536d017-771a-46c2-b667-99de948b2c44" providerId="AD" clId="Web-{77415B23-9C32-CC62-24EA-C755E175846C}" dt="2025-05-02T19:12:50.266" v="281" actId="1076"/>
        <pc:sldMkLst>
          <pc:docMk/>
          <pc:sldMk cId="68819946" sldId="479"/>
        </pc:sldMkLst>
      </pc:sldChg>
      <pc:sldChg chg="modSp">
        <pc:chgData name="Cate Mantet-Bonsrah" userId="S::cate@revidaction.com::d536d017-771a-46c2-b667-99de948b2c44" providerId="AD" clId="Web-{77415B23-9C32-CC62-24EA-C755E175846C}" dt="2025-05-02T19:13:30.095" v="290" actId="1076"/>
        <pc:sldMkLst>
          <pc:docMk/>
          <pc:sldMk cId="3351061341" sldId="480"/>
        </pc:sldMkLst>
      </pc:sldChg>
      <pc:sldChg chg="modSp">
        <pc:chgData name="Cate Mantet-Bonsrah" userId="S::cate@revidaction.com::d536d017-771a-46c2-b667-99de948b2c44" providerId="AD" clId="Web-{77415B23-9C32-CC62-24EA-C755E175846C}" dt="2025-05-02T19:14:27.971" v="301" actId="1076"/>
        <pc:sldMkLst>
          <pc:docMk/>
          <pc:sldMk cId="2425688555" sldId="481"/>
        </pc:sldMkLst>
      </pc:sldChg>
      <pc:sldChg chg="modSp">
        <pc:chgData name="Cate Mantet-Bonsrah" userId="S::cate@revidaction.com::d536d017-771a-46c2-b667-99de948b2c44" providerId="AD" clId="Web-{77415B23-9C32-CC62-24EA-C755E175846C}" dt="2025-05-02T19:15:12.300" v="312" actId="1076"/>
        <pc:sldMkLst>
          <pc:docMk/>
          <pc:sldMk cId="2816125178" sldId="482"/>
        </pc:sldMkLst>
      </pc:sldChg>
      <pc:sldChg chg="modSp">
        <pc:chgData name="Cate Mantet-Bonsrah" userId="S::cate@revidaction.com::d536d017-771a-46c2-b667-99de948b2c44" providerId="AD" clId="Web-{77415B23-9C32-CC62-24EA-C755E175846C}" dt="2025-05-02T19:15:58.004" v="324" actId="1076"/>
        <pc:sldMkLst>
          <pc:docMk/>
          <pc:sldMk cId="359195473" sldId="483"/>
        </pc:sldMkLst>
      </pc:sldChg>
      <pc:sldChg chg="modSp">
        <pc:chgData name="Cate Mantet-Bonsrah" userId="S::cate@revidaction.com::d536d017-771a-46c2-b667-99de948b2c44" providerId="AD" clId="Web-{77415B23-9C32-CC62-24EA-C755E175846C}" dt="2025-05-02T19:17:16.646" v="335" actId="1076"/>
        <pc:sldMkLst>
          <pc:docMk/>
          <pc:sldMk cId="2197578901" sldId="484"/>
        </pc:sldMkLst>
      </pc:sldChg>
      <pc:sldChg chg="modSp">
        <pc:chgData name="Cate Mantet-Bonsrah" userId="S::cate@revidaction.com::d536d017-771a-46c2-b667-99de948b2c44" providerId="AD" clId="Web-{77415B23-9C32-CC62-24EA-C755E175846C}" dt="2025-05-02T19:18:51.101" v="338" actId="20577"/>
        <pc:sldMkLst>
          <pc:docMk/>
          <pc:sldMk cId="862406123" sldId="485"/>
        </pc:sldMkLst>
      </pc:sldChg>
      <pc:sldChg chg="modSp">
        <pc:chgData name="Cate Mantet-Bonsrah" userId="S::cate@revidaction.com::d536d017-771a-46c2-b667-99de948b2c44" providerId="AD" clId="Web-{77415B23-9C32-CC62-24EA-C755E175846C}" dt="2025-05-02T19:19:18.117" v="347" actId="1076"/>
        <pc:sldMkLst>
          <pc:docMk/>
          <pc:sldMk cId="3175434196" sldId="486"/>
        </pc:sldMkLst>
      </pc:sldChg>
      <pc:sldChg chg="modSp">
        <pc:chgData name="Cate Mantet-Bonsrah" userId="S::cate@revidaction.com::d536d017-771a-46c2-b667-99de948b2c44" providerId="AD" clId="Web-{77415B23-9C32-CC62-24EA-C755E175846C}" dt="2025-05-02T19:22:39.106" v="369" actId="1076"/>
        <pc:sldMkLst>
          <pc:docMk/>
          <pc:sldMk cId="2535463559" sldId="487"/>
        </pc:sldMkLst>
      </pc:sldChg>
      <pc:sldChg chg="modSp">
        <pc:chgData name="Cate Mantet-Bonsrah" userId="S::cate@revidaction.com::d536d017-771a-46c2-b667-99de948b2c44" providerId="AD" clId="Web-{77415B23-9C32-CC62-24EA-C755E175846C}" dt="2025-05-02T19:23:32.826" v="382" actId="1076"/>
        <pc:sldMkLst>
          <pc:docMk/>
          <pc:sldMk cId="538742366" sldId="488"/>
        </pc:sldMkLst>
      </pc:sldChg>
      <pc:sldChg chg="modSp">
        <pc:chgData name="Cate Mantet-Bonsrah" userId="S::cate@revidaction.com::d536d017-771a-46c2-b667-99de948b2c44" providerId="AD" clId="Web-{77415B23-9C32-CC62-24EA-C755E175846C}" dt="2025-05-02T19:26:13.876" v="392" actId="1076"/>
        <pc:sldMkLst>
          <pc:docMk/>
          <pc:sldMk cId="3999806258" sldId="489"/>
        </pc:sldMkLst>
      </pc:sldChg>
      <pc:sldChg chg="modSp">
        <pc:chgData name="Cate Mantet-Bonsrah" userId="S::cate@revidaction.com::d536d017-771a-46c2-b667-99de948b2c44" providerId="AD" clId="Web-{77415B23-9C32-CC62-24EA-C755E175846C}" dt="2025-05-02T19:29:24.176" v="425" actId="1076"/>
        <pc:sldMkLst>
          <pc:docMk/>
          <pc:sldMk cId="2814374902" sldId="490"/>
        </pc:sldMkLst>
      </pc:sldChg>
      <pc:sldChg chg="modSp">
        <pc:chgData name="Cate Mantet-Bonsrah" userId="S::cate@revidaction.com::d536d017-771a-46c2-b667-99de948b2c44" providerId="AD" clId="Web-{77415B23-9C32-CC62-24EA-C755E175846C}" dt="2025-05-02T19:30:16.990" v="435" actId="1076"/>
        <pc:sldMkLst>
          <pc:docMk/>
          <pc:sldMk cId="3949892056" sldId="491"/>
        </pc:sldMkLst>
      </pc:sldChg>
      <pc:sldChg chg="modSp">
        <pc:chgData name="Cate Mantet-Bonsrah" userId="S::cate@revidaction.com::d536d017-771a-46c2-b667-99de948b2c44" providerId="AD" clId="Web-{77415B23-9C32-CC62-24EA-C755E175846C}" dt="2025-05-02T19:31:11.538" v="447" actId="1076"/>
        <pc:sldMkLst>
          <pc:docMk/>
          <pc:sldMk cId="2204079164" sldId="492"/>
        </pc:sldMkLst>
      </pc:sldChg>
    </pc:docChg>
  </pc:docChgLst>
  <pc:docChgLst>
    <pc:chgData name="Utilisateur invité" userId="S::urn:spo:tenantanon#26fc914f-9c5c-4e24-95aa-0dabac7a976a::" providerId="AD" clId="Web-{6A052977-C062-0967-ADFD-CD50CD03670B}"/>
    <pc:docChg chg="modSld">
      <pc:chgData name="Utilisateur invité" userId="S::urn:spo:tenantanon#26fc914f-9c5c-4e24-95aa-0dabac7a976a::" providerId="AD" clId="Web-{6A052977-C062-0967-ADFD-CD50CD03670B}" dt="2025-07-17T16:15:40.659" v="0" actId="1076"/>
      <pc:docMkLst>
        <pc:docMk/>
      </pc:docMkLst>
      <pc:sldChg chg="modSp">
        <pc:chgData name="Utilisateur invité" userId="S::urn:spo:tenantanon#26fc914f-9c5c-4e24-95aa-0dabac7a976a::" providerId="AD" clId="Web-{6A052977-C062-0967-ADFD-CD50CD03670B}" dt="2025-07-17T16:15:40.659" v="0" actId="1076"/>
        <pc:sldMkLst>
          <pc:docMk/>
          <pc:sldMk cId="4061579293" sldId="469"/>
        </pc:sldMkLst>
        <pc:picChg chg="mod">
          <ac:chgData name="Utilisateur invité" userId="S::urn:spo:tenantanon#26fc914f-9c5c-4e24-95aa-0dabac7a976a::" providerId="AD" clId="Web-{6A052977-C062-0967-ADFD-CD50CD03670B}" dt="2025-07-17T16:15:40.659" v="0" actId="1076"/>
          <ac:picMkLst>
            <pc:docMk/>
            <pc:sldMk cId="4061579293" sldId="469"/>
            <ac:picMk id="7" creationId="{00000000-0000-0000-0000-000000000000}"/>
          </ac:picMkLst>
        </pc:picChg>
      </pc:sldChg>
    </pc:docChg>
  </pc:docChgLst>
  <pc:docChgLst>
    <pc:chgData name="Rachel Anne Normand" userId="631bff65-363b-46bc-b0b5-eac538b8e3b4" providerId="ADAL" clId="{654B7C4F-C5D4-8549-822C-6FC12DC1AC89}"/>
    <pc:docChg chg="undo custSel delSld modSld modMainMaster">
      <pc:chgData name="Rachel Anne Normand" userId="631bff65-363b-46bc-b0b5-eac538b8e3b4" providerId="ADAL" clId="{654B7C4F-C5D4-8549-822C-6FC12DC1AC89}" dt="2025-05-13T19:40:05.601" v="273" actId="14100"/>
      <pc:docMkLst>
        <pc:docMk/>
      </pc:docMkLst>
      <pc:sldChg chg="addSp delSp modSp mod">
        <pc:chgData name="Rachel Anne Normand" userId="631bff65-363b-46bc-b0b5-eac538b8e3b4" providerId="ADAL" clId="{654B7C4F-C5D4-8549-822C-6FC12DC1AC89}" dt="2025-05-13T19:29:19.952" v="6" actId="20577"/>
        <pc:sldMkLst>
          <pc:docMk/>
          <pc:sldMk cId="3861369899" sldId="256"/>
        </pc:sldMkLst>
      </pc:sldChg>
      <pc:sldChg chg="addSp delSp modSp mod">
        <pc:chgData name="Rachel Anne Normand" userId="631bff65-363b-46bc-b0b5-eac538b8e3b4" providerId="ADAL" clId="{654B7C4F-C5D4-8549-822C-6FC12DC1AC89}" dt="2025-05-13T19:30:33.890" v="22" actId="1076"/>
        <pc:sldMkLst>
          <pc:docMk/>
          <pc:sldMk cId="3757631623" sldId="266"/>
        </pc:sldMkLst>
      </pc:sldChg>
      <pc:sldChg chg="addSp delSp modSp mod">
        <pc:chgData name="Rachel Anne Normand" userId="631bff65-363b-46bc-b0b5-eac538b8e3b4" providerId="ADAL" clId="{654B7C4F-C5D4-8549-822C-6FC12DC1AC89}" dt="2025-05-13T19:39:12.243" v="240" actId="20577"/>
        <pc:sldMkLst>
          <pc:docMk/>
          <pc:sldMk cId="3496459309" sldId="273"/>
        </pc:sldMkLst>
      </pc:sldChg>
      <pc:sldChg chg="modSp mod">
        <pc:chgData name="Rachel Anne Normand" userId="631bff65-363b-46bc-b0b5-eac538b8e3b4" providerId="ADAL" clId="{654B7C4F-C5D4-8549-822C-6FC12DC1AC89}" dt="2025-05-13T19:36:11.472" v="169" actId="1076"/>
        <pc:sldMkLst>
          <pc:docMk/>
          <pc:sldMk cId="311959883" sldId="287"/>
        </pc:sldMkLst>
      </pc:sldChg>
      <pc:sldChg chg="addSp delSp modSp mod">
        <pc:chgData name="Rachel Anne Normand" userId="631bff65-363b-46bc-b0b5-eac538b8e3b4" providerId="ADAL" clId="{654B7C4F-C5D4-8549-822C-6FC12DC1AC89}" dt="2025-05-13T19:39:30.766" v="265" actId="20577"/>
        <pc:sldMkLst>
          <pc:docMk/>
          <pc:sldMk cId="481907628" sldId="294"/>
        </pc:sldMkLst>
      </pc:sldChg>
      <pc:sldChg chg="addSp delSp modSp mod">
        <pc:chgData name="Rachel Anne Normand" userId="631bff65-363b-46bc-b0b5-eac538b8e3b4" providerId="ADAL" clId="{654B7C4F-C5D4-8549-822C-6FC12DC1AC89}" dt="2025-05-13T19:32:08.112" v="63" actId="20577"/>
        <pc:sldMkLst>
          <pc:docMk/>
          <pc:sldMk cId="2104329492" sldId="307"/>
        </pc:sldMkLst>
      </pc:sldChg>
      <pc:sldChg chg="addSp delSp modSp mod">
        <pc:chgData name="Rachel Anne Normand" userId="631bff65-363b-46bc-b0b5-eac538b8e3b4" providerId="ADAL" clId="{654B7C4F-C5D4-8549-822C-6FC12DC1AC89}" dt="2025-05-13T19:36:04.601" v="166" actId="14100"/>
        <pc:sldMkLst>
          <pc:docMk/>
          <pc:sldMk cId="658135252" sldId="312"/>
        </pc:sldMkLst>
      </pc:sldChg>
      <pc:sldChg chg="addSp delSp modSp mod">
        <pc:chgData name="Rachel Anne Normand" userId="631bff65-363b-46bc-b0b5-eac538b8e3b4" providerId="ADAL" clId="{654B7C4F-C5D4-8549-822C-6FC12DC1AC89}" dt="2025-05-13T19:31:48.289" v="54" actId="20577"/>
        <pc:sldMkLst>
          <pc:docMk/>
          <pc:sldMk cId="4061579293" sldId="469"/>
        </pc:sldMkLst>
      </pc:sldChg>
      <pc:sldChg chg="addSp delSp modSp mod">
        <pc:chgData name="Rachel Anne Normand" userId="631bff65-363b-46bc-b0b5-eac538b8e3b4" providerId="ADAL" clId="{654B7C4F-C5D4-8549-822C-6FC12DC1AC89}" dt="2025-05-13T19:31:07.702" v="27" actId="14100"/>
        <pc:sldMkLst>
          <pc:docMk/>
          <pc:sldMk cId="1599580579" sldId="470"/>
        </pc:sldMkLst>
      </pc:sldChg>
      <pc:sldChg chg="addSp delSp modSp mod">
        <pc:chgData name="Rachel Anne Normand" userId="631bff65-363b-46bc-b0b5-eac538b8e3b4" providerId="ADAL" clId="{654B7C4F-C5D4-8549-822C-6FC12DC1AC89}" dt="2025-05-13T19:31:23.174" v="31" actId="14100"/>
        <pc:sldMkLst>
          <pc:docMk/>
          <pc:sldMk cId="2097743628" sldId="471"/>
        </pc:sldMkLst>
      </pc:sldChg>
      <pc:sldChg chg="addSp delSp modSp mod">
        <pc:chgData name="Rachel Anne Normand" userId="631bff65-363b-46bc-b0b5-eac538b8e3b4" providerId="ADAL" clId="{654B7C4F-C5D4-8549-822C-6FC12DC1AC89}" dt="2025-05-13T19:32:28.220" v="71" actId="14100"/>
        <pc:sldMkLst>
          <pc:docMk/>
          <pc:sldMk cId="2581683324" sldId="472"/>
        </pc:sldMkLst>
      </pc:sldChg>
      <pc:sldChg chg="addSp delSp modSp mod">
        <pc:chgData name="Rachel Anne Normand" userId="631bff65-363b-46bc-b0b5-eac538b8e3b4" providerId="ADAL" clId="{654B7C4F-C5D4-8549-822C-6FC12DC1AC89}" dt="2025-05-13T19:32:48.767" v="77" actId="14100"/>
        <pc:sldMkLst>
          <pc:docMk/>
          <pc:sldMk cId="2005846557" sldId="473"/>
        </pc:sldMkLst>
      </pc:sldChg>
      <pc:sldChg chg="addSp delSp modSp mod">
        <pc:chgData name="Rachel Anne Normand" userId="631bff65-363b-46bc-b0b5-eac538b8e3b4" providerId="ADAL" clId="{654B7C4F-C5D4-8549-822C-6FC12DC1AC89}" dt="2025-05-13T19:32:56.527" v="79" actId="14100"/>
        <pc:sldMkLst>
          <pc:docMk/>
          <pc:sldMk cId="3831704879" sldId="474"/>
        </pc:sldMkLst>
      </pc:sldChg>
      <pc:sldChg chg="addSp delSp modSp mod">
        <pc:chgData name="Rachel Anne Normand" userId="631bff65-363b-46bc-b0b5-eac538b8e3b4" providerId="ADAL" clId="{654B7C4F-C5D4-8549-822C-6FC12DC1AC89}" dt="2025-05-13T19:33:54.194" v="109" actId="14100"/>
        <pc:sldMkLst>
          <pc:docMk/>
          <pc:sldMk cId="1807516493" sldId="475"/>
        </pc:sldMkLst>
      </pc:sldChg>
      <pc:sldChg chg="addSp delSp modSp mod">
        <pc:chgData name="Rachel Anne Normand" userId="631bff65-363b-46bc-b0b5-eac538b8e3b4" providerId="ADAL" clId="{654B7C4F-C5D4-8549-822C-6FC12DC1AC89}" dt="2025-05-13T19:34:01.828" v="111" actId="14100"/>
        <pc:sldMkLst>
          <pc:docMk/>
          <pc:sldMk cId="4130989442" sldId="476"/>
        </pc:sldMkLst>
      </pc:sldChg>
      <pc:sldChg chg="addSp delSp modSp mod">
        <pc:chgData name="Rachel Anne Normand" userId="631bff65-363b-46bc-b0b5-eac538b8e3b4" providerId="ADAL" clId="{654B7C4F-C5D4-8549-822C-6FC12DC1AC89}" dt="2025-05-13T19:34:07.974" v="113" actId="14100"/>
        <pc:sldMkLst>
          <pc:docMk/>
          <pc:sldMk cId="2531204227" sldId="477"/>
        </pc:sldMkLst>
      </pc:sldChg>
      <pc:sldChg chg="addSp delSp modSp mod">
        <pc:chgData name="Rachel Anne Normand" userId="631bff65-363b-46bc-b0b5-eac538b8e3b4" providerId="ADAL" clId="{654B7C4F-C5D4-8549-822C-6FC12DC1AC89}" dt="2025-05-13T19:34:23.936" v="134" actId="20577"/>
        <pc:sldMkLst>
          <pc:docMk/>
          <pc:sldMk cId="2199662619" sldId="478"/>
        </pc:sldMkLst>
      </pc:sldChg>
      <pc:sldChg chg="addSp delSp modSp mod">
        <pc:chgData name="Rachel Anne Normand" userId="631bff65-363b-46bc-b0b5-eac538b8e3b4" providerId="ADAL" clId="{654B7C4F-C5D4-8549-822C-6FC12DC1AC89}" dt="2025-05-13T19:36:55.633" v="176" actId="14100"/>
        <pc:sldMkLst>
          <pc:docMk/>
          <pc:sldMk cId="68819946" sldId="479"/>
        </pc:sldMkLst>
      </pc:sldChg>
      <pc:sldChg chg="addSp delSp modSp mod">
        <pc:chgData name="Rachel Anne Normand" userId="631bff65-363b-46bc-b0b5-eac538b8e3b4" providerId="ADAL" clId="{654B7C4F-C5D4-8549-822C-6FC12DC1AC89}" dt="2025-05-13T19:37:05.121" v="180" actId="14100"/>
        <pc:sldMkLst>
          <pc:docMk/>
          <pc:sldMk cId="3351061341" sldId="480"/>
        </pc:sldMkLst>
      </pc:sldChg>
      <pc:sldChg chg="addSp delSp modSp mod">
        <pc:chgData name="Rachel Anne Normand" userId="631bff65-363b-46bc-b0b5-eac538b8e3b4" providerId="ADAL" clId="{654B7C4F-C5D4-8549-822C-6FC12DC1AC89}" dt="2025-05-13T19:37:14.447" v="184" actId="14100"/>
        <pc:sldMkLst>
          <pc:docMk/>
          <pc:sldMk cId="2425688555" sldId="481"/>
        </pc:sldMkLst>
      </pc:sldChg>
      <pc:sldChg chg="addSp delSp modSp mod">
        <pc:chgData name="Rachel Anne Normand" userId="631bff65-363b-46bc-b0b5-eac538b8e3b4" providerId="ADAL" clId="{654B7C4F-C5D4-8549-822C-6FC12DC1AC89}" dt="2025-05-13T19:37:22.896" v="188" actId="14100"/>
        <pc:sldMkLst>
          <pc:docMk/>
          <pc:sldMk cId="2816125178" sldId="482"/>
        </pc:sldMkLst>
      </pc:sldChg>
      <pc:sldChg chg="addSp delSp modSp mod">
        <pc:chgData name="Rachel Anne Normand" userId="631bff65-363b-46bc-b0b5-eac538b8e3b4" providerId="ADAL" clId="{654B7C4F-C5D4-8549-822C-6FC12DC1AC89}" dt="2025-05-13T19:37:32.175" v="192" actId="14100"/>
        <pc:sldMkLst>
          <pc:docMk/>
          <pc:sldMk cId="359195473" sldId="483"/>
        </pc:sldMkLst>
      </pc:sldChg>
      <pc:sldChg chg="addSp delSp modSp mod">
        <pc:chgData name="Rachel Anne Normand" userId="631bff65-363b-46bc-b0b5-eac538b8e3b4" providerId="ADAL" clId="{654B7C4F-C5D4-8549-822C-6FC12DC1AC89}" dt="2025-05-13T19:37:42.169" v="196" actId="14100"/>
        <pc:sldMkLst>
          <pc:docMk/>
          <pc:sldMk cId="2197578901" sldId="484"/>
        </pc:sldMkLst>
      </pc:sldChg>
      <pc:sldChg chg="del">
        <pc:chgData name="Rachel Anne Normand" userId="631bff65-363b-46bc-b0b5-eac538b8e3b4" providerId="ADAL" clId="{654B7C4F-C5D4-8549-822C-6FC12DC1AC89}" dt="2025-05-13T19:38:01.470" v="197" actId="2696"/>
        <pc:sldMkLst>
          <pc:docMk/>
          <pc:sldMk cId="862406123" sldId="485"/>
        </pc:sldMkLst>
      </pc:sldChg>
      <pc:sldChg chg="addSp delSp modSp mod">
        <pc:chgData name="Rachel Anne Normand" userId="631bff65-363b-46bc-b0b5-eac538b8e3b4" providerId="ADAL" clId="{654B7C4F-C5D4-8549-822C-6FC12DC1AC89}" dt="2025-05-13T19:38:29.831" v="201" actId="14100"/>
        <pc:sldMkLst>
          <pc:docMk/>
          <pc:sldMk cId="3175434196" sldId="486"/>
        </pc:sldMkLst>
      </pc:sldChg>
      <pc:sldChg chg="addSp delSp modSp mod">
        <pc:chgData name="Rachel Anne Normand" userId="631bff65-363b-46bc-b0b5-eac538b8e3b4" providerId="ADAL" clId="{654B7C4F-C5D4-8549-822C-6FC12DC1AC89}" dt="2025-05-13T19:38:39.516" v="205" actId="14100"/>
        <pc:sldMkLst>
          <pc:docMk/>
          <pc:sldMk cId="2535463559" sldId="487"/>
        </pc:sldMkLst>
      </pc:sldChg>
      <pc:sldChg chg="addSp delSp modSp mod">
        <pc:chgData name="Rachel Anne Normand" userId="631bff65-363b-46bc-b0b5-eac538b8e3b4" providerId="ADAL" clId="{654B7C4F-C5D4-8549-822C-6FC12DC1AC89}" dt="2025-05-13T19:38:48.177" v="209" actId="14100"/>
        <pc:sldMkLst>
          <pc:docMk/>
          <pc:sldMk cId="538742366" sldId="488"/>
        </pc:sldMkLst>
      </pc:sldChg>
      <pc:sldChg chg="addSp delSp modSp mod">
        <pc:chgData name="Rachel Anne Normand" userId="631bff65-363b-46bc-b0b5-eac538b8e3b4" providerId="ADAL" clId="{654B7C4F-C5D4-8549-822C-6FC12DC1AC89}" dt="2025-05-13T19:38:56.371" v="213" actId="14100"/>
        <pc:sldMkLst>
          <pc:docMk/>
          <pc:sldMk cId="3999806258" sldId="489"/>
        </pc:sldMkLst>
      </pc:sldChg>
      <pc:sldChg chg="addSp delSp modSp mod">
        <pc:chgData name="Rachel Anne Normand" userId="631bff65-363b-46bc-b0b5-eac538b8e3b4" providerId="ADAL" clId="{654B7C4F-C5D4-8549-822C-6FC12DC1AC89}" dt="2025-05-13T19:39:49.329" v="269" actId="14100"/>
        <pc:sldMkLst>
          <pc:docMk/>
          <pc:sldMk cId="2814374902" sldId="490"/>
        </pc:sldMkLst>
      </pc:sldChg>
      <pc:sldChg chg="addSp delSp modSp mod">
        <pc:chgData name="Rachel Anne Normand" userId="631bff65-363b-46bc-b0b5-eac538b8e3b4" providerId="ADAL" clId="{654B7C4F-C5D4-8549-822C-6FC12DC1AC89}" dt="2025-05-13T19:40:05.601" v="273" actId="14100"/>
        <pc:sldMkLst>
          <pc:docMk/>
          <pc:sldMk cId="3949892056" sldId="491"/>
        </pc:sldMkLst>
      </pc:sldChg>
      <pc:sldChg chg="addSp delSp modSp mod">
        <pc:chgData name="Rachel Anne Normand" userId="631bff65-363b-46bc-b0b5-eac538b8e3b4" providerId="ADAL" clId="{654B7C4F-C5D4-8549-822C-6FC12DC1AC89}" dt="2025-05-13T19:35:56.999" v="164" actId="14100"/>
        <pc:sldMkLst>
          <pc:docMk/>
          <pc:sldMk cId="2204079164" sldId="492"/>
        </pc:sldMkLst>
      </pc:sldChg>
      <pc:sldMasterChg chg="modSp mod modSldLayout">
        <pc:chgData name="Rachel Anne Normand" userId="631bff65-363b-46bc-b0b5-eac538b8e3b4" providerId="ADAL" clId="{654B7C4F-C5D4-8549-822C-6FC12DC1AC89}" dt="2025-05-13T19:30:05.221" v="19" actId="14100"/>
        <pc:sldMasterMkLst>
          <pc:docMk/>
          <pc:sldMasterMk cId="0" sldId="2147483648"/>
        </pc:sldMasterMkLst>
        <pc:sldLayoutChg chg="modSp mod">
          <pc:chgData name="Rachel Anne Normand" userId="631bff65-363b-46bc-b0b5-eac538b8e3b4" providerId="ADAL" clId="{654B7C4F-C5D4-8549-822C-6FC12DC1AC89}" dt="2025-05-13T19:29:57.570" v="17" actId="14100"/>
          <pc:sldLayoutMkLst>
            <pc:docMk/>
            <pc:sldMasterMk cId="0" sldId="2147483648"/>
            <pc:sldLayoutMk cId="0" sldId="2147483650"/>
          </pc:sldLayoutMkLst>
        </pc:sldLayoutChg>
      </pc:sldMasterChg>
    </pc:docChg>
  </pc:docChgLst>
  <pc:docChgLst>
    <pc:chgData name="Utilisateur invité" userId="S::urn:spo:tenantanon#26fc914f-9c5c-4e24-95aa-0dabac7a976a::" providerId="AD" clId="Web-{D4A1D6D0-6010-3036-C0DD-1A1FE71F6E54}"/>
    <pc:docChg chg="modSld">
      <pc:chgData name="Utilisateur invité" userId="S::urn:spo:tenantanon#26fc914f-9c5c-4e24-95aa-0dabac7a976a::" providerId="AD" clId="Web-{D4A1D6D0-6010-3036-C0DD-1A1FE71F6E54}" dt="2025-05-17T14:33:42.834" v="9" actId="20577"/>
      <pc:docMkLst>
        <pc:docMk/>
      </pc:docMkLst>
      <pc:sldChg chg="modSp">
        <pc:chgData name="Utilisateur invité" userId="S::urn:spo:tenantanon#26fc914f-9c5c-4e24-95aa-0dabac7a976a::" providerId="AD" clId="Web-{D4A1D6D0-6010-3036-C0DD-1A1FE71F6E54}" dt="2025-05-17T14:24:42.734" v="0"/>
        <pc:sldMkLst>
          <pc:docMk/>
          <pc:sldMk cId="2104329492" sldId="307"/>
        </pc:sldMkLst>
      </pc:sldChg>
      <pc:sldChg chg="modSp">
        <pc:chgData name="Utilisateur invité" userId="S::urn:spo:tenantanon#26fc914f-9c5c-4e24-95aa-0dabac7a976a::" providerId="AD" clId="Web-{D4A1D6D0-6010-3036-C0DD-1A1FE71F6E54}" dt="2025-05-17T14:26:44.441" v="2"/>
        <pc:sldMkLst>
          <pc:docMk/>
          <pc:sldMk cId="4061579293" sldId="469"/>
        </pc:sldMkLst>
      </pc:sldChg>
      <pc:sldChg chg="modSp">
        <pc:chgData name="Utilisateur invité" userId="S::urn:spo:tenantanon#26fc914f-9c5c-4e24-95aa-0dabac7a976a::" providerId="AD" clId="Web-{D4A1D6D0-6010-3036-C0DD-1A1FE71F6E54}" dt="2025-05-17T14:33:42.834" v="9" actId="20577"/>
        <pc:sldMkLst>
          <pc:docMk/>
          <pc:sldMk cId="3175434196" sldId="48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491" y="624110"/>
            <a:ext cx="10821121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2133600"/>
            <a:ext cx="10821121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2520" y="624110"/>
            <a:ext cx="10852091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256" y="2133600"/>
            <a:ext cx="10862356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C50B9CA-320F-C755-8FA9-51AB139FEB0F}"/>
              </a:ext>
            </a:extLst>
          </p:cNvPr>
          <p:cNvSpPr txBox="1">
            <a:spLocks/>
          </p:cNvSpPr>
          <p:nvPr/>
        </p:nvSpPr>
        <p:spPr>
          <a:xfrm>
            <a:off x="1" y="1672223"/>
            <a:ext cx="12191999" cy="22627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CA" dirty="0" err="1"/>
              <a:t>Préparez-vous</a:t>
            </a:r>
            <a:r>
              <a:rPr lang="en-CA" dirty="0"/>
              <a:t> </a:t>
            </a:r>
            <a:br>
              <a:rPr lang="en-CA" dirty="0"/>
            </a:br>
            <a:r>
              <a:rPr lang="en-CA" dirty="0"/>
              <a:t>à la </a:t>
            </a:r>
            <a:r>
              <a:rPr lang="en-CA" dirty="0" err="1"/>
              <a:t>littératie</a:t>
            </a:r>
            <a:r>
              <a:rPr lang="en-CA" dirty="0"/>
              <a:t> </a:t>
            </a:r>
            <a:r>
              <a:rPr lang="en-CA" dirty="0" err="1"/>
              <a:t>familiale</a:t>
            </a:r>
            <a:endParaRPr lang="en-CA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8F5240A2-CAD0-FB52-6243-5D0348FE0D3E}"/>
              </a:ext>
            </a:extLst>
          </p:cNvPr>
          <p:cNvSpPr txBox="1">
            <a:spLocks/>
          </p:cNvSpPr>
          <p:nvPr/>
        </p:nvSpPr>
        <p:spPr>
          <a:xfrm>
            <a:off x="1" y="4368981"/>
            <a:ext cx="12191999" cy="11262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CA" sz="2400" b="1" dirty="0"/>
              <a:t>MODULE 5</a:t>
            </a:r>
          </a:p>
        </p:txBody>
      </p:sp>
    </p:spTree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Lire le bulletin scolaire de votre enfant peut s’avérer difficile.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Pour mieux comprendre ses progrès et ses apprentissages, n’hésitez pas à en discuter avec l’équipe enseignante.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4" name="Titre 4">
            <a:extLst>
              <a:ext uri="{FF2B5EF4-FFF2-40B4-BE49-F238E27FC236}">
                <a16:creationId xmlns:a16="http://schemas.microsoft.com/office/drawing/2014/main" id="{2469AD38-7B45-BF68-2C84-96B9E65DC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491" y="624110"/>
            <a:ext cx="10821121" cy="1280890"/>
          </a:xfrm>
        </p:spPr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Bulletins scolaires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7516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Chaque élève est noté selon les critères du programme scolaire ontarien.</a:t>
            </a:r>
            <a:endParaRPr lang="en-US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ABBA2402-09DB-0FD8-8B77-7828AD986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Bulletins scolaires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0989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À l’école primaire, les élèves reçoivent trois bulletins par année : un à l’automne, un en hiver et un à la fin de l’année scolaire.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Au niveau secondaire, les élèves reçoivent deux bulletins par semestre, soit un total de quatre bulletins.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8E6A2EC-88A6-22FE-FA9E-A5EBA84C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Bulletins scolaires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1204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latin typeface="Century Gothic"/>
                <a:cs typeface="Arial"/>
              </a:rPr>
              <a:t>Le personnel enseignant évalue les élèves en fonction de divers critères, notamment :</a:t>
            </a:r>
            <a:endParaRPr lang="en-CA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les devoirs</a:t>
            </a:r>
            <a:endParaRPr lang="en-CA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les conversations</a:t>
            </a:r>
            <a:endParaRPr lang="en-CA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les présentations</a:t>
            </a:r>
            <a:endParaRPr lang="en-CA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les démonstrations</a:t>
            </a:r>
            <a:endParaRPr lang="en-CA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les projets</a:t>
            </a:r>
            <a:endParaRPr lang="en-CA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les tests</a:t>
            </a:r>
            <a:endParaRPr lang="en-CA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les examens.</a:t>
            </a:r>
            <a:endParaRPr lang="en-CA" sz="2000" dirty="0">
              <a:latin typeface="Century Gothic"/>
              <a:cs typeface="Arial"/>
            </a:endParaRPr>
          </a:p>
          <a:p>
            <a:pPr lvl="1"/>
            <a:endParaRPr lang="en-CA" sz="2000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C884735-3C0C-A306-CBFD-651EF202C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Bulletins scolaires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9662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Consultez l’exemple de bulletin scolaire dans votre manuel et répondez aux questions ci-dessous.</a:t>
            </a:r>
          </a:p>
          <a:p>
            <a:pPr lvl="1"/>
            <a:r>
              <a:rPr lang="fr-CA" sz="2000" dirty="0">
                <a:solidFill>
                  <a:srgbClr val="000000"/>
                </a:solidFill>
                <a:latin typeface="Century Gothic"/>
                <a:cs typeface="Arial"/>
              </a:rPr>
              <a:t>Combien de jours Rosalie Leduc a-t-elle été absente ?</a:t>
            </a:r>
          </a:p>
          <a:p>
            <a:pPr lvl="1"/>
            <a:r>
              <a:rPr lang="fr-CA" sz="2000" dirty="0">
                <a:solidFill>
                  <a:srgbClr val="000000"/>
                </a:solidFill>
                <a:latin typeface="Century Gothic"/>
                <a:cs typeface="Arial"/>
              </a:rPr>
              <a:t>Quelle est l’année d’étude de Rosalie Leduc ?</a:t>
            </a:r>
          </a:p>
          <a:p>
            <a:pPr lvl="1"/>
            <a:r>
              <a:rPr lang="fr-CA" sz="2000" dirty="0">
                <a:solidFill>
                  <a:srgbClr val="000000"/>
                </a:solidFill>
                <a:latin typeface="Century Gothic"/>
                <a:cs typeface="Arial"/>
              </a:rPr>
              <a:t>Selon le commentaire de l’enseignante, quelle compétence d’apprentissage Rosalie Leduc doit-elle améliorer ?</a:t>
            </a:r>
          </a:p>
          <a:p>
            <a:pPr lvl="1"/>
            <a:r>
              <a:rPr lang="fr-CA" sz="2000" dirty="0">
                <a:solidFill>
                  <a:srgbClr val="000000"/>
                </a:solidFill>
                <a:latin typeface="Century Gothic"/>
                <a:cs typeface="Arial"/>
              </a:rPr>
              <a:t>Quel est le nom de l’école de Rosalie Leduc ?</a:t>
            </a:r>
          </a:p>
          <a:p>
            <a:pPr lvl="1"/>
            <a:r>
              <a:rPr lang="fr-CA" sz="2000" dirty="0">
                <a:solidFill>
                  <a:srgbClr val="000000"/>
                </a:solidFill>
                <a:latin typeface="Century Gothic"/>
                <a:cs typeface="Arial"/>
              </a:rPr>
              <a:t>Quel est le numéro NISO de Rosalie Leduc ?</a:t>
            </a:r>
          </a:p>
          <a:p>
            <a:endParaRPr lang="fr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91" y="624420"/>
            <a:ext cx="640135" cy="640135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797A62BD-1243-F0D9-E834-D32240D18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626" y="624110"/>
            <a:ext cx="10180986" cy="1280890"/>
          </a:xfrm>
        </p:spPr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Activité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1907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Aider votre enfant à faire ses devoirs peut être difficile.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Voici quelques conseils pour rendre l’expérience plus agréable.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027FB4D-051B-6558-DB7E-85EFD7510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Aider votre enfant à faire ses devoirs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819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Aménagez un espace dédié aux devoirs à la maison, éloigné des distractions.</a:t>
            </a:r>
            <a:endParaRPr lang="en-US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E666D4D-2969-0B85-C8C9-E0EE7A106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Aider votre enfant à faire ses devoirs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1061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latin typeface="Century Gothic"/>
                <a:cs typeface="Arial"/>
              </a:rPr>
              <a:t>Communiquez avec les membres du personnel enseignant pour connaitre leurs attentes.</a:t>
            </a:r>
            <a:endParaRPr lang="en-CA" dirty="0">
              <a:latin typeface="Century Gothic" panose="020B0502020202020204"/>
              <a:cs typeface="Arial"/>
            </a:endParaRPr>
          </a:p>
          <a:p>
            <a:endParaRPr lang="en-CA" dirty="0">
              <a:latin typeface="Century Gothic" panose="020B0502020202020204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84A2274-02E7-2CDB-0CC0-8B9BFC846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Aider votre enfant à faire ses devoirs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5688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latin typeface="Century Gothic"/>
                <a:cs typeface="Arial"/>
              </a:rPr>
              <a:t>Planifiez un horaire régulier pour les devoirs.</a:t>
            </a:r>
            <a:endParaRPr lang="en-US" dirty="0">
              <a:latin typeface="Century Gothic"/>
              <a:cs typeface="Arial"/>
            </a:endParaRPr>
          </a:p>
          <a:p>
            <a:pPr marL="0" indent="0">
              <a:buNone/>
            </a:pPr>
            <a:endParaRPr lang="fr-CA" dirty="0">
              <a:latin typeface="Century Gothic"/>
              <a:cs typeface="Arial"/>
            </a:endParaRPr>
          </a:p>
          <a:p>
            <a:endParaRPr lang="en-US" dirty="0"/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8DEF3A3-EBD2-09E6-9432-83503770A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Aider votre enfant à faire ses devoirs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6125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latin typeface="Century Gothic"/>
                <a:cs typeface="Arial"/>
              </a:rPr>
              <a:t>Assurez-vous que votre enfant effectue ses devoirs de manière autonome. </a:t>
            </a:r>
            <a:endParaRPr lang="en-CA" dirty="0">
              <a:latin typeface="Century Gothic"/>
              <a:cs typeface="Arial"/>
            </a:endParaRPr>
          </a:p>
          <a:p>
            <a:r>
              <a:rPr lang="fr-CA" dirty="0">
                <a:latin typeface="Century Gothic"/>
                <a:cs typeface="Arial"/>
              </a:rPr>
              <a:t>Il ou elle ne peut pas apprendre si vous les faites à sa place.</a:t>
            </a:r>
            <a:endParaRPr lang="en-CA" dirty="0"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B8FD81E-C4F6-8257-9E4F-45102469A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Aider votre enfant à faire ses devoirs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195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601453"/>
              </p:ext>
            </p:extLst>
          </p:nvPr>
        </p:nvGraphicFramePr>
        <p:xfrm>
          <a:off x="1535423" y="2730867"/>
          <a:ext cx="9101583" cy="3271205"/>
        </p:xfrm>
        <a:graphic>
          <a:graphicData uri="http://schemas.openxmlformats.org/drawingml/2006/table">
            <a:tbl>
              <a:tblPr firstRow="1" firstCol="1" bandRow="1"/>
              <a:tblGrid>
                <a:gridCol w="2361826">
                  <a:extLst>
                    <a:ext uri="{9D8B030D-6E8A-4147-A177-3AD203B41FA5}">
                      <a16:colId xmlns:a16="http://schemas.microsoft.com/office/drawing/2014/main" val="2278303847"/>
                    </a:ext>
                  </a:extLst>
                </a:gridCol>
                <a:gridCol w="6739757">
                  <a:extLst>
                    <a:ext uri="{9D8B030D-6E8A-4147-A177-3AD203B41FA5}">
                      <a16:colId xmlns:a16="http://schemas.microsoft.com/office/drawing/2014/main" val="4060826584"/>
                    </a:ext>
                  </a:extLst>
                </a:gridCol>
              </a:tblGrid>
              <a:tr h="463314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Adaptabilité 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développerez des compétences qui vous permettront de vous adapter aux changements dans le système scolaire.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743927"/>
                  </a:ext>
                </a:extLst>
              </a:tr>
              <a:tr h="4633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Century Gothic"/>
                          <a:ea typeface="Calibri"/>
                          <a:cs typeface="Times New Roman"/>
                        </a:rPr>
                        <a:t>Communication</a:t>
                      </a:r>
                      <a:endParaRPr lang="en-CA" sz="1600">
                        <a:effectLst/>
                        <a:latin typeface="Century Gothic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développerez vos compétences en communication en découvrant de nouvelles façons de communiquer avec l’école </a:t>
                      </a:r>
                      <a:b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</a:b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ou la personne responsable de votre enfant.</a:t>
                      </a:r>
                      <a:endParaRPr lang="en-CA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3840590"/>
                  </a:ext>
                </a:extLst>
              </a:tr>
              <a:tr h="463314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Compétences numériques </a:t>
                      </a:r>
                      <a:endParaRPr lang="en-CA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perfectionnerez vos compétences numériques en explorant des plateformes d’apprentissage en ligne.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479764"/>
                  </a:ext>
                </a:extLst>
              </a:tr>
              <a:tr h="463314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Résolution de problèmes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développerez des compétences en résolution de problèmes afin d’aider votre enfant à faire ses devoirs.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025552"/>
                  </a:ext>
                </a:extLst>
              </a:tr>
              <a:tr h="463314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Lecture</a:t>
                      </a:r>
                      <a:endParaRPr lang="fr-CA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trouverez, lirez et comprendrez des informations sur l’éducation de votre enfant.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99138"/>
                  </a:ext>
                </a:extLst>
              </a:tr>
              <a:tr h="463314"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Rédaction</a:t>
                      </a:r>
                      <a:endParaRPr lang="en-CA" sz="1600" b="0" i="0" u="none" strike="noStrike" noProof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fr-CA" sz="16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Vous documenterez des informations sur l’éducation et les ressources d’apprentissage.</a:t>
                      </a:r>
                      <a:endParaRPr lang="en-CA" sz="1600" b="0" i="0" u="none" strike="noStrike" noProof="0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58454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89DE512-BC8F-66BF-497E-025D9F4BC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19" y="624110"/>
            <a:ext cx="10836793" cy="1280890"/>
          </a:xfrm>
        </p:spPr>
        <p:txBody>
          <a:bodyPr/>
          <a:lstStyle/>
          <a:p>
            <a:r>
              <a:rPr lang="en-CA" dirty="0"/>
              <a:t>Module 5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99287C5-8589-48FF-85C2-CF9D842FC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819" y="1645920"/>
            <a:ext cx="10836793" cy="4265302"/>
          </a:xfrm>
        </p:spPr>
        <p:txBody>
          <a:bodyPr>
            <a:normAutofit/>
          </a:bodyPr>
          <a:lstStyle/>
          <a:p>
            <a:r>
              <a:rPr lang="en-US" sz="2000" dirty="0"/>
              <a:t>Au </a:t>
            </a:r>
            <a:r>
              <a:rPr lang="en-US" sz="2000" dirty="0" err="1"/>
              <a:t>cours</a:t>
            </a:r>
            <a:r>
              <a:rPr lang="en-US" sz="2000" dirty="0"/>
              <a:t> de </a:t>
            </a:r>
            <a:r>
              <a:rPr lang="en-US" sz="2000" dirty="0" err="1"/>
              <a:t>ce</a:t>
            </a:r>
            <a:r>
              <a:rPr lang="en-US" sz="2000" dirty="0"/>
              <a:t> module, </a:t>
            </a:r>
            <a:r>
              <a:rPr lang="en-US" sz="2000" dirty="0" err="1"/>
              <a:t>vous</a:t>
            </a:r>
            <a:r>
              <a:rPr lang="en-US" sz="2000" dirty="0"/>
              <a:t> </a:t>
            </a:r>
            <a:r>
              <a:rPr lang="en-US" sz="2000" dirty="0" err="1"/>
              <a:t>développerez</a:t>
            </a:r>
            <a:r>
              <a:rPr lang="en-US" sz="2000" dirty="0"/>
              <a:t> les </a:t>
            </a:r>
            <a:r>
              <a:rPr lang="en-US" sz="2000" dirty="0" err="1"/>
              <a:t>Compétences</a:t>
            </a:r>
            <a:r>
              <a:rPr lang="en-US" sz="2000" dirty="0"/>
              <a:t> pour </a:t>
            </a:r>
            <a:r>
              <a:rPr lang="en-US" sz="2000" dirty="0" err="1"/>
              <a:t>réussir</a:t>
            </a:r>
            <a:r>
              <a:rPr lang="en-US" sz="2000" dirty="0"/>
              <a:t> </a:t>
            </a:r>
            <a:r>
              <a:rPr lang="en-US" sz="2000" dirty="0" err="1"/>
              <a:t>suivantes</a:t>
            </a:r>
            <a:r>
              <a:rPr lang="en-US" sz="2000" dirty="0"/>
              <a:t> :</a:t>
            </a:r>
          </a:p>
          <a:p>
            <a:endParaRPr lang="en-CA" sz="2000" dirty="0"/>
          </a:p>
          <a:p>
            <a:pPr marL="0" indent="0">
              <a:buNone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latin typeface="Century Gothic"/>
                <a:cs typeface="Arial"/>
              </a:rPr>
              <a:t>Encouragez votre enfant et montrez-lui votre appréciation pour son travail et ses efforts.</a:t>
            </a:r>
            <a:endParaRPr lang="en-US" dirty="0">
              <a:latin typeface="Century Gothic"/>
              <a:cs typeface="Arial"/>
            </a:endParaRPr>
          </a:p>
          <a:p>
            <a:endParaRPr lang="en-US" dirty="0"/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01E9DD67-0C10-C40F-80CE-EF80D49D0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Aider votre enfant à faire ses devoirs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75789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latin typeface="Century Gothic"/>
                <a:cs typeface="Arial"/>
              </a:rPr>
              <a:t>Si votre enfant continue à rencontrer des difficultés, demandez de l’aide.</a:t>
            </a:r>
            <a:endParaRPr lang="en-US" dirty="0">
              <a:latin typeface="Century Gothic"/>
              <a:cs typeface="Arial"/>
            </a:endParaRPr>
          </a:p>
          <a:p>
            <a:endParaRPr lang="en-US" dirty="0"/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380259B-6FF1-20CF-ED2A-4A9046522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Aider votre enfant à faire ses devoirs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754341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Si votre enfant rencontre des difficultés scolaires, des ressources sont disponibles pour le soutenir.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La première et la plus importante ressource est l’enseignant ou l’enseignante.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Communiquer avec l’enseignant ou l’enseignante au sujet des difficultés de votre enfant et de la manière dont vous pouvez l’aider à la maison sera utile.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0EC9466-7D46-CA7C-109C-460384DFE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</a:rPr>
              <a:t>L’éducation de votre enfant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54635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Demandez des fiches d’exercices ou des activités supplémentaires pour la maison.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Si les difficultés persistent, il est recommandé d’envisager de consulter l’équipe-école au sujet des ressources additionnelles offertes par l’école.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B6478AE-55BF-C92C-47C7-3FBDD2E2F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</a:rPr>
              <a:t>L’éducation de votre enfant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8742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Sachez qu’Internet est une mine d’or pour aider votre enfant dans ses devoirs.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De nombreux sites web et applications gratuites existent pour favoriser l’apprentissage des plus jeunes élèves.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4F9551F-8C4E-2FCD-50FC-978DCDF55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</a:rPr>
              <a:t>L’éducation de votre enfant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98062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Utilisez un moteur de recherche pour trouver des ressources d’apprentissage adaptées à l’âge de votre enfant et l’aider à apprendre à la maison.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Documentez-les dans votre manuel.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Choisissez vos activités préférées et proposez à votre enfant de les essayer.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E188AA9A-83CD-9943-7102-13D838714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91" y="624420"/>
            <a:ext cx="640135" cy="640135"/>
          </a:xfrm>
          <a:prstGeom prst="rect">
            <a:avLst/>
          </a:prstGeom>
        </p:spPr>
      </p:pic>
      <p:sp>
        <p:nvSpPr>
          <p:cNvPr id="8" name="Titre 5">
            <a:extLst>
              <a:ext uri="{FF2B5EF4-FFF2-40B4-BE49-F238E27FC236}">
                <a16:creationId xmlns:a16="http://schemas.microsoft.com/office/drawing/2014/main" id="{EE926D7E-36AF-E87E-C3EE-E4DD09FD6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626" y="624110"/>
            <a:ext cx="10180986" cy="1280890"/>
          </a:xfrm>
        </p:spPr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Activité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64593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Google Classroom est une plateforme éducative en ligne pour les élèves de l’Ontario.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La plupart des salles de classe l’utilisent pour diffuser des informations, soumettre des devoirs, échanger des ressources et communiquer entre les élèves, les parents et le personnel.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BE6F1C-EBA6-D0E0-2FE3-F022FD57C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Google Classroom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43749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Google Classroom peut être consulté via un navigateur web ou via son application.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Il est recommandé que les parents dont les enfants sont inscrits ou qui s’inscriront sous peu à l’école se familiarisent avec cette plateforme.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9888DAA-CFDB-1EDF-40B7-8ACA4543E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Google Classroom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98920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Explorez YouTube.com pour trouver un tutoriel Google Classroom.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Optez pour une vidéo courte et suivez-la attentivement, en prenant des notes. 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91" y="624110"/>
            <a:ext cx="579170" cy="57917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787962B-EDD5-259C-57F9-A709FBAD4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2661" y="624110"/>
            <a:ext cx="10241951" cy="1280890"/>
          </a:xfrm>
        </p:spPr>
        <p:txBody>
          <a:bodyPr/>
          <a:lstStyle/>
          <a:p>
            <a:r>
              <a:rPr lang="fr-FR" dirty="0"/>
              <a:t>Vidéo</a:t>
            </a:r>
          </a:p>
        </p:txBody>
      </p:sp>
    </p:spTree>
    <p:extLst>
      <p:ext uri="{BB962C8B-B14F-4D97-AF65-F5344CB8AC3E}">
        <p14:creationId xmlns:p14="http://schemas.microsoft.com/office/powerpoint/2010/main" val="22040791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0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Utilisez le temps restant du cours d’aujourd’hui pour poursuivre l’écriture de votre histoire avec votre enfant.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14D6D130-3A21-6402-6DC3-B1B0AB478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91" y="624420"/>
            <a:ext cx="640135" cy="640135"/>
          </a:xfrm>
          <a:prstGeom prst="rect">
            <a:avLst/>
          </a:prstGeom>
        </p:spPr>
      </p:pic>
      <p:sp>
        <p:nvSpPr>
          <p:cNvPr id="8" name="Titre 5">
            <a:extLst>
              <a:ext uri="{FF2B5EF4-FFF2-40B4-BE49-F238E27FC236}">
                <a16:creationId xmlns:a16="http://schemas.microsoft.com/office/drawing/2014/main" id="{8474AFCF-6F8A-49A6-0AC2-18E839679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3626" y="624110"/>
            <a:ext cx="10180986" cy="1280890"/>
          </a:xfrm>
        </p:spPr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Activité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8135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Mise en train</a:t>
            </a:r>
            <a:endParaRPr lang="en-CA" dirty="0">
              <a:solidFill>
                <a:schemeClr val="accent2">
                  <a:lumMod val="76000"/>
                </a:schemeClr>
              </a:solidFill>
              <a:latin typeface="Century Gothic"/>
              <a:cs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710" y="586316"/>
            <a:ext cx="1481456" cy="1152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6CCBC91-C256-4A08-DDC2-BC9B7F06E0AE}"/>
              </a:ext>
            </a:extLst>
          </p:cNvPr>
          <p:cNvSpPr txBox="1">
            <a:spLocks/>
          </p:cNvSpPr>
          <p:nvPr/>
        </p:nvSpPr>
        <p:spPr>
          <a:xfrm>
            <a:off x="683492" y="1917940"/>
            <a:ext cx="10450674" cy="37776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latin typeface="Century Gothic"/>
                <a:cs typeface="Arial"/>
              </a:rPr>
              <a:t>Un homme marchait sous la pluie, au milieu de nulle part. Il n’avait ni manteau, ni parapluie, ni chapeau. Il était trempé, mais pas un seul de ses cheveux n’était mouillé.</a:t>
            </a:r>
            <a:endParaRPr lang="en-CA" dirty="0">
              <a:latin typeface="Century Gothic"/>
              <a:cs typeface="Arial"/>
            </a:endParaRPr>
          </a:p>
          <a:p>
            <a:r>
              <a:rPr lang="fr-CA" dirty="0">
                <a:latin typeface="Century Gothic"/>
                <a:cs typeface="Arial"/>
              </a:rPr>
              <a:t>Comment est-ce possible ?</a:t>
            </a:r>
            <a:endParaRPr lang="en-CA" dirty="0">
              <a:latin typeface="Century Gothic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4329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3030894"/>
            <a:ext cx="8915400" cy="7962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CA" sz="48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Mise </a:t>
            </a:r>
            <a:r>
              <a:rPr lang="en-CA" dirty="0" err="1"/>
              <a:t>en</a:t>
            </a:r>
            <a:r>
              <a:rPr lang="en-CA" dirty="0"/>
              <a:t> train</a:t>
            </a:r>
          </a:p>
        </p:txBody>
      </p:sp>
      <p:pic>
        <p:nvPicPr>
          <p:cNvPr id="4" name="Picture 3" descr="Cartoon bald man | Free SV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051" y="3106934"/>
            <a:ext cx="2860766" cy="2860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8358EB7-CD38-C2F8-B47D-1C3F00713F9E}"/>
              </a:ext>
            </a:extLst>
          </p:cNvPr>
          <p:cNvSpPr txBox="1">
            <a:spLocks/>
          </p:cNvSpPr>
          <p:nvPr/>
        </p:nvSpPr>
        <p:spPr>
          <a:xfrm>
            <a:off x="683491" y="1917940"/>
            <a:ext cx="10407643" cy="37776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>
                <a:latin typeface="Century Gothic"/>
                <a:cs typeface="Arial"/>
              </a:rPr>
              <a:t>Un homme marchait sous la pluie, au milieu de nulle part. Il n’avait ni manteau, ni parapluie, ni chapeau. Il était trempé, mais pas un seul de ses cheveux n’était mouillé.</a:t>
            </a:r>
            <a:endParaRPr lang="en-CA" dirty="0">
              <a:latin typeface="Century Gothic"/>
              <a:cs typeface="Arial"/>
            </a:endParaRPr>
          </a:p>
          <a:p>
            <a:r>
              <a:rPr lang="fr-CA" dirty="0">
                <a:latin typeface="Century Gothic"/>
                <a:cs typeface="Arial"/>
              </a:rPr>
              <a:t>Comment est-ce possible ?</a:t>
            </a:r>
            <a:endParaRPr lang="en-CA" dirty="0">
              <a:latin typeface="Century Gothic"/>
              <a:cs typeface="Arial"/>
            </a:endParaRPr>
          </a:p>
          <a:p>
            <a:pPr lvl="1"/>
            <a:r>
              <a:rPr lang="fr-CA" i="1" dirty="0">
                <a:latin typeface="Century Gothic"/>
                <a:cs typeface="Arial"/>
              </a:rPr>
              <a:t>Il était chauve.</a:t>
            </a:r>
            <a:endParaRPr lang="en-CA" dirty="0">
              <a:latin typeface="Century Gothic"/>
              <a:cs typeface="Arial"/>
            </a:endParaRPr>
          </a:p>
          <a:p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36490449-B4E0-C574-EDA6-0AB689B9D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710" y="586316"/>
            <a:ext cx="1481456" cy="1152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61579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160217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S’impliquer dans l’éducation de son enfant présente des avantages pour tout le monde : les parents, l’enfant et le personnel scolaire.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231A885-4D32-C2AF-26DC-732EC3153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L’éducation de votre enfant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99580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0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Pour continuer à jouer un rôle actif dans l’éducation de votre enfant, vous pouvez :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considérer l’apprentissage comme une activité quotidienne inhérente.</a:t>
            </a:r>
            <a:endParaRPr lang="en-US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prendre le temps de discuter avec votre enfant de sa journée à l’école et des nouvelles compétences qu’il ou elle a acquises.</a:t>
            </a:r>
            <a:endParaRPr lang="en-US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soutenir l’apprentissage de votre enfant à la maison en renforçant les concepts abordés pendant la journée scolaire.</a:t>
            </a:r>
            <a:endParaRPr lang="en-US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participer aux activités scolaires lorsque cela est possible.</a:t>
            </a:r>
            <a:endParaRPr lang="en-US" sz="2000" dirty="0">
              <a:latin typeface="Century Gothic"/>
              <a:cs typeface="Arial"/>
            </a:endParaRP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4DAFAD95-253E-9DEE-83C5-39C88C42F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L’éducation de votre enfant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7743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Participer aux réunions parents / personnel enseignant est un excellent moyen de rester en contact avec l’apprentissage de votre enfant.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Ces réunions ont généralement lieu une ou deux fois par année scolaire. 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Toutefois, vous pouvez demander une rencontre à tout moment pour poser vos questions ou exprimer vos inquiétudes.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1A51761-2597-CA23-B388-ED1F444F7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Réunions parents / personnel enseignant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1683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Ces réunions peuvent avoir lieu en personne, par téléphone ou encore sur une plateforme virtuelle comme </a:t>
            </a:r>
            <a:r>
              <a:rPr lang="fr-CA" dirty="0" err="1">
                <a:solidFill>
                  <a:srgbClr val="000000"/>
                </a:solidFill>
                <a:latin typeface="Century Gothic"/>
                <a:cs typeface="Arial"/>
              </a:rPr>
              <a:t>Meet</a:t>
            </a:r>
            <a:r>
              <a:rPr lang="fr-CA" dirty="0">
                <a:solidFill>
                  <a:srgbClr val="000000"/>
                </a:solidFill>
                <a:latin typeface="Century Gothic"/>
                <a:cs typeface="Arial"/>
              </a:rPr>
              <a:t>, Teams ou Zoom.</a:t>
            </a:r>
            <a:endParaRPr lang="en-CA" dirty="0">
              <a:solidFill>
                <a:srgbClr val="000000"/>
              </a:solidFill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4DBA9F5A-F194-376F-F3E0-B72317A91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Réunions parents / personnel enseignant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5846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491" y="1917940"/>
            <a:ext cx="10821121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 dirty="0">
                <a:latin typeface="Century Gothic"/>
                <a:cs typeface="Arial"/>
              </a:rPr>
              <a:t>Voici quelques conseils pour participer à ces réunions :</a:t>
            </a:r>
            <a:endParaRPr lang="en-CA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Préparez vos questions. Notez-les si cela vous aide à vous en souvenir.</a:t>
            </a:r>
            <a:endParaRPr lang="en-CA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Centrez la réunion sur les progrès de votre enfant et sur les moyens de renforcer son apprentissage à la maison.</a:t>
            </a:r>
            <a:endParaRPr lang="en-CA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Apportez le bulletin scolaire ou les devoirs corrigés de votre enfant si vous avez des questions précises à leur sujet.</a:t>
            </a:r>
            <a:endParaRPr lang="en-CA" sz="2000" dirty="0">
              <a:latin typeface="Century Gothic"/>
              <a:cs typeface="Arial"/>
            </a:endParaRPr>
          </a:p>
          <a:p>
            <a:pPr lvl="1"/>
            <a:r>
              <a:rPr lang="fr-CA" sz="2000" dirty="0">
                <a:latin typeface="Century Gothic"/>
                <a:cs typeface="Arial"/>
              </a:rPr>
              <a:t>Si vous manquez de temps, demandez une rencontre subséquente. Les réunions parents / personnel enseignant peuvent parfois être courtes.</a:t>
            </a:r>
            <a:endParaRPr lang="en-CA" sz="2000" dirty="0">
              <a:latin typeface="Century Gothic"/>
              <a:cs typeface="Arial"/>
            </a:endParaRPr>
          </a:p>
          <a:p>
            <a:endParaRPr lang="en-CA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D549C29-1EDC-D75F-9A88-9DA4F26D9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solidFill>
                  <a:schemeClr val="accent2">
                    <a:lumMod val="76000"/>
                  </a:schemeClr>
                </a:solidFill>
                <a:latin typeface="Century Gothic"/>
                <a:cs typeface="Arial"/>
              </a:rPr>
              <a:t>Réunions parents / personnel enseignant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170487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7DE7E0-4D56-4207-9F23-34DC6456DC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b2e3c4-79d5-4c98-b528-a3fa04795dc5"/>
    <ds:schemaRef ds:uri="eb0d3e1a-6422-4b6b-af90-65d0fc9195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261CC07-6FF2-4D30-9008-0D97C9B9D8E7}">
  <ds:schemaRefs>
    <ds:schemaRef ds:uri="http://schemas.microsoft.com/office/2006/documentManagement/types"/>
    <ds:schemaRef ds:uri="http://purl.org/dc/terms/"/>
    <ds:schemaRef ds:uri="be062e46-ad8e-4d45-b7f6-a1a201f050bd"/>
    <ds:schemaRef ds:uri="http://purl.org/dc/dcmitype/"/>
    <ds:schemaRef ds:uri="http://schemas.openxmlformats.org/package/2006/metadata/core-properties"/>
    <ds:schemaRef ds:uri="8efe64b0-da98-4eb8-b3ee-39c9e9563711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elements/1.1/"/>
    <ds:schemaRef ds:uri="71b2e3c4-79d5-4c98-b528-a3fa04795dc5"/>
    <ds:schemaRef ds:uri="eb0d3e1a-6422-4b6b-af90-65d0fc919568"/>
  </ds:schemaRefs>
</ds:datastoreItem>
</file>

<file path=customXml/itemProps3.xml><?xml version="1.0" encoding="utf-8"?>
<ds:datastoreItem xmlns:ds="http://schemas.openxmlformats.org/officeDocument/2006/customXml" ds:itemID="{AE5DA611-7470-4B31-81D1-047CED1690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303</TotalTime>
  <Words>1157</Words>
  <Application>Microsoft Office PowerPoint</Application>
  <PresentationFormat>Grand écran</PresentationFormat>
  <Paragraphs>111</Paragraphs>
  <Slides>30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4" baseType="lpstr">
      <vt:lpstr>Arial</vt:lpstr>
      <vt:lpstr>Century Gothic</vt:lpstr>
      <vt:lpstr>Wingdings 3</vt:lpstr>
      <vt:lpstr>Wisp</vt:lpstr>
      <vt:lpstr>Présentation PowerPoint</vt:lpstr>
      <vt:lpstr>Module 5</vt:lpstr>
      <vt:lpstr>Mise en train</vt:lpstr>
      <vt:lpstr>Mise en train</vt:lpstr>
      <vt:lpstr>L’éducation de votre enfant</vt:lpstr>
      <vt:lpstr>L’éducation de votre enfant</vt:lpstr>
      <vt:lpstr>Réunions parents / personnel enseignant</vt:lpstr>
      <vt:lpstr>Réunions parents / personnel enseignant</vt:lpstr>
      <vt:lpstr>Réunions parents / personnel enseignant</vt:lpstr>
      <vt:lpstr>Bulletins scolaires</vt:lpstr>
      <vt:lpstr>Bulletins scolaires</vt:lpstr>
      <vt:lpstr>Bulletins scolaires</vt:lpstr>
      <vt:lpstr>Bulletins scolaires</vt:lpstr>
      <vt:lpstr>Activité</vt:lpstr>
      <vt:lpstr>Aider votre enfant à faire ses devoirs</vt:lpstr>
      <vt:lpstr>Aider votre enfant à faire ses devoirs</vt:lpstr>
      <vt:lpstr>Aider votre enfant à faire ses devoirs</vt:lpstr>
      <vt:lpstr>Aider votre enfant à faire ses devoirs</vt:lpstr>
      <vt:lpstr>Aider votre enfant à faire ses devoirs</vt:lpstr>
      <vt:lpstr>Aider votre enfant à faire ses devoirs</vt:lpstr>
      <vt:lpstr>Aider votre enfant à faire ses devoirs</vt:lpstr>
      <vt:lpstr>L’éducation de votre enfant</vt:lpstr>
      <vt:lpstr>L’éducation de votre enfant</vt:lpstr>
      <vt:lpstr>L’éducation de votre enfant</vt:lpstr>
      <vt:lpstr>Activité</vt:lpstr>
      <vt:lpstr>Google Classroom</vt:lpstr>
      <vt:lpstr>Google Classroom</vt:lpstr>
      <vt:lpstr>Vidéo</vt:lpstr>
      <vt:lpstr>Activité</vt:lpstr>
      <vt:lpstr>Présentation PowerPoint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lastModifiedBy>Mélanie Gendron</cp:lastModifiedBy>
  <cp:revision>335</cp:revision>
  <dcterms:created xsi:type="dcterms:W3CDTF">2023-02-01T18:40:23Z</dcterms:created>
  <dcterms:modified xsi:type="dcterms:W3CDTF">2025-07-18T15:35:06Z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0x010100079358B3F27EFB43ADF249F01AC3C9F0</vt:lpwstr>
  </property>
  <property fmtid="{D5CDD505-2E9C-101B-9397-08002B2CF9AE}" pid="3" name="MediaServiceImageTags">
    <vt:lpwstr/>
  </property>
</Properties>
</file>