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307" r:id="rId16"/>
    <p:sldId id="308" r:id="rId17"/>
    <p:sldId id="309" r:id="rId18"/>
    <p:sldId id="294" r:id="rId19"/>
    <p:sldId id="310" r:id="rId20"/>
    <p:sldId id="273" r:id="rId21"/>
    <p:sldId id="293" r:id="rId22"/>
    <p:sldId id="304" r:id="rId23"/>
    <p:sldId id="270" r:id="rId24"/>
    <p:sldId id="311" r:id="rId25"/>
    <p:sldId id="274" r:id="rId26"/>
    <p:sldId id="312" r:id="rId27"/>
    <p:sldId id="28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8F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ECA26E-E3CD-BC38-A9AF-A0E8765386FC}" v="10" dt="2025-07-21T13:19:52.7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53" autoAdjust="0"/>
    <p:restoredTop sz="94660"/>
  </p:normalViewPr>
  <p:slideViewPr>
    <p:cSldViewPr snapToGrid="0">
      <p:cViewPr varScale="1">
        <p:scale>
          <a:sx n="71" d="100"/>
          <a:sy n="71" d="100"/>
        </p:scale>
        <p:origin x="970"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Anne Normand" userId="631bff65-363b-46bc-b0b5-eac538b8e3b4" providerId="ADAL" clId="{4D374002-04BA-7040-BF53-0C8CF263EF18}"/>
    <pc:docChg chg="custSel modSld modMainMaster">
      <pc:chgData name="Rachel Anne Normand" userId="631bff65-363b-46bc-b0b5-eac538b8e3b4" providerId="ADAL" clId="{4D374002-04BA-7040-BF53-0C8CF263EF18}" dt="2025-05-08T14:36:11.049" v="160" actId="1076"/>
      <pc:docMkLst>
        <pc:docMk/>
      </pc:docMkLst>
      <pc:sldChg chg="addSp delSp modSp mod">
        <pc:chgData name="Rachel Anne Normand" userId="631bff65-363b-46bc-b0b5-eac538b8e3b4" providerId="ADAL" clId="{4D374002-04BA-7040-BF53-0C8CF263EF18}" dt="2025-05-08T14:27:59.026" v="13" actId="790"/>
        <pc:sldMkLst>
          <pc:docMk/>
          <pc:sldMk cId="3861369899" sldId="256"/>
        </pc:sldMkLst>
      </pc:sldChg>
      <pc:sldChg chg="modSp mod">
        <pc:chgData name="Rachel Anne Normand" userId="631bff65-363b-46bc-b0b5-eac538b8e3b4" providerId="ADAL" clId="{4D374002-04BA-7040-BF53-0C8CF263EF18}" dt="2025-05-08T14:27:59.026" v="13" actId="790"/>
        <pc:sldMkLst>
          <pc:docMk/>
          <pc:sldMk cId="1959065008" sldId="257"/>
        </pc:sldMkLst>
      </pc:sldChg>
      <pc:sldChg chg="modSp mod">
        <pc:chgData name="Rachel Anne Normand" userId="631bff65-363b-46bc-b0b5-eac538b8e3b4" providerId="ADAL" clId="{4D374002-04BA-7040-BF53-0C8CF263EF18}" dt="2025-05-08T14:29:12.751" v="16" actId="14100"/>
        <pc:sldMkLst>
          <pc:docMk/>
          <pc:sldMk cId="309720701" sldId="258"/>
        </pc:sldMkLst>
      </pc:sldChg>
      <pc:sldChg chg="modSp mod">
        <pc:chgData name="Rachel Anne Normand" userId="631bff65-363b-46bc-b0b5-eac538b8e3b4" providerId="ADAL" clId="{4D374002-04BA-7040-BF53-0C8CF263EF18}" dt="2025-05-08T14:27:59.026" v="13" actId="790"/>
        <pc:sldMkLst>
          <pc:docMk/>
          <pc:sldMk cId="2882522359" sldId="259"/>
        </pc:sldMkLst>
      </pc:sldChg>
      <pc:sldChg chg="addSp delSp modSp mod">
        <pc:chgData name="Rachel Anne Normand" userId="631bff65-363b-46bc-b0b5-eac538b8e3b4" providerId="ADAL" clId="{4D374002-04BA-7040-BF53-0C8CF263EF18}" dt="2025-05-08T14:31:26.398" v="50" actId="1076"/>
        <pc:sldMkLst>
          <pc:docMk/>
          <pc:sldMk cId="563929521" sldId="260"/>
        </pc:sldMkLst>
      </pc:sldChg>
      <pc:sldChg chg="modSp mod">
        <pc:chgData name="Rachel Anne Normand" userId="631bff65-363b-46bc-b0b5-eac538b8e3b4" providerId="ADAL" clId="{4D374002-04BA-7040-BF53-0C8CF263EF18}" dt="2025-05-08T14:31:33.362" v="52" actId="14100"/>
        <pc:sldMkLst>
          <pc:docMk/>
          <pc:sldMk cId="2612771213" sldId="261"/>
        </pc:sldMkLst>
      </pc:sldChg>
      <pc:sldChg chg="modSp mod">
        <pc:chgData name="Rachel Anne Normand" userId="631bff65-363b-46bc-b0b5-eac538b8e3b4" providerId="ADAL" clId="{4D374002-04BA-7040-BF53-0C8CF263EF18}" dt="2025-05-08T14:31:47.360" v="54" actId="14100"/>
        <pc:sldMkLst>
          <pc:docMk/>
          <pc:sldMk cId="4274058862" sldId="262"/>
        </pc:sldMkLst>
      </pc:sldChg>
      <pc:sldChg chg="modSp mod">
        <pc:chgData name="Rachel Anne Normand" userId="631bff65-363b-46bc-b0b5-eac538b8e3b4" providerId="ADAL" clId="{4D374002-04BA-7040-BF53-0C8CF263EF18}" dt="2025-05-08T14:32:25.204" v="96" actId="20577"/>
        <pc:sldMkLst>
          <pc:docMk/>
          <pc:sldMk cId="2078515350" sldId="263"/>
        </pc:sldMkLst>
      </pc:sldChg>
      <pc:sldChg chg="modSp mod">
        <pc:chgData name="Rachel Anne Normand" userId="631bff65-363b-46bc-b0b5-eac538b8e3b4" providerId="ADAL" clId="{4D374002-04BA-7040-BF53-0C8CF263EF18}" dt="2025-05-08T14:27:59.026" v="13" actId="790"/>
        <pc:sldMkLst>
          <pc:docMk/>
          <pc:sldMk cId="201758258" sldId="264"/>
        </pc:sldMkLst>
      </pc:sldChg>
      <pc:sldChg chg="modSp mod">
        <pc:chgData name="Rachel Anne Normand" userId="631bff65-363b-46bc-b0b5-eac538b8e3b4" providerId="ADAL" clId="{4D374002-04BA-7040-BF53-0C8CF263EF18}" dt="2025-05-08T14:32:41.731" v="98" actId="20577"/>
        <pc:sldMkLst>
          <pc:docMk/>
          <pc:sldMk cId="1896549388" sldId="265"/>
        </pc:sldMkLst>
      </pc:sldChg>
      <pc:sldChg chg="modSp mod">
        <pc:chgData name="Rachel Anne Normand" userId="631bff65-363b-46bc-b0b5-eac538b8e3b4" providerId="ADAL" clId="{4D374002-04BA-7040-BF53-0C8CF263EF18}" dt="2025-05-08T14:33:22.446" v="113" actId="1076"/>
        <pc:sldMkLst>
          <pc:docMk/>
          <pc:sldMk cId="3757631623" sldId="266"/>
        </pc:sldMkLst>
      </pc:sldChg>
      <pc:sldChg chg="modSp mod">
        <pc:chgData name="Rachel Anne Normand" userId="631bff65-363b-46bc-b0b5-eac538b8e3b4" providerId="ADAL" clId="{4D374002-04BA-7040-BF53-0C8CF263EF18}" dt="2025-05-08T14:35:21.459" v="129" actId="14100"/>
        <pc:sldMkLst>
          <pc:docMk/>
          <pc:sldMk cId="4146629887" sldId="270"/>
        </pc:sldMkLst>
      </pc:sldChg>
      <pc:sldChg chg="modSp mod">
        <pc:chgData name="Rachel Anne Normand" userId="631bff65-363b-46bc-b0b5-eac538b8e3b4" providerId="ADAL" clId="{4D374002-04BA-7040-BF53-0C8CF263EF18}" dt="2025-05-08T14:34:50.699" v="123" actId="20577"/>
        <pc:sldMkLst>
          <pc:docMk/>
          <pc:sldMk cId="3496459309" sldId="273"/>
        </pc:sldMkLst>
      </pc:sldChg>
      <pc:sldChg chg="modSp mod">
        <pc:chgData name="Rachel Anne Normand" userId="631bff65-363b-46bc-b0b5-eac538b8e3b4" providerId="ADAL" clId="{4D374002-04BA-7040-BF53-0C8CF263EF18}" dt="2025-05-08T14:35:42.027" v="133" actId="14100"/>
        <pc:sldMkLst>
          <pc:docMk/>
          <pc:sldMk cId="3197413488" sldId="274"/>
        </pc:sldMkLst>
      </pc:sldChg>
      <pc:sldChg chg="modSp mod">
        <pc:chgData name="Rachel Anne Normand" userId="631bff65-363b-46bc-b0b5-eac538b8e3b4" providerId="ADAL" clId="{4D374002-04BA-7040-BF53-0C8CF263EF18}" dt="2025-05-08T14:36:11.049" v="160" actId="1076"/>
        <pc:sldMkLst>
          <pc:docMk/>
          <pc:sldMk cId="311959883" sldId="287"/>
        </pc:sldMkLst>
      </pc:sldChg>
      <pc:sldChg chg="modSp mod">
        <pc:chgData name="Rachel Anne Normand" userId="631bff65-363b-46bc-b0b5-eac538b8e3b4" providerId="ADAL" clId="{4D374002-04BA-7040-BF53-0C8CF263EF18}" dt="2025-05-08T14:34:56.592" v="125" actId="14100"/>
        <pc:sldMkLst>
          <pc:docMk/>
          <pc:sldMk cId="2465101459" sldId="293"/>
        </pc:sldMkLst>
      </pc:sldChg>
      <pc:sldChg chg="modSp mod">
        <pc:chgData name="Rachel Anne Normand" userId="631bff65-363b-46bc-b0b5-eac538b8e3b4" providerId="ADAL" clId="{4D374002-04BA-7040-BF53-0C8CF263EF18}" dt="2025-05-08T14:33:50.737" v="115" actId="14100"/>
        <pc:sldMkLst>
          <pc:docMk/>
          <pc:sldMk cId="481907628" sldId="294"/>
        </pc:sldMkLst>
      </pc:sldChg>
      <pc:sldChg chg="modSp mod">
        <pc:chgData name="Rachel Anne Normand" userId="631bff65-363b-46bc-b0b5-eac538b8e3b4" providerId="ADAL" clId="{4D374002-04BA-7040-BF53-0C8CF263EF18}" dt="2025-05-08T14:35:10.439" v="127" actId="14100"/>
        <pc:sldMkLst>
          <pc:docMk/>
          <pc:sldMk cId="3589427008" sldId="304"/>
        </pc:sldMkLst>
      </pc:sldChg>
      <pc:sldChg chg="modSp mod">
        <pc:chgData name="Rachel Anne Normand" userId="631bff65-363b-46bc-b0b5-eac538b8e3b4" providerId="ADAL" clId="{4D374002-04BA-7040-BF53-0C8CF263EF18}" dt="2025-05-08T14:27:59.026" v="13" actId="790"/>
        <pc:sldMkLst>
          <pc:docMk/>
          <pc:sldMk cId="2104329492" sldId="307"/>
        </pc:sldMkLst>
      </pc:sldChg>
      <pc:sldChg chg="modSp mod">
        <pc:chgData name="Rachel Anne Normand" userId="631bff65-363b-46bc-b0b5-eac538b8e3b4" providerId="ADAL" clId="{4D374002-04BA-7040-BF53-0C8CF263EF18}" dt="2025-05-08T14:27:59.026" v="13" actId="790"/>
        <pc:sldMkLst>
          <pc:docMk/>
          <pc:sldMk cId="3489991632" sldId="308"/>
        </pc:sldMkLst>
      </pc:sldChg>
      <pc:sldChg chg="modSp mod">
        <pc:chgData name="Rachel Anne Normand" userId="631bff65-363b-46bc-b0b5-eac538b8e3b4" providerId="ADAL" clId="{4D374002-04BA-7040-BF53-0C8CF263EF18}" dt="2025-05-08T14:27:59.026" v="13" actId="790"/>
        <pc:sldMkLst>
          <pc:docMk/>
          <pc:sldMk cId="2995752464" sldId="309"/>
        </pc:sldMkLst>
      </pc:sldChg>
      <pc:sldChg chg="modSp mod">
        <pc:chgData name="Rachel Anne Normand" userId="631bff65-363b-46bc-b0b5-eac538b8e3b4" providerId="ADAL" clId="{4D374002-04BA-7040-BF53-0C8CF263EF18}" dt="2025-05-08T14:34:22.255" v="120" actId="20577"/>
        <pc:sldMkLst>
          <pc:docMk/>
          <pc:sldMk cId="4280884366" sldId="310"/>
        </pc:sldMkLst>
      </pc:sldChg>
      <pc:sldChg chg="modSp mod">
        <pc:chgData name="Rachel Anne Normand" userId="631bff65-363b-46bc-b0b5-eac538b8e3b4" providerId="ADAL" clId="{4D374002-04BA-7040-BF53-0C8CF263EF18}" dt="2025-05-08T14:35:32.719" v="131" actId="14100"/>
        <pc:sldMkLst>
          <pc:docMk/>
          <pc:sldMk cId="3441440047" sldId="311"/>
        </pc:sldMkLst>
      </pc:sldChg>
      <pc:sldChg chg="modSp mod">
        <pc:chgData name="Rachel Anne Normand" userId="631bff65-363b-46bc-b0b5-eac538b8e3b4" providerId="ADAL" clId="{4D374002-04BA-7040-BF53-0C8CF263EF18}" dt="2025-05-08T14:36:02.190" v="158" actId="20577"/>
        <pc:sldMkLst>
          <pc:docMk/>
          <pc:sldMk cId="658135252" sldId="312"/>
        </pc:sldMkLst>
      </pc:sldChg>
      <pc:sldMasterChg chg="modSldLayout">
        <pc:chgData name="Rachel Anne Normand" userId="631bff65-363b-46bc-b0b5-eac538b8e3b4" providerId="ADAL" clId="{4D374002-04BA-7040-BF53-0C8CF263EF18}" dt="2025-05-08T14:28:21.310" v="15" actId="14100"/>
        <pc:sldMasterMkLst>
          <pc:docMk/>
          <pc:sldMasterMk cId="0" sldId="2147483648"/>
        </pc:sldMasterMkLst>
        <pc:sldLayoutChg chg="modSp mod">
          <pc:chgData name="Rachel Anne Normand" userId="631bff65-363b-46bc-b0b5-eac538b8e3b4" providerId="ADAL" clId="{4D374002-04BA-7040-BF53-0C8CF263EF18}" dt="2025-05-08T14:28:21.310" v="15" actId="14100"/>
          <pc:sldLayoutMkLst>
            <pc:docMk/>
            <pc:sldMasterMk cId="0" sldId="2147483648"/>
            <pc:sldLayoutMk cId="0" sldId="2147483650"/>
          </pc:sldLayoutMkLst>
        </pc:sldLayoutChg>
      </pc:sldMasterChg>
    </pc:docChg>
  </pc:docChgLst>
  <pc:docChgLst>
    <pc:chgData name="Mélanie Gendron" userId="b05ed1a2-98bf-4a87-b261-4b22b31ddbe0" providerId="ADAL" clId="{418FB78F-1A22-4021-95BA-1349619A145A}"/>
    <pc:docChg chg="undo custSel modSld">
      <pc:chgData name="Mélanie Gendron" userId="b05ed1a2-98bf-4a87-b261-4b22b31ddbe0" providerId="ADAL" clId="{418FB78F-1A22-4021-95BA-1349619A145A}" dt="2025-07-18T14:52:15.914" v="45"/>
      <pc:docMkLst>
        <pc:docMk/>
      </pc:docMkLst>
      <pc:sldChg chg="modSp mod">
        <pc:chgData name="Mélanie Gendron" userId="b05ed1a2-98bf-4a87-b261-4b22b31ddbe0" providerId="ADAL" clId="{418FB78F-1A22-4021-95BA-1349619A145A}" dt="2025-07-16T18:29:31.075" v="0" actId="1076"/>
        <pc:sldMkLst>
          <pc:docMk/>
          <pc:sldMk cId="3861369899" sldId="256"/>
        </pc:sldMkLst>
        <pc:spChg chg="mod">
          <ac:chgData name="Mélanie Gendron" userId="b05ed1a2-98bf-4a87-b261-4b22b31ddbe0" providerId="ADAL" clId="{418FB78F-1A22-4021-95BA-1349619A145A}" dt="2025-07-16T18:29:31.075" v="0" actId="1076"/>
          <ac:spMkLst>
            <pc:docMk/>
            <pc:sldMk cId="3861369899" sldId="256"/>
            <ac:spMk id="8" creationId="{0A2B89E8-81E2-1701-5B01-6CE8F4F645A4}"/>
          </ac:spMkLst>
        </pc:spChg>
        <pc:spChg chg="mod">
          <ac:chgData name="Mélanie Gendron" userId="b05ed1a2-98bf-4a87-b261-4b22b31ddbe0" providerId="ADAL" clId="{418FB78F-1A22-4021-95BA-1349619A145A}" dt="2025-07-16T18:29:31.075" v="0" actId="1076"/>
          <ac:spMkLst>
            <pc:docMk/>
            <pc:sldMk cId="3861369899" sldId="256"/>
            <ac:spMk id="9" creationId="{7568D32C-58FB-AF1E-D371-3D3298AD204D}"/>
          </ac:spMkLst>
        </pc:spChg>
      </pc:sldChg>
      <pc:sldChg chg="addSp delSp modSp mod">
        <pc:chgData name="Mélanie Gendron" userId="b05ed1a2-98bf-4a87-b261-4b22b31ddbe0" providerId="ADAL" clId="{418FB78F-1A22-4021-95BA-1349619A145A}" dt="2025-07-16T18:32:20.591" v="18" actId="947"/>
        <pc:sldMkLst>
          <pc:docMk/>
          <pc:sldMk cId="2882522359" sldId="259"/>
        </pc:sldMkLst>
        <pc:spChg chg="mod">
          <ac:chgData name="Mélanie Gendron" userId="b05ed1a2-98bf-4a87-b261-4b22b31ddbe0" providerId="ADAL" clId="{418FB78F-1A22-4021-95BA-1349619A145A}" dt="2025-07-16T18:32:20.591" v="18" actId="947"/>
          <ac:spMkLst>
            <pc:docMk/>
            <pc:sldMk cId="2882522359" sldId="259"/>
            <ac:spMk id="3" creationId="{00000000-0000-0000-0000-000000000000}"/>
          </ac:spMkLst>
        </pc:spChg>
        <pc:spChg chg="add mod">
          <ac:chgData name="Mélanie Gendron" userId="b05ed1a2-98bf-4a87-b261-4b22b31ddbe0" providerId="ADAL" clId="{418FB78F-1A22-4021-95BA-1349619A145A}" dt="2025-07-16T18:30:46.951" v="11"/>
          <ac:spMkLst>
            <pc:docMk/>
            <pc:sldMk cId="2882522359" sldId="259"/>
            <ac:spMk id="7" creationId="{D97F2A22-8C0D-BA19-67A8-6951A9FC619E}"/>
          </ac:spMkLst>
        </pc:spChg>
        <pc:picChg chg="add mod">
          <ac:chgData name="Mélanie Gendron" userId="b05ed1a2-98bf-4a87-b261-4b22b31ddbe0" providerId="ADAL" clId="{418FB78F-1A22-4021-95BA-1349619A145A}" dt="2025-07-16T18:30:46.951" v="11"/>
          <ac:picMkLst>
            <pc:docMk/>
            <pc:sldMk cId="2882522359" sldId="259"/>
            <ac:picMk id="8" creationId="{3FBC4F4A-8600-65B1-2584-29F47040B8AD}"/>
          </ac:picMkLst>
        </pc:picChg>
      </pc:sldChg>
      <pc:sldChg chg="modSp mod">
        <pc:chgData name="Mélanie Gendron" userId="b05ed1a2-98bf-4a87-b261-4b22b31ddbe0" providerId="ADAL" clId="{418FB78F-1A22-4021-95BA-1349619A145A}" dt="2025-07-16T18:32:45.676" v="19" actId="947"/>
        <pc:sldMkLst>
          <pc:docMk/>
          <pc:sldMk cId="563929521" sldId="260"/>
        </pc:sldMkLst>
        <pc:spChg chg="mod">
          <ac:chgData name="Mélanie Gendron" userId="b05ed1a2-98bf-4a87-b261-4b22b31ddbe0" providerId="ADAL" clId="{418FB78F-1A22-4021-95BA-1349619A145A}" dt="2025-07-16T18:29:54.417" v="1" actId="947"/>
          <ac:spMkLst>
            <pc:docMk/>
            <pc:sldMk cId="563929521" sldId="260"/>
            <ac:spMk id="2" creationId="{00000000-0000-0000-0000-000000000000}"/>
          </ac:spMkLst>
        </pc:spChg>
        <pc:spChg chg="mod">
          <ac:chgData name="Mélanie Gendron" userId="b05ed1a2-98bf-4a87-b261-4b22b31ddbe0" providerId="ADAL" clId="{418FB78F-1A22-4021-95BA-1349619A145A}" dt="2025-07-16T18:32:45.676" v="19" actId="947"/>
          <ac:spMkLst>
            <pc:docMk/>
            <pc:sldMk cId="563929521" sldId="260"/>
            <ac:spMk id="3" creationId="{00000000-0000-0000-0000-000000000000}"/>
          </ac:spMkLst>
        </pc:spChg>
      </pc:sldChg>
      <pc:sldChg chg="modSp mod">
        <pc:chgData name="Mélanie Gendron" userId="b05ed1a2-98bf-4a87-b261-4b22b31ddbe0" providerId="ADAL" clId="{418FB78F-1A22-4021-95BA-1349619A145A}" dt="2025-07-16T18:32:58.093" v="20" actId="947"/>
        <pc:sldMkLst>
          <pc:docMk/>
          <pc:sldMk cId="2612771213" sldId="261"/>
        </pc:sldMkLst>
        <pc:spChg chg="mod">
          <ac:chgData name="Mélanie Gendron" userId="b05ed1a2-98bf-4a87-b261-4b22b31ddbe0" providerId="ADAL" clId="{418FB78F-1A22-4021-95BA-1349619A145A}" dt="2025-07-16T18:32:58.093" v="20" actId="947"/>
          <ac:spMkLst>
            <pc:docMk/>
            <pc:sldMk cId="2612771213" sldId="261"/>
            <ac:spMk id="3" creationId="{00000000-0000-0000-0000-000000000000}"/>
          </ac:spMkLst>
        </pc:spChg>
      </pc:sldChg>
      <pc:sldChg chg="addSp delSp modSp mod">
        <pc:chgData name="Mélanie Gendron" userId="b05ed1a2-98bf-4a87-b261-4b22b31ddbe0" providerId="ADAL" clId="{418FB78F-1A22-4021-95BA-1349619A145A}" dt="2025-07-16T18:33:12.016" v="21" actId="947"/>
        <pc:sldMkLst>
          <pc:docMk/>
          <pc:sldMk cId="4274058862" sldId="262"/>
        </pc:sldMkLst>
        <pc:spChg chg="add del">
          <ac:chgData name="Mélanie Gendron" userId="b05ed1a2-98bf-4a87-b261-4b22b31ddbe0" providerId="ADAL" clId="{418FB78F-1A22-4021-95BA-1349619A145A}" dt="2025-07-16T18:30:32.375" v="6" actId="478"/>
          <ac:spMkLst>
            <pc:docMk/>
            <pc:sldMk cId="4274058862" sldId="262"/>
            <ac:spMk id="2" creationId="{00000000-0000-0000-0000-000000000000}"/>
          </ac:spMkLst>
        </pc:spChg>
        <pc:spChg chg="mod">
          <ac:chgData name="Mélanie Gendron" userId="b05ed1a2-98bf-4a87-b261-4b22b31ddbe0" providerId="ADAL" clId="{418FB78F-1A22-4021-95BA-1349619A145A}" dt="2025-07-16T18:33:12.016" v="21" actId="947"/>
          <ac:spMkLst>
            <pc:docMk/>
            <pc:sldMk cId="4274058862" sldId="262"/>
            <ac:spMk id="3" creationId="{00000000-0000-0000-0000-000000000000}"/>
          </ac:spMkLst>
        </pc:spChg>
        <pc:picChg chg="add del">
          <ac:chgData name="Mélanie Gendron" userId="b05ed1a2-98bf-4a87-b261-4b22b31ddbe0" providerId="ADAL" clId="{418FB78F-1A22-4021-95BA-1349619A145A}" dt="2025-07-16T18:30:32.375" v="6" actId="478"/>
          <ac:picMkLst>
            <pc:docMk/>
            <pc:sldMk cId="4274058862" sldId="262"/>
            <ac:picMk id="4" creationId="{00000000-0000-0000-0000-000000000000}"/>
          </ac:picMkLst>
        </pc:picChg>
      </pc:sldChg>
      <pc:sldChg chg="modSp mod">
        <pc:chgData name="Mélanie Gendron" userId="b05ed1a2-98bf-4a87-b261-4b22b31ddbe0" providerId="ADAL" clId="{418FB78F-1A22-4021-95BA-1349619A145A}" dt="2025-07-16T18:33:31.703" v="22" actId="947"/>
        <pc:sldMkLst>
          <pc:docMk/>
          <pc:sldMk cId="2078515350" sldId="263"/>
        </pc:sldMkLst>
        <pc:spChg chg="mod">
          <ac:chgData name="Mélanie Gendron" userId="b05ed1a2-98bf-4a87-b261-4b22b31ddbe0" providerId="ADAL" clId="{418FB78F-1A22-4021-95BA-1349619A145A}" dt="2025-07-16T18:33:31.703" v="22" actId="947"/>
          <ac:spMkLst>
            <pc:docMk/>
            <pc:sldMk cId="2078515350" sldId="263"/>
            <ac:spMk id="3" creationId="{00000000-0000-0000-0000-000000000000}"/>
          </ac:spMkLst>
        </pc:spChg>
      </pc:sldChg>
      <pc:sldChg chg="modSp mod">
        <pc:chgData name="Mélanie Gendron" userId="b05ed1a2-98bf-4a87-b261-4b22b31ddbe0" providerId="ADAL" clId="{418FB78F-1A22-4021-95BA-1349619A145A}" dt="2025-07-16T18:35:48.998" v="24" actId="947"/>
        <pc:sldMkLst>
          <pc:docMk/>
          <pc:sldMk cId="201758258" sldId="264"/>
        </pc:sldMkLst>
        <pc:spChg chg="mod">
          <ac:chgData name="Mélanie Gendron" userId="b05ed1a2-98bf-4a87-b261-4b22b31ddbe0" providerId="ADAL" clId="{418FB78F-1A22-4021-95BA-1349619A145A}" dt="2025-07-16T18:35:48.998" v="24" actId="947"/>
          <ac:spMkLst>
            <pc:docMk/>
            <pc:sldMk cId="201758258" sldId="264"/>
            <ac:spMk id="2" creationId="{00000000-0000-0000-0000-000000000000}"/>
          </ac:spMkLst>
        </pc:spChg>
        <pc:spChg chg="mod">
          <ac:chgData name="Mélanie Gendron" userId="b05ed1a2-98bf-4a87-b261-4b22b31ddbe0" providerId="ADAL" clId="{418FB78F-1A22-4021-95BA-1349619A145A}" dt="2025-07-16T18:35:37.780" v="23" actId="947"/>
          <ac:spMkLst>
            <pc:docMk/>
            <pc:sldMk cId="201758258" sldId="264"/>
            <ac:spMk id="3" creationId="{00000000-0000-0000-0000-000000000000}"/>
          </ac:spMkLst>
        </pc:spChg>
      </pc:sldChg>
      <pc:sldChg chg="modSp mod">
        <pc:chgData name="Mélanie Gendron" userId="b05ed1a2-98bf-4a87-b261-4b22b31ddbe0" providerId="ADAL" clId="{418FB78F-1A22-4021-95BA-1349619A145A}" dt="2025-07-16T18:36:12.556" v="26" actId="947"/>
        <pc:sldMkLst>
          <pc:docMk/>
          <pc:sldMk cId="1896549388" sldId="265"/>
        </pc:sldMkLst>
        <pc:spChg chg="mod">
          <ac:chgData name="Mélanie Gendron" userId="b05ed1a2-98bf-4a87-b261-4b22b31ddbe0" providerId="ADAL" clId="{418FB78F-1A22-4021-95BA-1349619A145A}" dt="2025-07-16T18:36:04.739" v="25"/>
          <ac:spMkLst>
            <pc:docMk/>
            <pc:sldMk cId="1896549388" sldId="265"/>
            <ac:spMk id="2" creationId="{00000000-0000-0000-0000-000000000000}"/>
          </ac:spMkLst>
        </pc:spChg>
        <pc:spChg chg="mod">
          <ac:chgData name="Mélanie Gendron" userId="b05ed1a2-98bf-4a87-b261-4b22b31ddbe0" providerId="ADAL" clId="{418FB78F-1A22-4021-95BA-1349619A145A}" dt="2025-07-16T18:36:12.556" v="26" actId="947"/>
          <ac:spMkLst>
            <pc:docMk/>
            <pc:sldMk cId="1896549388" sldId="265"/>
            <ac:spMk id="3" creationId="{00000000-0000-0000-0000-000000000000}"/>
          </ac:spMkLst>
        </pc:spChg>
      </pc:sldChg>
      <pc:sldChg chg="addSp delSp modSp mod">
        <pc:chgData name="Mélanie Gendron" userId="b05ed1a2-98bf-4a87-b261-4b22b31ddbe0" providerId="ADAL" clId="{418FB78F-1A22-4021-95BA-1349619A145A}" dt="2025-07-18T14:52:15.914" v="45"/>
        <pc:sldMkLst>
          <pc:docMk/>
          <pc:sldMk cId="4146629887" sldId="270"/>
        </pc:sldMkLst>
        <pc:spChg chg="mod">
          <ac:chgData name="Mélanie Gendron" userId="b05ed1a2-98bf-4a87-b261-4b22b31ddbe0" providerId="ADAL" clId="{418FB78F-1A22-4021-95BA-1349619A145A}" dt="2025-07-16T18:41:10.617" v="40" actId="947"/>
          <ac:spMkLst>
            <pc:docMk/>
            <pc:sldMk cId="4146629887" sldId="270"/>
            <ac:spMk id="3" creationId="{00000000-0000-0000-0000-000000000000}"/>
          </ac:spMkLst>
        </pc:spChg>
        <pc:picChg chg="add mod">
          <ac:chgData name="Mélanie Gendron" userId="b05ed1a2-98bf-4a87-b261-4b22b31ddbe0" providerId="ADAL" clId="{418FB78F-1A22-4021-95BA-1349619A145A}" dt="2025-07-18T14:52:15.914" v="45"/>
          <ac:picMkLst>
            <pc:docMk/>
            <pc:sldMk cId="4146629887" sldId="270"/>
            <ac:picMk id="5" creationId="{5E682872-E95D-5C89-D295-88D1089827DA}"/>
          </ac:picMkLst>
        </pc:picChg>
      </pc:sldChg>
      <pc:sldChg chg="modSp mod">
        <pc:chgData name="Mélanie Gendron" userId="b05ed1a2-98bf-4a87-b261-4b22b31ddbe0" providerId="ADAL" clId="{418FB78F-1A22-4021-95BA-1349619A145A}" dt="2025-07-16T18:40:47.204" v="37" actId="947"/>
        <pc:sldMkLst>
          <pc:docMk/>
          <pc:sldMk cId="3496459309" sldId="273"/>
        </pc:sldMkLst>
        <pc:spChg chg="mod">
          <ac:chgData name="Mélanie Gendron" userId="b05ed1a2-98bf-4a87-b261-4b22b31ddbe0" providerId="ADAL" clId="{418FB78F-1A22-4021-95BA-1349619A145A}" dt="2025-07-16T18:40:47.204" v="37" actId="947"/>
          <ac:spMkLst>
            <pc:docMk/>
            <pc:sldMk cId="3496459309" sldId="273"/>
            <ac:spMk id="3" creationId="{00000000-0000-0000-0000-000000000000}"/>
          </ac:spMkLst>
        </pc:spChg>
      </pc:sldChg>
      <pc:sldChg chg="modSp mod">
        <pc:chgData name="Mélanie Gendron" userId="b05ed1a2-98bf-4a87-b261-4b22b31ddbe0" providerId="ADAL" clId="{418FB78F-1A22-4021-95BA-1349619A145A}" dt="2025-07-16T18:41:22.244" v="42" actId="947"/>
        <pc:sldMkLst>
          <pc:docMk/>
          <pc:sldMk cId="3197413488" sldId="274"/>
        </pc:sldMkLst>
        <pc:spChg chg="mod">
          <ac:chgData name="Mélanie Gendron" userId="b05ed1a2-98bf-4a87-b261-4b22b31ddbe0" providerId="ADAL" clId="{418FB78F-1A22-4021-95BA-1349619A145A}" dt="2025-07-16T18:41:22.244" v="42" actId="947"/>
          <ac:spMkLst>
            <pc:docMk/>
            <pc:sldMk cId="3197413488" sldId="274"/>
            <ac:spMk id="3" creationId="{00000000-0000-0000-0000-000000000000}"/>
          </ac:spMkLst>
        </pc:spChg>
      </pc:sldChg>
      <pc:sldChg chg="modSp mod">
        <pc:chgData name="Mélanie Gendron" userId="b05ed1a2-98bf-4a87-b261-4b22b31ddbe0" providerId="ADAL" clId="{418FB78F-1A22-4021-95BA-1349619A145A}" dt="2025-07-16T18:40:54.953" v="38" actId="947"/>
        <pc:sldMkLst>
          <pc:docMk/>
          <pc:sldMk cId="2465101459" sldId="293"/>
        </pc:sldMkLst>
        <pc:spChg chg="mod">
          <ac:chgData name="Mélanie Gendron" userId="b05ed1a2-98bf-4a87-b261-4b22b31ddbe0" providerId="ADAL" clId="{418FB78F-1A22-4021-95BA-1349619A145A}" dt="2025-07-16T18:40:54.953" v="38" actId="947"/>
          <ac:spMkLst>
            <pc:docMk/>
            <pc:sldMk cId="2465101459" sldId="293"/>
            <ac:spMk id="3" creationId="{00000000-0000-0000-0000-000000000000}"/>
          </ac:spMkLst>
        </pc:spChg>
      </pc:sldChg>
      <pc:sldChg chg="modSp mod">
        <pc:chgData name="Mélanie Gendron" userId="b05ed1a2-98bf-4a87-b261-4b22b31ddbe0" providerId="ADAL" clId="{418FB78F-1A22-4021-95BA-1349619A145A}" dt="2025-07-16T18:40:19.985" v="35" actId="947"/>
        <pc:sldMkLst>
          <pc:docMk/>
          <pc:sldMk cId="481907628" sldId="294"/>
        </pc:sldMkLst>
        <pc:spChg chg="mod">
          <ac:chgData name="Mélanie Gendron" userId="b05ed1a2-98bf-4a87-b261-4b22b31ddbe0" providerId="ADAL" clId="{418FB78F-1A22-4021-95BA-1349619A145A}" dt="2025-07-16T18:40:19.985" v="35" actId="947"/>
          <ac:spMkLst>
            <pc:docMk/>
            <pc:sldMk cId="481907628" sldId="294"/>
            <ac:spMk id="3" creationId="{00000000-0000-0000-0000-000000000000}"/>
          </ac:spMkLst>
        </pc:spChg>
      </pc:sldChg>
      <pc:sldChg chg="modSp mod">
        <pc:chgData name="Mélanie Gendron" userId="b05ed1a2-98bf-4a87-b261-4b22b31ddbe0" providerId="ADAL" clId="{418FB78F-1A22-4021-95BA-1349619A145A}" dt="2025-07-16T18:41:03.679" v="39" actId="947"/>
        <pc:sldMkLst>
          <pc:docMk/>
          <pc:sldMk cId="3589427008" sldId="304"/>
        </pc:sldMkLst>
        <pc:spChg chg="mod">
          <ac:chgData name="Mélanie Gendron" userId="b05ed1a2-98bf-4a87-b261-4b22b31ddbe0" providerId="ADAL" clId="{418FB78F-1A22-4021-95BA-1349619A145A}" dt="2025-07-16T18:41:03.679" v="39" actId="947"/>
          <ac:spMkLst>
            <pc:docMk/>
            <pc:sldMk cId="3589427008" sldId="304"/>
            <ac:spMk id="3" creationId="{00000000-0000-0000-0000-000000000000}"/>
          </ac:spMkLst>
        </pc:spChg>
      </pc:sldChg>
      <pc:sldChg chg="modSp mod">
        <pc:chgData name="Mélanie Gendron" userId="b05ed1a2-98bf-4a87-b261-4b22b31ddbe0" providerId="ADAL" clId="{418FB78F-1A22-4021-95BA-1349619A145A}" dt="2025-07-16T18:39:03.250" v="28" actId="947"/>
        <pc:sldMkLst>
          <pc:docMk/>
          <pc:sldMk cId="2104329492" sldId="307"/>
        </pc:sldMkLst>
        <pc:spChg chg="mod">
          <ac:chgData name="Mélanie Gendron" userId="b05ed1a2-98bf-4a87-b261-4b22b31ddbe0" providerId="ADAL" clId="{418FB78F-1A22-4021-95BA-1349619A145A}" dt="2025-07-16T18:36:41.782" v="27" actId="947"/>
          <ac:spMkLst>
            <pc:docMk/>
            <pc:sldMk cId="2104329492" sldId="307"/>
            <ac:spMk id="2" creationId="{00000000-0000-0000-0000-000000000000}"/>
          </ac:spMkLst>
        </pc:spChg>
        <pc:spChg chg="mod">
          <ac:chgData name="Mélanie Gendron" userId="b05ed1a2-98bf-4a87-b261-4b22b31ddbe0" providerId="ADAL" clId="{418FB78F-1A22-4021-95BA-1349619A145A}" dt="2025-07-16T18:39:03.250" v="28" actId="947"/>
          <ac:spMkLst>
            <pc:docMk/>
            <pc:sldMk cId="2104329492" sldId="307"/>
            <ac:spMk id="3" creationId="{00000000-0000-0000-0000-000000000000}"/>
          </ac:spMkLst>
        </pc:spChg>
      </pc:sldChg>
      <pc:sldChg chg="modSp mod">
        <pc:chgData name="Mélanie Gendron" userId="b05ed1a2-98bf-4a87-b261-4b22b31ddbe0" providerId="ADAL" clId="{418FB78F-1A22-4021-95BA-1349619A145A}" dt="2025-07-16T18:39:29.944" v="30" actId="947"/>
        <pc:sldMkLst>
          <pc:docMk/>
          <pc:sldMk cId="3489991632" sldId="308"/>
        </pc:sldMkLst>
        <pc:spChg chg="mod">
          <ac:chgData name="Mélanie Gendron" userId="b05ed1a2-98bf-4a87-b261-4b22b31ddbe0" providerId="ADAL" clId="{418FB78F-1A22-4021-95BA-1349619A145A}" dt="2025-07-16T18:39:20.965" v="29" actId="947"/>
          <ac:spMkLst>
            <pc:docMk/>
            <pc:sldMk cId="3489991632" sldId="308"/>
            <ac:spMk id="2" creationId="{00000000-0000-0000-0000-000000000000}"/>
          </ac:spMkLst>
        </pc:spChg>
        <pc:spChg chg="mod">
          <ac:chgData name="Mélanie Gendron" userId="b05ed1a2-98bf-4a87-b261-4b22b31ddbe0" providerId="ADAL" clId="{418FB78F-1A22-4021-95BA-1349619A145A}" dt="2025-07-16T18:39:29.944" v="30" actId="947"/>
          <ac:spMkLst>
            <pc:docMk/>
            <pc:sldMk cId="3489991632" sldId="308"/>
            <ac:spMk id="3" creationId="{00000000-0000-0000-0000-000000000000}"/>
          </ac:spMkLst>
        </pc:spChg>
      </pc:sldChg>
      <pc:sldChg chg="modSp mod">
        <pc:chgData name="Mélanie Gendron" userId="b05ed1a2-98bf-4a87-b261-4b22b31ddbe0" providerId="ADAL" clId="{418FB78F-1A22-4021-95BA-1349619A145A}" dt="2025-07-16T18:40:09.967" v="34" actId="947"/>
        <pc:sldMkLst>
          <pc:docMk/>
          <pc:sldMk cId="2995752464" sldId="309"/>
        </pc:sldMkLst>
        <pc:spChg chg="mod">
          <ac:chgData name="Mélanie Gendron" userId="b05ed1a2-98bf-4a87-b261-4b22b31ddbe0" providerId="ADAL" clId="{418FB78F-1A22-4021-95BA-1349619A145A}" dt="2025-07-16T18:40:03.280" v="33" actId="947"/>
          <ac:spMkLst>
            <pc:docMk/>
            <pc:sldMk cId="2995752464" sldId="309"/>
            <ac:spMk id="2" creationId="{00000000-0000-0000-0000-000000000000}"/>
          </ac:spMkLst>
        </pc:spChg>
        <pc:spChg chg="mod">
          <ac:chgData name="Mélanie Gendron" userId="b05ed1a2-98bf-4a87-b261-4b22b31ddbe0" providerId="ADAL" clId="{418FB78F-1A22-4021-95BA-1349619A145A}" dt="2025-07-16T18:40:09.967" v="34" actId="947"/>
          <ac:spMkLst>
            <pc:docMk/>
            <pc:sldMk cId="2995752464" sldId="309"/>
            <ac:spMk id="3" creationId="{00000000-0000-0000-0000-000000000000}"/>
          </ac:spMkLst>
        </pc:spChg>
      </pc:sldChg>
      <pc:sldChg chg="modSp mod">
        <pc:chgData name="Mélanie Gendron" userId="b05ed1a2-98bf-4a87-b261-4b22b31ddbe0" providerId="ADAL" clId="{418FB78F-1A22-4021-95BA-1349619A145A}" dt="2025-07-16T18:40:34.859" v="36" actId="947"/>
        <pc:sldMkLst>
          <pc:docMk/>
          <pc:sldMk cId="4280884366" sldId="310"/>
        </pc:sldMkLst>
        <pc:spChg chg="mod">
          <ac:chgData name="Mélanie Gendron" userId="b05ed1a2-98bf-4a87-b261-4b22b31ddbe0" providerId="ADAL" clId="{418FB78F-1A22-4021-95BA-1349619A145A}" dt="2025-07-16T18:40:34.859" v="36" actId="947"/>
          <ac:spMkLst>
            <pc:docMk/>
            <pc:sldMk cId="4280884366" sldId="310"/>
            <ac:spMk id="3" creationId="{00000000-0000-0000-0000-000000000000}"/>
          </ac:spMkLst>
        </pc:spChg>
      </pc:sldChg>
      <pc:sldChg chg="modSp mod">
        <pc:chgData name="Mélanie Gendron" userId="b05ed1a2-98bf-4a87-b261-4b22b31ddbe0" providerId="ADAL" clId="{418FB78F-1A22-4021-95BA-1349619A145A}" dt="2025-07-16T18:41:16.767" v="41" actId="947"/>
        <pc:sldMkLst>
          <pc:docMk/>
          <pc:sldMk cId="3441440047" sldId="311"/>
        </pc:sldMkLst>
        <pc:spChg chg="mod">
          <ac:chgData name="Mélanie Gendron" userId="b05ed1a2-98bf-4a87-b261-4b22b31ddbe0" providerId="ADAL" clId="{418FB78F-1A22-4021-95BA-1349619A145A}" dt="2025-07-16T18:41:16.767" v="41" actId="947"/>
          <ac:spMkLst>
            <pc:docMk/>
            <pc:sldMk cId="3441440047" sldId="311"/>
            <ac:spMk id="3" creationId="{00000000-0000-0000-0000-000000000000}"/>
          </ac:spMkLst>
        </pc:spChg>
      </pc:sldChg>
      <pc:sldChg chg="modSp mod">
        <pc:chgData name="Mélanie Gendron" userId="b05ed1a2-98bf-4a87-b261-4b22b31ddbe0" providerId="ADAL" clId="{418FB78F-1A22-4021-95BA-1349619A145A}" dt="2025-07-16T18:41:28.572" v="43" actId="947"/>
        <pc:sldMkLst>
          <pc:docMk/>
          <pc:sldMk cId="658135252" sldId="312"/>
        </pc:sldMkLst>
        <pc:spChg chg="mod">
          <ac:chgData name="Mélanie Gendron" userId="b05ed1a2-98bf-4a87-b261-4b22b31ddbe0" providerId="ADAL" clId="{418FB78F-1A22-4021-95BA-1349619A145A}" dt="2025-07-16T18:41:28.572" v="43" actId="947"/>
          <ac:spMkLst>
            <pc:docMk/>
            <pc:sldMk cId="658135252" sldId="312"/>
            <ac:spMk id="3" creationId="{00000000-0000-0000-0000-000000000000}"/>
          </ac:spMkLst>
        </pc:spChg>
      </pc:sldChg>
    </pc:docChg>
  </pc:docChgLst>
  <pc:docChgLst>
    <pc:chgData name="Rachel Anne Normand" userId="631bff65-363b-46bc-b0b5-eac538b8e3b4" providerId="ADAL" clId="{6F69F21A-3BA0-F945-B4BA-B619FB5BE9CA}"/>
    <pc:docChg chg="custSel modSld">
      <pc:chgData name="Rachel Anne Normand" userId="631bff65-363b-46bc-b0b5-eac538b8e3b4" providerId="ADAL" clId="{6F69F21A-3BA0-F945-B4BA-B619FB5BE9CA}" dt="2025-04-11T18:40:55.926" v="9" actId="1076"/>
      <pc:docMkLst>
        <pc:docMk/>
      </pc:docMkLst>
      <pc:sldChg chg="modSp mod">
        <pc:chgData name="Rachel Anne Normand" userId="631bff65-363b-46bc-b0b5-eac538b8e3b4" providerId="ADAL" clId="{6F69F21A-3BA0-F945-B4BA-B619FB5BE9CA}" dt="2025-04-11T18:39:54.226" v="4" actId="1076"/>
        <pc:sldMkLst>
          <pc:docMk/>
          <pc:sldMk cId="3861369899" sldId="256"/>
        </pc:sldMkLst>
      </pc:sldChg>
      <pc:sldChg chg="modSp mod">
        <pc:chgData name="Rachel Anne Normand" userId="631bff65-363b-46bc-b0b5-eac538b8e3b4" providerId="ADAL" clId="{6F69F21A-3BA0-F945-B4BA-B619FB5BE9CA}" dt="2025-04-11T18:40:30.570" v="6" actId="1076"/>
        <pc:sldMkLst>
          <pc:docMk/>
          <pc:sldMk cId="309720701" sldId="258"/>
        </pc:sldMkLst>
      </pc:sldChg>
      <pc:sldChg chg="modSp mod">
        <pc:chgData name="Rachel Anne Normand" userId="631bff65-363b-46bc-b0b5-eac538b8e3b4" providerId="ADAL" clId="{6F69F21A-3BA0-F945-B4BA-B619FB5BE9CA}" dt="2025-04-11T18:40:55.926" v="9" actId="1076"/>
        <pc:sldMkLst>
          <pc:docMk/>
          <pc:sldMk cId="2882522359" sldId="259"/>
        </pc:sldMkLst>
      </pc:sldChg>
    </pc:docChg>
  </pc:docChgLst>
  <pc:docChgLst>
    <pc:chgData name="Cate Mantet-Bonsrah" userId="S::cate@revidaction.com::d536d017-771a-46c2-b667-99de948b2c44" providerId="AD" clId="Web-{3AE6CDB4-5889-B6CA-D587-1833C1A39EEE}"/>
    <pc:docChg chg="modSld">
      <pc:chgData name="Cate Mantet-Bonsrah" userId="S::cate@revidaction.com::d536d017-771a-46c2-b667-99de948b2c44" providerId="AD" clId="Web-{3AE6CDB4-5889-B6CA-D587-1833C1A39EEE}" dt="2025-04-08T13:54:18.619" v="390" actId="20577"/>
      <pc:docMkLst>
        <pc:docMk/>
      </pc:docMkLst>
      <pc:sldChg chg="modSp">
        <pc:chgData name="Cate Mantet-Bonsrah" userId="S::cate@revidaction.com::d536d017-771a-46c2-b667-99de948b2c44" providerId="AD" clId="Web-{3AE6CDB4-5889-B6CA-D587-1833C1A39EEE}" dt="2025-04-08T13:49:47.317" v="336" actId="20577"/>
        <pc:sldMkLst>
          <pc:docMk/>
          <pc:sldMk cId="3861369899" sldId="256"/>
        </pc:sldMkLst>
      </pc:sldChg>
      <pc:sldChg chg="modSp">
        <pc:chgData name="Cate Mantet-Bonsrah" userId="S::cate@revidaction.com::d536d017-771a-46c2-b667-99de948b2c44" providerId="AD" clId="Web-{3AE6CDB4-5889-B6CA-D587-1833C1A39EEE}" dt="2025-04-08T13:48:09.049" v="327"/>
        <pc:sldMkLst>
          <pc:docMk/>
          <pc:sldMk cId="1959065008" sldId="257"/>
        </pc:sldMkLst>
      </pc:sldChg>
      <pc:sldChg chg="modSp">
        <pc:chgData name="Cate Mantet-Bonsrah" userId="S::cate@revidaction.com::d536d017-771a-46c2-b667-99de948b2c44" providerId="AD" clId="Web-{3AE6CDB4-5889-B6CA-D587-1833C1A39EEE}" dt="2025-04-08T13:53:05.117" v="352" actId="20577"/>
        <pc:sldMkLst>
          <pc:docMk/>
          <pc:sldMk cId="2104329492" sldId="307"/>
        </pc:sldMkLst>
      </pc:sldChg>
      <pc:sldChg chg="modSp">
        <pc:chgData name="Cate Mantet-Bonsrah" userId="S::cate@revidaction.com::d536d017-771a-46c2-b667-99de948b2c44" providerId="AD" clId="Web-{3AE6CDB4-5889-B6CA-D587-1833C1A39EEE}" dt="2025-04-08T13:53:30.055" v="357" actId="20577"/>
        <pc:sldMkLst>
          <pc:docMk/>
          <pc:sldMk cId="3489991632" sldId="308"/>
        </pc:sldMkLst>
      </pc:sldChg>
      <pc:sldChg chg="modSp">
        <pc:chgData name="Cate Mantet-Bonsrah" userId="S::cate@revidaction.com::d536d017-771a-46c2-b667-99de948b2c44" providerId="AD" clId="Web-{3AE6CDB4-5889-B6CA-D587-1833C1A39EEE}" dt="2025-04-08T13:53:50.321" v="375" actId="20577"/>
        <pc:sldMkLst>
          <pc:docMk/>
          <pc:sldMk cId="2995752464" sldId="309"/>
        </pc:sldMkLst>
      </pc:sldChg>
      <pc:sldChg chg="modSp">
        <pc:chgData name="Cate Mantet-Bonsrah" userId="S::cate@revidaction.com::d536d017-771a-46c2-b667-99de948b2c44" providerId="AD" clId="Web-{3AE6CDB4-5889-B6CA-D587-1833C1A39EEE}" dt="2025-04-08T13:54:18.619" v="390" actId="20577"/>
        <pc:sldMkLst>
          <pc:docMk/>
          <pc:sldMk cId="4280884366" sldId="310"/>
        </pc:sldMkLst>
      </pc:sldChg>
    </pc:docChg>
  </pc:docChgLst>
  <pc:docChgLst>
    <pc:chgData name="Utilisateur invité" userId="S::urn:spo:tenantanon#26fc914f-9c5c-4e24-95aa-0dabac7a976a::" providerId="AD" clId="Web-{47ECA26E-E3CD-BC38-A9AF-A0E8765386FC}"/>
    <pc:docChg chg="modSld">
      <pc:chgData name="Utilisateur invité" userId="S::urn:spo:tenantanon#26fc914f-9c5c-4e24-95aa-0dabac7a976a::" providerId="AD" clId="Web-{47ECA26E-E3CD-BC38-A9AF-A0E8765386FC}" dt="2025-07-21T13:19:52.741" v="9" actId="1076"/>
      <pc:docMkLst>
        <pc:docMk/>
      </pc:docMkLst>
      <pc:sldChg chg="modSp">
        <pc:chgData name="Utilisateur invité" userId="S::urn:spo:tenantanon#26fc914f-9c5c-4e24-95aa-0dabac7a976a::" providerId="AD" clId="Web-{47ECA26E-E3CD-BC38-A9AF-A0E8765386FC}" dt="2025-07-21T13:18:32.114" v="4" actId="14100"/>
        <pc:sldMkLst>
          <pc:docMk/>
          <pc:sldMk cId="563929521" sldId="260"/>
        </pc:sldMkLst>
        <pc:spChg chg="mod">
          <ac:chgData name="Utilisateur invité" userId="S::urn:spo:tenantanon#26fc914f-9c5c-4e24-95aa-0dabac7a976a::" providerId="AD" clId="Web-{47ECA26E-E3CD-BC38-A9AF-A0E8765386FC}" dt="2025-07-21T13:18:21.941" v="2" actId="1076"/>
          <ac:spMkLst>
            <pc:docMk/>
            <pc:sldMk cId="563929521" sldId="260"/>
            <ac:spMk id="2" creationId="{00000000-0000-0000-0000-000000000000}"/>
          </ac:spMkLst>
        </pc:spChg>
        <pc:spChg chg="mod">
          <ac:chgData name="Utilisateur invité" userId="S::urn:spo:tenantanon#26fc914f-9c5c-4e24-95aa-0dabac7a976a::" providerId="AD" clId="Web-{47ECA26E-E3CD-BC38-A9AF-A0E8765386FC}" dt="2025-07-21T13:18:32.114" v="4" actId="14100"/>
          <ac:spMkLst>
            <pc:docMk/>
            <pc:sldMk cId="563929521" sldId="260"/>
            <ac:spMk id="3" creationId="{00000000-0000-0000-0000-000000000000}"/>
          </ac:spMkLst>
        </pc:spChg>
        <pc:picChg chg="mod">
          <ac:chgData name="Utilisateur invité" userId="S::urn:spo:tenantanon#26fc914f-9c5c-4e24-95aa-0dabac7a976a::" providerId="AD" clId="Web-{47ECA26E-E3CD-BC38-A9AF-A0E8765386FC}" dt="2025-07-21T13:18:06.784" v="0" actId="1076"/>
          <ac:picMkLst>
            <pc:docMk/>
            <pc:sldMk cId="563929521" sldId="260"/>
            <ac:picMk id="5" creationId="{0D03949C-2D32-7C86-1D2F-6D1C1C01993B}"/>
          </ac:picMkLst>
        </pc:picChg>
      </pc:sldChg>
      <pc:sldChg chg="modSp">
        <pc:chgData name="Utilisateur invité" userId="S::urn:spo:tenantanon#26fc914f-9c5c-4e24-95aa-0dabac7a976a::" providerId="AD" clId="Web-{47ECA26E-E3CD-BC38-A9AF-A0E8765386FC}" dt="2025-07-21T13:19:06.474" v="6" actId="1076"/>
        <pc:sldMkLst>
          <pc:docMk/>
          <pc:sldMk cId="3757631623" sldId="266"/>
        </pc:sldMkLst>
        <pc:spChg chg="mod">
          <ac:chgData name="Utilisateur invité" userId="S::urn:spo:tenantanon#26fc914f-9c5c-4e24-95aa-0dabac7a976a::" providerId="AD" clId="Web-{47ECA26E-E3CD-BC38-A9AF-A0E8765386FC}" dt="2025-07-21T13:19:02.786" v="5" actId="1076"/>
          <ac:spMkLst>
            <pc:docMk/>
            <pc:sldMk cId="3757631623" sldId="266"/>
            <ac:spMk id="3" creationId="{00000000-0000-0000-0000-000000000000}"/>
          </ac:spMkLst>
        </pc:spChg>
        <pc:graphicFrameChg chg="mod">
          <ac:chgData name="Utilisateur invité" userId="S::urn:spo:tenantanon#26fc914f-9c5c-4e24-95aa-0dabac7a976a::" providerId="AD" clId="Web-{47ECA26E-E3CD-BC38-A9AF-A0E8765386FC}" dt="2025-07-21T13:19:06.474" v="6" actId="1076"/>
          <ac:graphicFrameMkLst>
            <pc:docMk/>
            <pc:sldMk cId="3757631623" sldId="266"/>
            <ac:graphicFrameMk id="4" creationId="{00000000-0000-0000-0000-000000000000}"/>
          </ac:graphicFrameMkLst>
        </pc:graphicFrameChg>
      </pc:sldChg>
      <pc:sldChg chg="modSp">
        <pc:chgData name="Utilisateur invité" userId="S::urn:spo:tenantanon#26fc914f-9c5c-4e24-95aa-0dabac7a976a::" providerId="AD" clId="Web-{47ECA26E-E3CD-BC38-A9AF-A0E8765386FC}" dt="2025-07-21T13:19:52.741" v="9" actId="1076"/>
        <pc:sldMkLst>
          <pc:docMk/>
          <pc:sldMk cId="3496459309" sldId="273"/>
        </pc:sldMkLst>
        <pc:spChg chg="mod">
          <ac:chgData name="Utilisateur invité" userId="S::urn:spo:tenantanon#26fc914f-9c5c-4e24-95aa-0dabac7a976a::" providerId="AD" clId="Web-{47ECA26E-E3CD-BC38-A9AF-A0E8765386FC}" dt="2025-07-21T13:19:52.741" v="9" actId="1076"/>
          <ac:spMkLst>
            <pc:docMk/>
            <pc:sldMk cId="3496459309" sldId="273"/>
            <ac:spMk id="3" creationId="{00000000-0000-0000-0000-000000000000}"/>
          </ac:spMkLst>
        </pc:spChg>
      </pc:sldChg>
      <pc:sldChg chg="modSp">
        <pc:chgData name="Utilisateur invité" userId="S::urn:spo:tenantanon#26fc914f-9c5c-4e24-95aa-0dabac7a976a::" providerId="AD" clId="Web-{47ECA26E-E3CD-BC38-A9AF-A0E8765386FC}" dt="2025-07-21T13:19:32.491" v="8"/>
        <pc:sldMkLst>
          <pc:docMk/>
          <pc:sldMk cId="3489991632" sldId="308"/>
        </pc:sldMkLst>
        <pc:picChg chg="mod">
          <ac:chgData name="Utilisateur invité" userId="S::urn:spo:tenantanon#26fc914f-9c5c-4e24-95aa-0dabac7a976a::" providerId="AD" clId="Web-{47ECA26E-E3CD-BC38-A9AF-A0E8765386FC}" dt="2025-07-21T13:19:32.491" v="8"/>
          <ac:picMkLst>
            <pc:docMk/>
            <pc:sldMk cId="3489991632" sldId="308"/>
            <ac:picMk id="4" creationId="{486B6087-66DB-1A2F-9E39-1A2D30B83801}"/>
          </ac:picMkLst>
        </pc:picChg>
      </pc:sldChg>
    </pc:docChg>
  </pc:docChgLst>
  <pc:docChgLst>
    <pc:chgData name="Utilisateur invité" userId="S::urn:spo:tenantanon#26fc914f-9c5c-4e24-95aa-0dabac7a976a::" providerId="AD" clId="Web-{77D5CDDA-8FE2-C394-31F3-FC4D890791DE}"/>
    <pc:docChg chg="modSld">
      <pc:chgData name="Utilisateur invité" userId="S::urn:spo:tenantanon#26fc914f-9c5c-4e24-95aa-0dabac7a976a::" providerId="AD" clId="Web-{77D5CDDA-8FE2-C394-31F3-FC4D890791DE}" dt="2025-05-15T14:39:07.320" v="14" actId="20577"/>
      <pc:docMkLst>
        <pc:docMk/>
      </pc:docMkLst>
      <pc:sldChg chg="addSp modSp mod setBg setFolMasterObjs">
        <pc:chgData name="Utilisateur invité" userId="S::urn:spo:tenantanon#26fc914f-9c5c-4e24-95aa-0dabac7a976a::" providerId="AD" clId="Web-{77D5CDDA-8FE2-C394-31F3-FC4D890791DE}" dt="2025-05-15T14:38:00.662" v="10" actId="20577"/>
        <pc:sldMkLst>
          <pc:docMk/>
          <pc:sldMk cId="3489991632" sldId="308"/>
        </pc:sldMkLst>
      </pc:sldChg>
      <pc:sldChg chg="modSp">
        <pc:chgData name="Utilisateur invité" userId="S::urn:spo:tenantanon#26fc914f-9c5c-4e24-95aa-0dabac7a976a::" providerId="AD" clId="Web-{77D5CDDA-8FE2-C394-31F3-FC4D890791DE}" dt="2025-05-15T14:39:07.320" v="14" actId="20577"/>
        <pc:sldMkLst>
          <pc:docMk/>
          <pc:sldMk cId="4280884366" sldId="310"/>
        </pc:sldMkLst>
      </pc:sldChg>
    </pc:docChg>
  </pc:docChgLst>
  <pc:docChgLst>
    <pc:chgData name="Cate Mantet-Bonsrah" userId="S::cate@revidaction.com::d536d017-771a-46c2-b667-99de948b2c44" providerId="AD" clId="Web-{864BEAF8-4652-D402-2AC6-B4B2B93D54C1}"/>
    <pc:docChg chg="modSld">
      <pc:chgData name="Cate Mantet-Bonsrah" userId="S::cate@revidaction.com::d536d017-771a-46c2-b667-99de948b2c44" providerId="AD" clId="Web-{864BEAF8-4652-D402-2AC6-B4B2B93D54C1}" dt="2025-04-04T19:36:01.946" v="626" actId="20577"/>
      <pc:docMkLst>
        <pc:docMk/>
      </pc:docMkLst>
      <pc:sldChg chg="modSp">
        <pc:chgData name="Cate Mantet-Bonsrah" userId="S::cate@revidaction.com::d536d017-771a-46c2-b667-99de948b2c44" providerId="AD" clId="Web-{864BEAF8-4652-D402-2AC6-B4B2B93D54C1}" dt="2025-04-04T18:44:40.279" v="381" actId="20577"/>
        <pc:sldMkLst>
          <pc:docMk/>
          <pc:sldMk cId="309720701" sldId="258"/>
        </pc:sldMkLst>
      </pc:sldChg>
      <pc:sldChg chg="modSp">
        <pc:chgData name="Cate Mantet-Bonsrah" userId="S::cate@revidaction.com::d536d017-771a-46c2-b667-99de948b2c44" providerId="AD" clId="Web-{864BEAF8-4652-D402-2AC6-B4B2B93D54C1}" dt="2025-04-04T18:44:32.122" v="380" actId="20577"/>
        <pc:sldMkLst>
          <pc:docMk/>
          <pc:sldMk cId="2882522359" sldId="259"/>
        </pc:sldMkLst>
      </pc:sldChg>
      <pc:sldChg chg="modSp">
        <pc:chgData name="Cate Mantet-Bonsrah" userId="S::cate@revidaction.com::d536d017-771a-46c2-b667-99de948b2c44" providerId="AD" clId="Web-{864BEAF8-4652-D402-2AC6-B4B2B93D54C1}" dt="2025-04-04T18:44:54.669" v="383" actId="20577"/>
        <pc:sldMkLst>
          <pc:docMk/>
          <pc:sldMk cId="563929521" sldId="260"/>
        </pc:sldMkLst>
      </pc:sldChg>
      <pc:sldChg chg="modSp">
        <pc:chgData name="Cate Mantet-Bonsrah" userId="S::cate@revidaction.com::d536d017-771a-46c2-b667-99de948b2c44" providerId="AD" clId="Web-{864BEAF8-4652-D402-2AC6-B4B2B93D54C1}" dt="2025-04-04T18:44:22.950" v="379" actId="20577"/>
        <pc:sldMkLst>
          <pc:docMk/>
          <pc:sldMk cId="2612771213" sldId="261"/>
        </pc:sldMkLst>
      </pc:sldChg>
      <pc:sldChg chg="modSp">
        <pc:chgData name="Cate Mantet-Bonsrah" userId="S::cate@revidaction.com::d536d017-771a-46c2-b667-99de948b2c44" providerId="AD" clId="Web-{864BEAF8-4652-D402-2AC6-B4B2B93D54C1}" dt="2025-04-04T18:56:09.816" v="397" actId="20577"/>
        <pc:sldMkLst>
          <pc:docMk/>
          <pc:sldMk cId="4274058862" sldId="262"/>
        </pc:sldMkLst>
      </pc:sldChg>
      <pc:sldChg chg="modSp">
        <pc:chgData name="Cate Mantet-Bonsrah" userId="S::cate@revidaction.com::d536d017-771a-46c2-b667-99de948b2c44" providerId="AD" clId="Web-{864BEAF8-4652-D402-2AC6-B4B2B93D54C1}" dt="2025-04-04T19:03:36.742" v="418" actId="20577"/>
        <pc:sldMkLst>
          <pc:docMk/>
          <pc:sldMk cId="2078515350" sldId="263"/>
        </pc:sldMkLst>
      </pc:sldChg>
      <pc:sldChg chg="modSp">
        <pc:chgData name="Cate Mantet-Bonsrah" userId="S::cate@revidaction.com::d536d017-771a-46c2-b667-99de948b2c44" providerId="AD" clId="Web-{864BEAF8-4652-D402-2AC6-B4B2B93D54C1}" dt="2025-04-04T19:09:01.588" v="440" actId="20577"/>
        <pc:sldMkLst>
          <pc:docMk/>
          <pc:sldMk cId="201758258" sldId="264"/>
        </pc:sldMkLst>
      </pc:sldChg>
      <pc:sldChg chg="modSp">
        <pc:chgData name="Cate Mantet-Bonsrah" userId="S::cate@revidaction.com::d536d017-771a-46c2-b667-99de948b2c44" providerId="AD" clId="Web-{864BEAF8-4652-D402-2AC6-B4B2B93D54C1}" dt="2025-04-04T19:11:44.183" v="463" actId="20577"/>
        <pc:sldMkLst>
          <pc:docMk/>
          <pc:sldMk cId="1896549388" sldId="265"/>
        </pc:sldMkLst>
      </pc:sldChg>
      <pc:sldChg chg="modSp">
        <pc:chgData name="Cate Mantet-Bonsrah" userId="S::cate@revidaction.com::d536d017-771a-46c2-b667-99de948b2c44" providerId="AD" clId="Web-{864BEAF8-4652-D402-2AC6-B4B2B93D54C1}" dt="2025-04-04T19:32:27.538" v="578" actId="20577"/>
        <pc:sldMkLst>
          <pc:docMk/>
          <pc:sldMk cId="4146629887" sldId="270"/>
        </pc:sldMkLst>
      </pc:sldChg>
      <pc:sldChg chg="modSp">
        <pc:chgData name="Cate Mantet-Bonsrah" userId="S::cate@revidaction.com::d536d017-771a-46c2-b667-99de948b2c44" providerId="AD" clId="Web-{864BEAF8-4652-D402-2AC6-B4B2B93D54C1}" dt="2025-04-04T19:21:54.595" v="525" actId="20577"/>
        <pc:sldMkLst>
          <pc:docMk/>
          <pc:sldMk cId="3496459309" sldId="273"/>
        </pc:sldMkLst>
      </pc:sldChg>
      <pc:sldChg chg="modSp">
        <pc:chgData name="Cate Mantet-Bonsrah" userId="S::cate@revidaction.com::d536d017-771a-46c2-b667-99de948b2c44" providerId="AD" clId="Web-{864BEAF8-4652-D402-2AC6-B4B2B93D54C1}" dt="2025-04-04T19:34:51.445" v="612" actId="20577"/>
        <pc:sldMkLst>
          <pc:docMk/>
          <pc:sldMk cId="3197413488" sldId="274"/>
        </pc:sldMkLst>
      </pc:sldChg>
      <pc:sldChg chg="modSp">
        <pc:chgData name="Cate Mantet-Bonsrah" userId="S::cate@revidaction.com::d536d017-771a-46c2-b667-99de948b2c44" providerId="AD" clId="Web-{864BEAF8-4652-D402-2AC6-B4B2B93D54C1}" dt="2025-04-04T19:22:33.939" v="537" actId="20577"/>
        <pc:sldMkLst>
          <pc:docMk/>
          <pc:sldMk cId="2465101459" sldId="293"/>
        </pc:sldMkLst>
      </pc:sldChg>
      <pc:sldChg chg="modSp">
        <pc:chgData name="Cate Mantet-Bonsrah" userId="S::cate@revidaction.com::d536d017-771a-46c2-b667-99de948b2c44" providerId="AD" clId="Web-{864BEAF8-4652-D402-2AC6-B4B2B93D54C1}" dt="2025-04-04T19:19:39.156" v="509" actId="20577"/>
        <pc:sldMkLst>
          <pc:docMk/>
          <pc:sldMk cId="481907628" sldId="294"/>
        </pc:sldMkLst>
      </pc:sldChg>
      <pc:sldChg chg="modSp">
        <pc:chgData name="Cate Mantet-Bonsrah" userId="S::cate@revidaction.com::d536d017-771a-46c2-b667-99de948b2c44" providerId="AD" clId="Web-{864BEAF8-4652-D402-2AC6-B4B2B93D54C1}" dt="2025-04-04T19:32:07.444" v="575" actId="20577"/>
        <pc:sldMkLst>
          <pc:docMk/>
          <pc:sldMk cId="3589427008" sldId="304"/>
        </pc:sldMkLst>
      </pc:sldChg>
      <pc:sldChg chg="modSp">
        <pc:chgData name="Cate Mantet-Bonsrah" userId="S::cate@revidaction.com::d536d017-771a-46c2-b667-99de948b2c44" providerId="AD" clId="Web-{864BEAF8-4652-D402-2AC6-B4B2B93D54C1}" dt="2025-04-04T19:14:33.482" v="477" actId="20577"/>
        <pc:sldMkLst>
          <pc:docMk/>
          <pc:sldMk cId="2104329492" sldId="307"/>
        </pc:sldMkLst>
      </pc:sldChg>
      <pc:sldChg chg="modSp">
        <pc:chgData name="Cate Mantet-Bonsrah" userId="S::cate@revidaction.com::d536d017-771a-46c2-b667-99de948b2c44" providerId="AD" clId="Web-{864BEAF8-4652-D402-2AC6-B4B2B93D54C1}" dt="2025-04-04T19:17:04.702" v="490" actId="20577"/>
        <pc:sldMkLst>
          <pc:docMk/>
          <pc:sldMk cId="3489991632" sldId="308"/>
        </pc:sldMkLst>
      </pc:sldChg>
      <pc:sldChg chg="modSp">
        <pc:chgData name="Cate Mantet-Bonsrah" userId="S::cate@revidaction.com::d536d017-771a-46c2-b667-99de948b2c44" providerId="AD" clId="Web-{864BEAF8-4652-D402-2AC6-B4B2B93D54C1}" dt="2025-04-04T19:17:47.530" v="499" actId="20577"/>
        <pc:sldMkLst>
          <pc:docMk/>
          <pc:sldMk cId="2995752464" sldId="309"/>
        </pc:sldMkLst>
      </pc:sldChg>
      <pc:sldChg chg="modSp">
        <pc:chgData name="Cate Mantet-Bonsrah" userId="S::cate@revidaction.com::d536d017-771a-46c2-b667-99de948b2c44" providerId="AD" clId="Web-{864BEAF8-4652-D402-2AC6-B4B2B93D54C1}" dt="2025-04-04T19:20:59.594" v="515" actId="20577"/>
        <pc:sldMkLst>
          <pc:docMk/>
          <pc:sldMk cId="4280884366" sldId="310"/>
        </pc:sldMkLst>
      </pc:sldChg>
      <pc:sldChg chg="modSp">
        <pc:chgData name="Cate Mantet-Bonsrah" userId="S::cate@revidaction.com::d536d017-771a-46c2-b667-99de948b2c44" providerId="AD" clId="Web-{864BEAF8-4652-D402-2AC6-B4B2B93D54C1}" dt="2025-04-04T19:33:27.835" v="594" actId="20577"/>
        <pc:sldMkLst>
          <pc:docMk/>
          <pc:sldMk cId="3441440047" sldId="311"/>
        </pc:sldMkLst>
      </pc:sldChg>
      <pc:sldChg chg="modSp">
        <pc:chgData name="Cate Mantet-Bonsrah" userId="S::cate@revidaction.com::d536d017-771a-46c2-b667-99de948b2c44" providerId="AD" clId="Web-{864BEAF8-4652-D402-2AC6-B4B2B93D54C1}" dt="2025-04-04T19:36:01.946" v="626" actId="20577"/>
        <pc:sldMkLst>
          <pc:docMk/>
          <pc:sldMk cId="658135252" sldId="312"/>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1013" y="624110"/>
            <a:ext cx="10843600" cy="1280890"/>
          </a:xfrm>
        </p:spPr>
        <p:txBody>
          <a:bodyPr/>
          <a:lstStyle/>
          <a:p>
            <a:r>
              <a:rPr lang="en-US" dirty="0"/>
              <a:t>Click to edit Master title style</a:t>
            </a:r>
          </a:p>
        </p:txBody>
      </p:sp>
      <p:sp>
        <p:nvSpPr>
          <p:cNvPr id="3" name="Content Placeholder 2"/>
          <p:cNvSpPr>
            <a:spLocks noGrp="1"/>
          </p:cNvSpPr>
          <p:nvPr>
            <p:ph idx="1"/>
          </p:nvPr>
        </p:nvSpPr>
        <p:spPr>
          <a:xfrm>
            <a:off x="661012" y="2133600"/>
            <a:ext cx="10843600" cy="3777622"/>
          </a:xfrm>
        </p:spPr>
        <p:txBody>
          <a:bodyPr>
            <a:normAutofit/>
          </a:bodyPr>
          <a:lstStyle>
            <a:lvl1pPr>
              <a:defRPr sz="2000"/>
            </a:lvl1pPr>
            <a:lvl2pPr>
              <a:defRPr sz="1800"/>
            </a:lvl2pPr>
            <a:lvl3pPr>
              <a:defRPr sz="1600"/>
            </a:lvl3pPr>
            <a:lvl4pPr>
              <a:defRPr sz="1400"/>
            </a:lvl4pPr>
            <a:lvl5pPr>
              <a:defRPr sz="1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7/21/2025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2B89E8-81E2-1701-5B01-6CE8F4F645A4}"/>
              </a:ext>
            </a:extLst>
          </p:cNvPr>
          <p:cNvSpPr txBox="1">
            <a:spLocks/>
          </p:cNvSpPr>
          <p:nvPr/>
        </p:nvSpPr>
        <p:spPr>
          <a:xfrm>
            <a:off x="1" y="1650708"/>
            <a:ext cx="12191999" cy="2262781"/>
          </a:xfrm>
          <a:prstGeom prst="rect">
            <a:avLst/>
          </a:prstGeom>
        </p:spPr>
        <p:txBody>
          <a:bodyPr vert="horz" lIns="91440" tIns="45720" rIns="91440" bIns="45720" rtlCol="0" anchor="b">
            <a:normAutofit/>
          </a:bodyPr>
          <a:lstStyle>
            <a:lvl1pPr algn="l" defTabSz="457200" rtl="0" eaLnBrk="1" latinLnBrk="0" hangingPunct="1">
              <a:spcBef>
                <a:spcPct val="0"/>
              </a:spcBef>
              <a:buNone/>
              <a:defRPr sz="54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r-CA" dirty="0"/>
              <a:t>Préparez-vous </a:t>
            </a:r>
            <a:br>
              <a:rPr lang="fr-CA" dirty="0"/>
            </a:br>
            <a:r>
              <a:rPr lang="fr-CA" dirty="0"/>
              <a:t>à la littératie familiale</a:t>
            </a:r>
          </a:p>
        </p:txBody>
      </p:sp>
      <p:sp>
        <p:nvSpPr>
          <p:cNvPr id="9" name="Subtitle 2">
            <a:extLst>
              <a:ext uri="{FF2B5EF4-FFF2-40B4-BE49-F238E27FC236}">
                <a16:creationId xmlns:a16="http://schemas.microsoft.com/office/drawing/2014/main" id="{7568D32C-58FB-AF1E-D371-3D3298AD204D}"/>
              </a:ext>
            </a:extLst>
          </p:cNvPr>
          <p:cNvSpPr txBox="1">
            <a:spLocks/>
          </p:cNvSpPr>
          <p:nvPr/>
        </p:nvSpPr>
        <p:spPr>
          <a:xfrm>
            <a:off x="1" y="4347466"/>
            <a:ext cx="12191999" cy="1126283"/>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r>
              <a:rPr lang="fr-CA" sz="2400" b="1" dirty="0"/>
              <a:t>MODULE 1</a:t>
            </a:r>
          </a:p>
        </p:txBody>
      </p:sp>
    </p:spTree>
    <p:extLst>
      <p:ext uri="{BB962C8B-B14F-4D97-AF65-F5344CB8AC3E}">
        <p14:creationId xmlns:p14="http://schemas.microsoft.com/office/powerpoint/2010/main" val="3861369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kern="0" dirty="0">
                <a:solidFill>
                  <a:srgbClr val="178DBB"/>
                </a:solidFill>
                <a:cs typeface="Arial"/>
              </a:rPr>
              <a:t>Taches jalons </a:t>
            </a:r>
            <a:endParaRPr lang="fr-CA" dirty="0"/>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Dans le cadre de ces modules, vous devrez réaliser deux tâches jalons. </a:t>
            </a:r>
          </a:p>
          <a:p>
            <a:r>
              <a:rPr lang="fr-CA" kern="0" dirty="0">
                <a:solidFill>
                  <a:schemeClr val="tx1">
                    <a:lumMod val="76000"/>
                    <a:lumOff val="24000"/>
                  </a:schemeClr>
                </a:solidFill>
                <a:latin typeface="Century Gothic"/>
                <a:cs typeface="Arial"/>
              </a:rPr>
              <a:t>Comme vous pouvez le voir dans votre plan d’apprentissage, vous réaliserez les deux tâches jalons suivantes:</a:t>
            </a:r>
          </a:p>
          <a:p>
            <a:pPr lvl="1"/>
            <a:r>
              <a:rPr lang="fr-CA" sz="2000" kern="0" dirty="0">
                <a:solidFill>
                  <a:schemeClr val="tx1">
                    <a:lumMod val="76000"/>
                    <a:lumOff val="24000"/>
                  </a:schemeClr>
                </a:solidFill>
                <a:latin typeface="Century Gothic"/>
                <a:cs typeface="Arial"/>
              </a:rPr>
              <a:t>TJ 323 : Utiliser une ou plusieurs applications ou fonctionnalités sur un téléphone intelligent, une tablette ou un ordinateur.</a:t>
            </a:r>
          </a:p>
          <a:p>
            <a:pPr lvl="1"/>
            <a:r>
              <a:rPr lang="fr-CA" sz="2000" kern="0" dirty="0">
                <a:solidFill>
                  <a:schemeClr val="tx1">
                    <a:lumMod val="76000"/>
                    <a:lumOff val="24000"/>
                  </a:schemeClr>
                </a:solidFill>
                <a:latin typeface="Century Gothic"/>
                <a:cs typeface="Arial"/>
              </a:rPr>
              <a:t>TJ 317 : Utiliser une circulaire d'épicerie pour comparer les couts et faire des calculs simples.</a:t>
            </a:r>
          </a:p>
          <a:p>
            <a:pPr lvl="1"/>
            <a:endParaRPr lang="fr-CA" sz="2000"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9797123" y="395510"/>
            <a:ext cx="1213209" cy="1219306"/>
          </a:xfrm>
          <a:prstGeom prst="rect">
            <a:avLst/>
          </a:prstGeom>
        </p:spPr>
      </p:pic>
    </p:spTree>
    <p:extLst>
      <p:ext uri="{BB962C8B-B14F-4D97-AF65-F5344CB8AC3E}">
        <p14:creationId xmlns:p14="http://schemas.microsoft.com/office/powerpoint/2010/main" val="1896549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Module 1</a:t>
            </a:r>
          </a:p>
        </p:txBody>
      </p:sp>
      <p:sp>
        <p:nvSpPr>
          <p:cNvPr id="3" name="Content Placeholder 2"/>
          <p:cNvSpPr>
            <a:spLocks noGrp="1"/>
          </p:cNvSpPr>
          <p:nvPr>
            <p:ph idx="1"/>
          </p:nvPr>
        </p:nvSpPr>
        <p:spPr>
          <a:xfrm>
            <a:off x="426028" y="1227235"/>
            <a:ext cx="10843600" cy="3777622"/>
          </a:xfrm>
        </p:spPr>
        <p:txBody>
          <a:bodyPr>
            <a:normAutofit/>
          </a:bodyPr>
          <a:lstStyle/>
          <a:p>
            <a:r>
              <a:rPr lang="fr-CA" sz="2000" dirty="0"/>
              <a:t>Au cours de ce module, vous développerez les Compétences pour réussir suivantes :</a:t>
            </a:r>
          </a:p>
          <a:p>
            <a:endParaRPr lang="fr-CA" sz="2000" dirty="0"/>
          </a:p>
          <a:p>
            <a:pPr marL="0" indent="0">
              <a:buNone/>
            </a:pPr>
            <a:endParaRPr lang="fr-CA" sz="2000" dirty="0"/>
          </a:p>
        </p:txBody>
      </p:sp>
      <p:graphicFrame>
        <p:nvGraphicFramePr>
          <p:cNvPr id="4" name="Table 3"/>
          <p:cNvGraphicFramePr>
            <a:graphicFrameLocks noGrp="1"/>
          </p:cNvGraphicFramePr>
          <p:nvPr>
            <p:extLst>
              <p:ext uri="{D42A27DB-BD31-4B8C-83A1-F6EECF244321}">
                <p14:modId xmlns:p14="http://schemas.microsoft.com/office/powerpoint/2010/main" val="1702057183"/>
              </p:ext>
            </p:extLst>
          </p:nvPr>
        </p:nvGraphicFramePr>
        <p:xfrm>
          <a:off x="1141193" y="2058096"/>
          <a:ext cx="8611609" cy="3113004"/>
        </p:xfrm>
        <a:graphic>
          <a:graphicData uri="http://schemas.openxmlformats.org/drawingml/2006/table">
            <a:tbl>
              <a:tblPr firstRow="1" firstCol="1" bandRow="1"/>
              <a:tblGrid>
                <a:gridCol w="2066772">
                  <a:extLst>
                    <a:ext uri="{9D8B030D-6E8A-4147-A177-3AD203B41FA5}">
                      <a16:colId xmlns:a16="http://schemas.microsoft.com/office/drawing/2014/main" val="1415192995"/>
                    </a:ext>
                  </a:extLst>
                </a:gridCol>
                <a:gridCol w="6544837">
                  <a:extLst>
                    <a:ext uri="{9D8B030D-6E8A-4147-A177-3AD203B41FA5}">
                      <a16:colId xmlns:a16="http://schemas.microsoft.com/office/drawing/2014/main" val="4242962355"/>
                    </a:ext>
                  </a:extLst>
                </a:gridCol>
              </a:tblGrid>
              <a:tr h="671534">
                <a:tc>
                  <a:txBody>
                    <a:bodyPr/>
                    <a:lstStyle/>
                    <a:p>
                      <a:pPr algn="ctr">
                        <a:lnSpc>
                          <a:spcPct val="107000"/>
                        </a:lnSpc>
                        <a:spcAft>
                          <a:spcPts val="800"/>
                        </a:spcAft>
                        <a:buNone/>
                      </a:pPr>
                      <a:r>
                        <a:rPr lang="fr-CA" sz="1600" b="1">
                          <a:solidFill>
                            <a:srgbClr val="000000"/>
                          </a:solidFill>
                          <a:effectLst/>
                          <a:latin typeface="+mn-lt"/>
                          <a:ea typeface="Calibri" panose="020F0502020204030204" pitchFamily="34" charset="0"/>
                          <a:cs typeface="Times New Roman" panose="02020603050405020304" pitchFamily="18" charset="0"/>
                        </a:rPr>
                        <a:t>Adaptabilité </a:t>
                      </a:r>
                      <a:endParaRPr lang="fr-CA"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buNone/>
                      </a:pPr>
                      <a:r>
                        <a:rPr lang="fr-CA" sz="1600">
                          <a:effectLst/>
                          <a:latin typeface="+mn-lt"/>
                          <a:ea typeface="Calibri" panose="020F0502020204030204" pitchFamily="34" charset="0"/>
                          <a:cs typeface="Times New Roman" panose="02020603050405020304" pitchFamily="18" charset="0"/>
                        </a:rPr>
                        <a:t>Vous développerez des compétences pour faire face à de nouvelles situations et rencontrer de nouvelles personnes.</a:t>
                      </a:r>
                      <a:endParaRPr lang="fr-CA"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209846"/>
                  </a:ext>
                </a:extLst>
              </a:tr>
              <a:tr h="671534">
                <a:tc>
                  <a:txBody>
                    <a:bodyPr/>
                    <a:lstStyle/>
                    <a:p>
                      <a:pPr algn="ctr">
                        <a:lnSpc>
                          <a:spcPct val="107000"/>
                        </a:lnSpc>
                        <a:spcAft>
                          <a:spcPts val="800"/>
                        </a:spcAft>
                        <a:buNone/>
                      </a:pPr>
                      <a:r>
                        <a:rPr lang="fr-CA" sz="1600" b="1">
                          <a:solidFill>
                            <a:srgbClr val="000000"/>
                          </a:solidFill>
                          <a:effectLst/>
                          <a:latin typeface="+mn-lt"/>
                          <a:ea typeface="Calibri" panose="020F0502020204030204" pitchFamily="34" charset="0"/>
                          <a:cs typeface="Times New Roman" panose="02020603050405020304" pitchFamily="18" charset="0"/>
                        </a:rPr>
                        <a:t>Communication</a:t>
                      </a:r>
                      <a:endParaRPr lang="fr-CA"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buNone/>
                      </a:pPr>
                      <a:r>
                        <a:rPr lang="fr-CA" sz="1600">
                          <a:effectLst/>
                          <a:latin typeface="+mn-lt"/>
                          <a:ea typeface="Calibri" panose="020F0502020204030204" pitchFamily="34" charset="0"/>
                          <a:cs typeface="Times New Roman" panose="02020603050405020304" pitchFamily="18" charset="0"/>
                        </a:rPr>
                        <a:t>Vous pratiquerez vos compétences en communication verbale en vous présentant au groupe et en participant à des activités brise-glace.</a:t>
                      </a:r>
                      <a:endParaRPr lang="fr-CA"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6479228"/>
                  </a:ext>
                </a:extLst>
              </a:tr>
              <a:tr h="671534">
                <a:tc>
                  <a:txBody>
                    <a:bodyPr/>
                    <a:lstStyle/>
                    <a:p>
                      <a:pPr algn="ctr">
                        <a:lnSpc>
                          <a:spcPct val="107000"/>
                        </a:lnSpc>
                        <a:spcAft>
                          <a:spcPts val="800"/>
                        </a:spcAft>
                        <a:buNone/>
                      </a:pPr>
                      <a:r>
                        <a:rPr lang="fr-CA" sz="1600" b="1">
                          <a:solidFill>
                            <a:srgbClr val="000000"/>
                          </a:solidFill>
                          <a:effectLst/>
                          <a:latin typeface="+mn-lt"/>
                          <a:ea typeface="Calibri" panose="020F0502020204030204" pitchFamily="34" charset="0"/>
                          <a:cs typeface="Times New Roman" panose="02020603050405020304" pitchFamily="18" charset="0"/>
                        </a:rPr>
                        <a:t>Créativité et innovation</a:t>
                      </a:r>
                      <a:endParaRPr lang="fr-CA"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buNone/>
                      </a:pPr>
                      <a:r>
                        <a:rPr lang="fr-CA" sz="1600">
                          <a:effectLst/>
                          <a:latin typeface="+mn-lt"/>
                          <a:ea typeface="Calibri" panose="020F0502020204030204" pitchFamily="34" charset="0"/>
                          <a:cs typeface="Times New Roman" panose="02020603050405020304" pitchFamily="18" charset="0"/>
                        </a:rPr>
                        <a:t>Vous utiliserez votre créativité et votre sens de l’innovation pour entamer l’écriture d’une histoire avec votre enfant.</a:t>
                      </a:r>
                      <a:endParaRPr lang="fr-CA"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7774727"/>
                  </a:ext>
                </a:extLst>
              </a:tr>
              <a:tr h="671534">
                <a:tc>
                  <a:txBody>
                    <a:bodyPr/>
                    <a:lstStyle/>
                    <a:p>
                      <a:pPr algn="ctr">
                        <a:lnSpc>
                          <a:spcPct val="107000"/>
                        </a:lnSpc>
                        <a:spcAft>
                          <a:spcPts val="800"/>
                        </a:spcAft>
                        <a:buNone/>
                      </a:pPr>
                      <a:r>
                        <a:rPr lang="fr-CA" sz="1600" b="1">
                          <a:solidFill>
                            <a:srgbClr val="000000"/>
                          </a:solidFill>
                          <a:effectLst/>
                          <a:latin typeface="+mn-lt"/>
                          <a:ea typeface="Calibri" panose="020F0502020204030204" pitchFamily="34" charset="0"/>
                          <a:cs typeface="Times New Roman" panose="02020603050405020304" pitchFamily="18" charset="0"/>
                        </a:rPr>
                        <a:t>Lecture</a:t>
                      </a:r>
                      <a:endParaRPr lang="fr-CA"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buNone/>
                      </a:pPr>
                      <a:r>
                        <a:rPr lang="fr-CA" sz="1600">
                          <a:effectLst/>
                          <a:latin typeface="+mn-lt"/>
                          <a:ea typeface="Calibri" panose="020F0502020204030204" pitchFamily="34" charset="0"/>
                          <a:cs typeface="Times New Roman" panose="02020603050405020304" pitchFamily="18" charset="0"/>
                        </a:rPr>
                        <a:t>Vous trouverez, lirez et comprendrez des renseignements concernant les compétences en littératie et leur importance.</a:t>
                      </a:r>
                      <a:endParaRPr lang="fr-CA" sz="14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2368727"/>
                  </a:ext>
                </a:extLst>
              </a:tr>
              <a:tr h="335767">
                <a:tc>
                  <a:txBody>
                    <a:bodyPr/>
                    <a:lstStyle/>
                    <a:p>
                      <a:pPr algn="ctr">
                        <a:lnSpc>
                          <a:spcPct val="107000"/>
                        </a:lnSpc>
                        <a:spcAft>
                          <a:spcPts val="800"/>
                        </a:spcAft>
                        <a:buNone/>
                      </a:pPr>
                      <a:r>
                        <a:rPr lang="fr-CA" sz="1600" b="1">
                          <a:solidFill>
                            <a:srgbClr val="000000"/>
                          </a:solidFill>
                          <a:effectLst/>
                          <a:latin typeface="+mn-lt"/>
                          <a:ea typeface="Calibri" panose="020F0502020204030204" pitchFamily="34" charset="0"/>
                          <a:cs typeface="Times New Roman" panose="02020603050405020304" pitchFamily="18" charset="0"/>
                        </a:rPr>
                        <a:t>Rédaction</a:t>
                      </a:r>
                      <a:endParaRPr lang="fr-CA" sz="140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nSpc>
                          <a:spcPct val="107000"/>
                        </a:lnSpc>
                        <a:spcAft>
                          <a:spcPts val="800"/>
                        </a:spcAft>
                        <a:buNone/>
                      </a:pPr>
                      <a:r>
                        <a:rPr lang="fr-CA" sz="1600" dirty="0">
                          <a:effectLst/>
                          <a:latin typeface="+mn-lt"/>
                          <a:ea typeface="Calibri" panose="020F0502020204030204" pitchFamily="34" charset="0"/>
                          <a:cs typeface="Times New Roman" panose="02020603050405020304" pitchFamily="18" charset="0"/>
                        </a:rPr>
                        <a:t>Vous commencerez à rédiger une histoire avec votre enfant.</a:t>
                      </a:r>
                      <a:endParaRPr lang="fr-CA" sz="14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0012896"/>
                  </a:ext>
                </a:extLst>
              </a:tr>
            </a:tbl>
          </a:graphicData>
        </a:graphic>
      </p:graphicFrame>
    </p:spTree>
    <p:extLst>
      <p:ext uri="{BB962C8B-B14F-4D97-AF65-F5344CB8AC3E}">
        <p14:creationId xmlns:p14="http://schemas.microsoft.com/office/powerpoint/2010/main" val="3757631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kern="0" dirty="0">
                <a:solidFill>
                  <a:schemeClr val="accent2">
                    <a:lumMod val="76000"/>
                  </a:schemeClr>
                </a:solidFill>
                <a:latin typeface="Century Gothic"/>
                <a:cs typeface="Arial"/>
              </a:rPr>
              <a:t>Qu’est-ce que la littératie familiale ?</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La littératie familiale est l’art de la lecture et de l’écriture que les parents, la famille et les amis pratiquent à la maison et dans leur communauté. </a:t>
            </a:r>
          </a:p>
          <a:p>
            <a:r>
              <a:rPr lang="fr-CA" kern="0" dirty="0">
                <a:solidFill>
                  <a:schemeClr val="tx1">
                    <a:lumMod val="76000"/>
                    <a:lumOff val="24000"/>
                  </a:schemeClr>
                </a:solidFill>
                <a:latin typeface="Century Gothic"/>
                <a:cs typeface="Arial"/>
              </a:rPr>
              <a:t>Les activités de littératie familiale sont cruciales pour l’épanouissement intellectuel d’un enfant tout au long de sa vie. </a:t>
            </a:r>
          </a:p>
          <a:p>
            <a:r>
              <a:rPr lang="fr-CA" kern="0" dirty="0">
                <a:solidFill>
                  <a:schemeClr val="tx1">
                    <a:lumMod val="76000"/>
                    <a:lumOff val="24000"/>
                  </a:schemeClr>
                </a:solidFill>
                <a:latin typeface="Century Gothic"/>
                <a:cs typeface="Arial"/>
              </a:rPr>
              <a:t>En effet, lorsque la lecture et l’écriture sont encouragées à la maison, les enfants ont plus de chances de réussir à l’école et de s’y investir activement.</a:t>
            </a:r>
          </a:p>
          <a:p>
            <a:endParaRPr lang="fr-CA" kern="0" dirty="0">
              <a:solidFill>
                <a:schemeClr val="tx1">
                  <a:lumMod val="76000"/>
                  <a:lumOff val="24000"/>
                </a:schemeClr>
              </a:solidFill>
            </a:endParaRPr>
          </a:p>
        </p:txBody>
      </p:sp>
    </p:spTree>
    <p:extLst>
      <p:ext uri="{BB962C8B-B14F-4D97-AF65-F5344CB8AC3E}">
        <p14:creationId xmlns:p14="http://schemas.microsoft.com/office/powerpoint/2010/main" val="2104329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satMod val="92000"/>
                <a:lumMod val="120000"/>
              </a:schemeClr>
            </a:gs>
            <a:gs pos="100000">
              <a:schemeClr val="bg1">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45303F1-AF94-4311-B5EF-A9C5F6D18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49224" y="645106"/>
            <a:ext cx="6574536" cy="1259894"/>
          </a:xfrm>
        </p:spPr>
        <p:txBody>
          <a:bodyPr>
            <a:normAutofit/>
          </a:bodyPr>
          <a:lstStyle/>
          <a:p>
            <a:r>
              <a:rPr lang="fr-CA" kern="0" dirty="0">
                <a:solidFill>
                  <a:srgbClr val="178FBD"/>
                </a:solidFill>
                <a:latin typeface="Century Gothic"/>
                <a:cs typeface="Arial"/>
              </a:rPr>
              <a:t>Qu’est-ce que la littératie familiale ?</a:t>
            </a:r>
          </a:p>
        </p:txBody>
      </p:sp>
      <p:sp>
        <p:nvSpPr>
          <p:cNvPr id="11" name="Rectangle 10">
            <a:extLst>
              <a:ext uri="{FF2B5EF4-FFF2-40B4-BE49-F238E27FC236}">
                <a16:creationId xmlns:a16="http://schemas.microsoft.com/office/drawing/2014/main" id="{11310D98-E16D-4AA1-8834-28F2202C0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rgbClr val="AAA86E"/>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3" name="Content Placeholder 2"/>
          <p:cNvSpPr>
            <a:spLocks noGrp="1"/>
          </p:cNvSpPr>
          <p:nvPr>
            <p:ph idx="1"/>
          </p:nvPr>
        </p:nvSpPr>
        <p:spPr>
          <a:xfrm>
            <a:off x="649224" y="2133600"/>
            <a:ext cx="6574535" cy="3759253"/>
          </a:xfrm>
        </p:spPr>
        <p:txBody>
          <a:bodyPr vert="horz" lIns="91440" tIns="45720" rIns="91440" bIns="45720" rtlCol="0">
            <a:normAutofit/>
          </a:bodyPr>
          <a:lstStyle/>
          <a:p>
            <a:pPr>
              <a:buClr>
                <a:srgbClr val="FEF84B"/>
              </a:buClr>
            </a:pPr>
            <a:r>
              <a:rPr lang="fr-CA" kern="0" dirty="0">
                <a:latin typeface="Century Gothic"/>
                <a:cs typeface="Arial"/>
              </a:rPr>
              <a:t>S’inscrire à la formation « Préparez-vous à la littératie familiale » est une opportunité en or pour acquérir de nouvelles compétences et les mettre en pratique dans votre vie quotidienne. </a:t>
            </a:r>
          </a:p>
          <a:p>
            <a:pPr>
              <a:buClr>
                <a:srgbClr val="FEF84B"/>
              </a:buClr>
            </a:pPr>
            <a:r>
              <a:rPr lang="fr-CA" kern="0" dirty="0">
                <a:latin typeface="Century Gothic"/>
                <a:cs typeface="Arial"/>
              </a:rPr>
              <a:t>En discutant avec d’autres parents et familles, vous aurez l’occasion de découvrir de nouvelles activités. </a:t>
            </a:r>
          </a:p>
        </p:txBody>
      </p:sp>
      <p:pic>
        <p:nvPicPr>
          <p:cNvPr id="4" name="Image 3" descr="Picture 225, Image">
            <a:extLst>
              <a:ext uri="{FF2B5EF4-FFF2-40B4-BE49-F238E27FC236}">
                <a16:creationId xmlns:a16="http://schemas.microsoft.com/office/drawing/2014/main" id="{486B6087-66DB-1A2F-9E39-1A2D30B83801}"/>
              </a:ext>
            </a:extLst>
          </p:cNvPr>
          <p:cNvPicPr>
            <a:picLocks noChangeAspect="1"/>
          </p:cNvPicPr>
          <p:nvPr/>
        </p:nvPicPr>
        <p:blipFill>
          <a:blip r:embed="rId2"/>
          <a:stretch>
            <a:fillRect/>
          </a:stretch>
        </p:blipFill>
        <p:spPr>
          <a:xfrm>
            <a:off x="7106795" y="971729"/>
            <a:ext cx="3317778" cy="4029513"/>
          </a:xfrm>
          <a:prstGeom prst="rect">
            <a:avLst/>
          </a:prstGeom>
          <a:solidFill>
            <a:srgbClr val="FFFFFF">
              <a:shade val="85000"/>
            </a:srgbClr>
          </a:solidFill>
          <a:ln w="88900" cap="sq">
            <a:solidFill>
              <a:srgbClr val="4472C4"/>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Freeform 10">
            <a:extLst>
              <a:ext uri="{FF2B5EF4-FFF2-40B4-BE49-F238E27FC236}">
                <a16:creationId xmlns:a16="http://schemas.microsoft.com/office/drawing/2014/main" id="{5B65E675-687B-4B31-9CB4-880C462053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061223"/>
            <a:ext cx="1038036" cy="506277"/>
          </a:xfrm>
          <a:custGeom>
            <a:avLst/>
            <a:gdLst>
              <a:gd name="connsiteX0" fmla="*/ 0 w 1038036"/>
              <a:gd name="connsiteY0" fmla="*/ 0 h 506277"/>
              <a:gd name="connsiteX1" fmla="*/ 182880 w 1038036"/>
              <a:gd name="connsiteY1" fmla="*/ 0 h 506277"/>
              <a:gd name="connsiteX2" fmla="*/ 291705 w 1038036"/>
              <a:gd name="connsiteY2" fmla="*/ 0 h 506277"/>
              <a:gd name="connsiteX3" fmla="*/ 291705 w 1038036"/>
              <a:gd name="connsiteY3" fmla="*/ 151 h 506277"/>
              <a:gd name="connsiteX4" fmla="*/ 692049 w 1038036"/>
              <a:gd name="connsiteY4" fmla="*/ 705 h 506277"/>
              <a:gd name="connsiteX5" fmla="*/ 782744 w 1038036"/>
              <a:gd name="connsiteY5" fmla="*/ 705 h 506277"/>
              <a:gd name="connsiteX6" fmla="*/ 797001 w 1038036"/>
              <a:gd name="connsiteY6" fmla="*/ 5473 h 506277"/>
              <a:gd name="connsiteX7" fmla="*/ 801982 w 1038036"/>
              <a:gd name="connsiteY7" fmla="*/ 10242 h 506277"/>
              <a:gd name="connsiteX8" fmla="*/ 1030951 w 1038036"/>
              <a:gd name="connsiteY8" fmla="*/ 239185 h 506277"/>
              <a:gd name="connsiteX9" fmla="*/ 1030951 w 1038036"/>
              <a:gd name="connsiteY9" fmla="*/ 267797 h 506277"/>
              <a:gd name="connsiteX10" fmla="*/ 801982 w 1038036"/>
              <a:gd name="connsiteY10" fmla="*/ 496740 h 506277"/>
              <a:gd name="connsiteX11" fmla="*/ 797001 w 1038036"/>
              <a:gd name="connsiteY11" fmla="*/ 501508 h 506277"/>
              <a:gd name="connsiteX12" fmla="*/ 782744 w 1038036"/>
              <a:gd name="connsiteY12" fmla="*/ 506277 h 506277"/>
              <a:gd name="connsiteX13" fmla="*/ 692049 w 1038036"/>
              <a:gd name="connsiteY13" fmla="*/ 506277 h 506277"/>
              <a:gd name="connsiteX14" fmla="*/ 291705 w 1038036"/>
              <a:gd name="connsiteY14" fmla="*/ 505140 h 506277"/>
              <a:gd name="connsiteX15" fmla="*/ 291705 w 1038036"/>
              <a:gd name="connsiteY15" fmla="*/ 506277 h 506277"/>
              <a:gd name="connsiteX16" fmla="*/ 0 w 1038036"/>
              <a:gd name="connsiteY16" fmla="*/ 506277 h 5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036" h="506277">
                <a:moveTo>
                  <a:pt x="0" y="0"/>
                </a:moveTo>
                <a:lnTo>
                  <a:pt x="182880" y="0"/>
                </a:lnTo>
                <a:lnTo>
                  <a:pt x="291705" y="0"/>
                </a:lnTo>
                <a:lnTo>
                  <a:pt x="291705" y="151"/>
                </a:lnTo>
                <a:lnTo>
                  <a:pt x="692049" y="705"/>
                </a:lnTo>
                <a:lnTo>
                  <a:pt x="782744" y="705"/>
                </a:lnTo>
                <a:cubicBezTo>
                  <a:pt x="787553" y="705"/>
                  <a:pt x="792363" y="5473"/>
                  <a:pt x="797001" y="5473"/>
                </a:cubicBezTo>
                <a:cubicBezTo>
                  <a:pt x="797001" y="10242"/>
                  <a:pt x="801982" y="10242"/>
                  <a:pt x="801982" y="10242"/>
                </a:cubicBezTo>
                <a:lnTo>
                  <a:pt x="1030951" y="239185"/>
                </a:lnTo>
                <a:cubicBezTo>
                  <a:pt x="1040398" y="248722"/>
                  <a:pt x="1040398" y="258259"/>
                  <a:pt x="1030951" y="267797"/>
                </a:cubicBezTo>
                <a:lnTo>
                  <a:pt x="801982" y="496740"/>
                </a:lnTo>
                <a:cubicBezTo>
                  <a:pt x="800436" y="498363"/>
                  <a:pt x="798547" y="499885"/>
                  <a:pt x="797001" y="501508"/>
                </a:cubicBezTo>
                <a:cubicBezTo>
                  <a:pt x="792363" y="506277"/>
                  <a:pt x="787553" y="506277"/>
                  <a:pt x="782744" y="506277"/>
                </a:cubicBezTo>
                <a:lnTo>
                  <a:pt x="692049" y="506277"/>
                </a:lnTo>
                <a:lnTo>
                  <a:pt x="291705" y="505140"/>
                </a:lnTo>
                <a:lnTo>
                  <a:pt x="291705" y="506277"/>
                </a:lnTo>
                <a:lnTo>
                  <a:pt x="0" y="50627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9991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kern="0" dirty="0">
                <a:solidFill>
                  <a:schemeClr val="accent2">
                    <a:lumMod val="76000"/>
                  </a:schemeClr>
                </a:solidFill>
                <a:latin typeface="Century Gothic"/>
                <a:cs typeface="Arial"/>
              </a:rPr>
              <a:t>Qu’est-ce que la littératie familiale ?</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Au fil des modules, nous partagerons un grand nombre d’idées et d’outils entre tous les participants et participantes. </a:t>
            </a:r>
          </a:p>
          <a:p>
            <a:r>
              <a:rPr lang="fr-CA" kern="0" dirty="0">
                <a:solidFill>
                  <a:schemeClr val="tx1">
                    <a:lumMod val="76000"/>
                    <a:lumOff val="24000"/>
                  </a:schemeClr>
                </a:solidFill>
                <a:latin typeface="Century Gothic"/>
                <a:cs typeface="Arial"/>
              </a:rPr>
              <a:t>Profitons-en pour faire connaissance.</a:t>
            </a:r>
          </a:p>
        </p:txBody>
      </p:sp>
    </p:spTree>
    <p:extLst>
      <p:ext uri="{BB962C8B-B14F-4D97-AF65-F5344CB8AC3E}">
        <p14:creationId xmlns:p14="http://schemas.microsoft.com/office/powerpoint/2010/main" val="2995752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rPr>
              <a:t>Activité</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rgbClr val="000000"/>
                </a:solidFill>
                <a:latin typeface="Century Gothic"/>
                <a:cs typeface="Arial"/>
              </a:rPr>
              <a:t>Présentez-vous à tour de rôle au groupe. </a:t>
            </a:r>
          </a:p>
          <a:p>
            <a:r>
              <a:rPr lang="fr-CA" kern="0" dirty="0">
                <a:solidFill>
                  <a:srgbClr val="000000"/>
                </a:solidFill>
                <a:latin typeface="Century Gothic"/>
                <a:cs typeface="Arial"/>
              </a:rPr>
              <a:t>Les parents, dites votre prénom et votre couleur préférée. </a:t>
            </a:r>
          </a:p>
          <a:p>
            <a:r>
              <a:rPr lang="fr-CA" kern="0" dirty="0">
                <a:solidFill>
                  <a:srgbClr val="000000"/>
                </a:solidFill>
                <a:latin typeface="Century Gothic"/>
                <a:cs typeface="Arial"/>
              </a:rPr>
              <a:t>Les enfants, dites votre prénom et votre repas préféré.</a:t>
            </a:r>
          </a:p>
          <a:p>
            <a:endParaRPr lang="fr-CA" kern="0" dirty="0"/>
          </a:p>
        </p:txBody>
      </p:sp>
      <p:pic>
        <p:nvPicPr>
          <p:cNvPr id="4" name="Picture 3"/>
          <p:cNvPicPr>
            <a:picLocks noChangeAspect="1"/>
          </p:cNvPicPr>
          <p:nvPr/>
        </p:nvPicPr>
        <p:blipFill>
          <a:blip r:embed="rId2"/>
          <a:stretch>
            <a:fillRect/>
          </a:stretch>
        </p:blipFill>
        <p:spPr>
          <a:xfrm>
            <a:off x="661012" y="626710"/>
            <a:ext cx="640135" cy="640135"/>
          </a:xfrm>
          <a:prstGeom prst="rect">
            <a:avLst/>
          </a:prstGeom>
        </p:spPr>
      </p:pic>
    </p:spTree>
    <p:extLst>
      <p:ext uri="{BB962C8B-B14F-4D97-AF65-F5344CB8AC3E}">
        <p14:creationId xmlns:p14="http://schemas.microsoft.com/office/powerpoint/2010/main" val="481907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a:t>L</a:t>
            </a:r>
            <a:r>
              <a:rPr lang="fr-CA" dirty="0">
                <a:solidFill>
                  <a:schemeClr val="accent2">
                    <a:lumMod val="76000"/>
                  </a:schemeClr>
                </a:solidFill>
                <a:latin typeface="Century Gothic"/>
                <a:cs typeface="Arial"/>
              </a:rPr>
              <a:t>ittératie familiale</a:t>
            </a:r>
            <a:endParaRPr lang="fr-CA" dirty="0">
              <a:solidFill>
                <a:schemeClr val="accent2">
                  <a:lumMod val="76000"/>
                </a:schemeClr>
              </a:solidFill>
              <a:latin typeface="Century Gothic"/>
            </a:endParaRP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t>La littératie peut s’intégrer à votre routine quotidienne, que ce soit </a:t>
            </a:r>
            <a:endParaRPr lang="fr-FR" kern="0" dirty="0"/>
          </a:p>
          <a:p>
            <a:pPr lvl="1">
              <a:buFont typeface="Courier New" charset="2"/>
              <a:buChar char="o"/>
            </a:pPr>
            <a:r>
              <a:rPr lang="fr-CA" kern="0" dirty="0"/>
              <a:t>en identifiant des mots sur des panneaux lorsque vous vous promenez dans votre quartier ou dans un supermarché, ou </a:t>
            </a:r>
          </a:p>
          <a:p>
            <a:pPr lvl="1">
              <a:buFont typeface="Courier New" charset="2"/>
              <a:buChar char="o"/>
            </a:pPr>
            <a:r>
              <a:rPr lang="fr-CA" kern="0" dirty="0"/>
              <a:t>en lisant l’étiquette d’un emballage de collation avec votre enfant, ou en lui demande de vous la lire, en fonction de son âge.</a:t>
            </a:r>
          </a:p>
          <a:p>
            <a:endParaRPr lang="fr-CA" kern="0" dirty="0"/>
          </a:p>
          <a:p>
            <a:endParaRPr lang="fr-CA" kern="0" dirty="0"/>
          </a:p>
        </p:txBody>
      </p:sp>
    </p:spTree>
    <p:extLst>
      <p:ext uri="{BB962C8B-B14F-4D97-AF65-F5344CB8AC3E}">
        <p14:creationId xmlns:p14="http://schemas.microsoft.com/office/powerpoint/2010/main" val="4280884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latin typeface="Century Gothic"/>
              </a:rPr>
              <a:t>Activité</a:t>
            </a:r>
            <a:endParaRPr lang="fr-CA" dirty="0">
              <a:solidFill>
                <a:schemeClr val="accent2">
                  <a:lumMod val="76000"/>
                </a:schemeClr>
              </a:solidFill>
            </a:endParaRPr>
          </a:p>
        </p:txBody>
      </p:sp>
      <p:sp>
        <p:nvSpPr>
          <p:cNvPr id="3" name="Content Placeholder 2"/>
          <p:cNvSpPr>
            <a:spLocks noGrp="1"/>
          </p:cNvSpPr>
          <p:nvPr>
            <p:ph idx="1"/>
          </p:nvPr>
        </p:nvSpPr>
        <p:spPr>
          <a:xfrm>
            <a:off x="358890" y="1562925"/>
            <a:ext cx="10843600" cy="3777622"/>
          </a:xfrm>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Créez des plaques signalétiques ou des pancartes avec votre nom et placez-les à votre place tous les jours. </a:t>
            </a:r>
          </a:p>
          <a:p>
            <a:r>
              <a:rPr lang="fr-CA" kern="0" dirty="0">
                <a:solidFill>
                  <a:schemeClr val="tx1">
                    <a:lumMod val="76000"/>
                    <a:lumOff val="24000"/>
                  </a:schemeClr>
                </a:solidFill>
                <a:latin typeface="Century Gothic"/>
                <a:cs typeface="Arial"/>
              </a:rPr>
              <a:t>Laissez libre cours à votre imagination pour que vos porte-noms reflètent votre personnalité. </a:t>
            </a:r>
          </a:p>
          <a:p>
            <a:r>
              <a:rPr lang="fr-CA" kern="0" dirty="0">
                <a:solidFill>
                  <a:schemeClr val="tx1">
                    <a:lumMod val="76000"/>
                    <a:lumOff val="24000"/>
                  </a:schemeClr>
                </a:solidFill>
                <a:latin typeface="Century Gothic"/>
                <a:cs typeface="Arial"/>
              </a:rPr>
              <a:t>Vous pouvez par exemple les décorer de fleurs, si vous aimez les fleurs.</a:t>
            </a:r>
          </a:p>
        </p:txBody>
      </p:sp>
      <p:pic>
        <p:nvPicPr>
          <p:cNvPr id="4" name="Picture 3"/>
          <p:cNvPicPr>
            <a:picLocks noChangeAspect="1"/>
          </p:cNvPicPr>
          <p:nvPr/>
        </p:nvPicPr>
        <p:blipFill>
          <a:blip r:embed="rId2"/>
          <a:stretch>
            <a:fillRect/>
          </a:stretch>
        </p:blipFill>
        <p:spPr>
          <a:xfrm>
            <a:off x="661012" y="626710"/>
            <a:ext cx="640135" cy="640135"/>
          </a:xfrm>
          <a:prstGeom prst="rect">
            <a:avLst/>
          </a:prstGeom>
        </p:spPr>
      </p:pic>
    </p:spTree>
    <p:extLst>
      <p:ext uri="{BB962C8B-B14F-4D97-AF65-F5344CB8AC3E}">
        <p14:creationId xmlns:p14="http://schemas.microsoft.com/office/powerpoint/2010/main" val="3496459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40181" y="624110"/>
            <a:ext cx="10264431" cy="1280890"/>
          </a:xfrm>
        </p:spPr>
        <p:txBody>
          <a:bodyPr/>
          <a:lstStyle/>
          <a:p>
            <a:r>
              <a:rPr lang="fr-CA" dirty="0"/>
              <a:t>Discutons</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Quelles activités de littératie faites-vous à la maison ?</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661012" y="624110"/>
            <a:ext cx="579170" cy="585267"/>
          </a:xfrm>
          <a:prstGeom prst="rect">
            <a:avLst/>
          </a:prstGeom>
        </p:spPr>
      </p:pic>
    </p:spTree>
    <p:extLst>
      <p:ext uri="{BB962C8B-B14F-4D97-AF65-F5344CB8AC3E}">
        <p14:creationId xmlns:p14="http://schemas.microsoft.com/office/powerpoint/2010/main" val="2465101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latin typeface="Century Gothic"/>
              </a:rPr>
              <a:t>Activité</a:t>
            </a:r>
            <a:endParaRPr lang="fr-CA" dirty="0">
              <a:solidFill>
                <a:schemeClr val="accent2">
                  <a:lumMod val="76000"/>
                </a:schemeClr>
              </a:solidFill>
            </a:endParaRPr>
          </a:p>
        </p:txBody>
      </p:sp>
      <p:sp>
        <p:nvSpPr>
          <p:cNvPr id="3" name="Content Placeholder 2"/>
          <p:cNvSpPr>
            <a:spLocks noGrp="1"/>
          </p:cNvSpPr>
          <p:nvPr>
            <p:ph idx="1"/>
          </p:nvPr>
        </p:nvSpPr>
        <p:spPr/>
        <p:txBody>
          <a:bodyPr vert="horz" lIns="91440" tIns="45720" rIns="91440" bIns="45720" rtlCol="0" anchor="t">
            <a:normAutofit/>
          </a:bodyPr>
          <a:lstStyle/>
          <a:p>
            <a:pPr marL="0" indent="0">
              <a:buNone/>
            </a:pPr>
            <a:r>
              <a:rPr lang="fr-CA" kern="0" dirty="0">
                <a:solidFill>
                  <a:schemeClr val="tx1">
                    <a:lumMod val="76000"/>
                    <a:lumOff val="24000"/>
                  </a:schemeClr>
                </a:solidFill>
                <a:latin typeface="Century Gothic"/>
                <a:cs typeface="Arial"/>
              </a:rPr>
              <a:t>Brise-glace : Répondez aux questions « Préfèreriez-vous… » ci-dessous : </a:t>
            </a:r>
          </a:p>
          <a:p>
            <a:pPr marL="0" indent="0">
              <a:buNone/>
            </a:pPr>
            <a:endParaRPr lang="fr-CA" kern="0" dirty="0">
              <a:solidFill>
                <a:schemeClr val="tx1">
                  <a:lumMod val="76000"/>
                  <a:lumOff val="24000"/>
                </a:schemeClr>
              </a:solidFill>
            </a:endParaRPr>
          </a:p>
          <a:p>
            <a:pPr marL="0" indent="0">
              <a:buNone/>
            </a:pPr>
            <a:r>
              <a:rPr lang="fr-CA" kern="0" dirty="0">
                <a:solidFill>
                  <a:schemeClr val="tx1">
                    <a:lumMod val="76000"/>
                    <a:lumOff val="24000"/>
                  </a:schemeClr>
                </a:solidFill>
                <a:latin typeface="Century Gothic"/>
                <a:cs typeface="Arial"/>
              </a:rPr>
              <a:t>1. Préfèreriez-vous nager dans une piscine remplie de gelée (</a:t>
            </a:r>
            <a:r>
              <a:rPr lang="fr-CA" i="1" kern="0" dirty="0" err="1">
                <a:solidFill>
                  <a:schemeClr val="tx1">
                    <a:lumMod val="76000"/>
                    <a:lumOff val="24000"/>
                  </a:schemeClr>
                </a:solidFill>
                <a:latin typeface="Century Gothic"/>
                <a:cs typeface="Arial"/>
              </a:rPr>
              <a:t>jello</a:t>
            </a:r>
            <a:r>
              <a:rPr lang="fr-CA" kern="0" dirty="0">
                <a:solidFill>
                  <a:schemeClr val="tx1">
                    <a:lumMod val="76000"/>
                    <a:lumOff val="24000"/>
                  </a:schemeClr>
                </a:solidFill>
                <a:latin typeface="Century Gothic"/>
                <a:cs typeface="Arial"/>
              </a:rPr>
              <a:t>) ou dormir dans un lit de spaghettis ?</a:t>
            </a:r>
          </a:p>
          <a:p>
            <a:pPr marL="457200" indent="-457200">
              <a:buFont typeface="+mj-lt"/>
              <a:buAutoNum type="arabicPeriod"/>
            </a:pPr>
            <a:endParaRPr lang="fr-CA" kern="0" dirty="0">
              <a:solidFill>
                <a:schemeClr val="tx1">
                  <a:lumMod val="76000"/>
                  <a:lumOff val="24000"/>
                </a:schemeClr>
              </a:solidFill>
            </a:endParaRPr>
          </a:p>
          <a:p>
            <a:pPr marL="0" indent="0">
              <a:buNone/>
            </a:pPr>
            <a:r>
              <a:rPr lang="fr-CA" kern="0" dirty="0">
                <a:solidFill>
                  <a:schemeClr val="tx1">
                    <a:lumMod val="76000"/>
                    <a:lumOff val="24000"/>
                  </a:schemeClr>
                </a:solidFill>
                <a:latin typeface="Century Gothic"/>
                <a:cs typeface="Arial"/>
              </a:rPr>
              <a:t>2. Préfèreriez-vous vivre dans l’espace ou dans un sous-marin ?</a:t>
            </a:r>
          </a:p>
          <a:p>
            <a:pPr marL="457200" indent="-457200">
              <a:buFont typeface="+mj-lt"/>
              <a:buAutoNum type="arabicPeriod"/>
            </a:pPr>
            <a:endParaRPr lang="fr-CA" kern="0" dirty="0">
              <a:solidFill>
                <a:schemeClr val="tx1">
                  <a:lumMod val="76000"/>
                  <a:lumOff val="24000"/>
                </a:schemeClr>
              </a:solidFill>
            </a:endParaRPr>
          </a:p>
          <a:p>
            <a:pPr marL="0" indent="0">
              <a:buNone/>
            </a:pPr>
            <a:r>
              <a:rPr lang="fr-CA" kern="0" dirty="0">
                <a:solidFill>
                  <a:schemeClr val="tx1">
                    <a:lumMod val="76000"/>
                    <a:lumOff val="24000"/>
                  </a:schemeClr>
                </a:solidFill>
                <a:latin typeface="Century Gothic"/>
                <a:cs typeface="Arial"/>
              </a:rPr>
              <a:t>3. Préfèreriez-vous avoir un tapis volant ou un robot personnel ?</a:t>
            </a:r>
          </a:p>
        </p:txBody>
      </p:sp>
      <p:pic>
        <p:nvPicPr>
          <p:cNvPr id="4" name="Picture 3"/>
          <p:cNvPicPr>
            <a:picLocks noChangeAspect="1"/>
          </p:cNvPicPr>
          <p:nvPr/>
        </p:nvPicPr>
        <p:blipFill>
          <a:blip r:embed="rId2"/>
          <a:stretch>
            <a:fillRect/>
          </a:stretch>
        </p:blipFill>
        <p:spPr>
          <a:xfrm>
            <a:off x="661012" y="626710"/>
            <a:ext cx="640135" cy="640135"/>
          </a:xfrm>
          <a:prstGeom prst="rect">
            <a:avLst/>
          </a:prstGeom>
        </p:spPr>
      </p:pic>
    </p:spTree>
    <p:extLst>
      <p:ext uri="{BB962C8B-B14F-4D97-AF65-F5344CB8AC3E}">
        <p14:creationId xmlns:p14="http://schemas.microsoft.com/office/powerpoint/2010/main" val="3589427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21041128"/>
              </p:ext>
            </p:extLst>
          </p:nvPr>
        </p:nvGraphicFramePr>
        <p:xfrm>
          <a:off x="3159115" y="137889"/>
          <a:ext cx="6113770" cy="6396043"/>
        </p:xfrm>
        <a:graphic>
          <a:graphicData uri="http://schemas.openxmlformats.org/drawingml/2006/table">
            <a:tbl>
              <a:tblPr firstRow="1" firstCol="1" bandRow="1"/>
              <a:tblGrid>
                <a:gridCol w="1294681">
                  <a:extLst>
                    <a:ext uri="{9D8B030D-6E8A-4147-A177-3AD203B41FA5}">
                      <a16:colId xmlns:a16="http://schemas.microsoft.com/office/drawing/2014/main" val="3076683951"/>
                    </a:ext>
                  </a:extLst>
                </a:gridCol>
                <a:gridCol w="4819089">
                  <a:extLst>
                    <a:ext uri="{9D8B030D-6E8A-4147-A177-3AD203B41FA5}">
                      <a16:colId xmlns:a16="http://schemas.microsoft.com/office/drawing/2014/main" val="3444789173"/>
                    </a:ext>
                  </a:extLst>
                </a:gridCol>
              </a:tblGrid>
              <a:tr h="196864">
                <a:tc>
                  <a:txBody>
                    <a:bodyPr/>
                    <a:lstStyle/>
                    <a:p>
                      <a:pPr algn="ctr">
                        <a:lnSpc>
                          <a:spcPct val="107000"/>
                        </a:lnSpc>
                        <a:spcAft>
                          <a:spcPts val="0"/>
                        </a:spcAft>
                      </a:pPr>
                      <a:r>
                        <a:rPr lang="fr-CA" sz="1500" b="1" dirty="0">
                          <a:effectLst/>
                          <a:latin typeface="+mj-lt"/>
                          <a:ea typeface="Calibri"/>
                          <a:cs typeface="Times New Roman"/>
                        </a:rPr>
                        <a:t>Module</a:t>
                      </a: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07000"/>
                        </a:lnSpc>
                        <a:spcAft>
                          <a:spcPts val="0"/>
                        </a:spcAft>
                      </a:pPr>
                      <a:r>
                        <a:rPr lang="fr-CA" sz="1500" b="1" dirty="0">
                          <a:effectLst/>
                          <a:latin typeface="+mj-lt"/>
                          <a:ea typeface="Calibri"/>
                          <a:cs typeface="Times New Roman"/>
                        </a:rPr>
                        <a:t>Sujets</a:t>
                      </a: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335231451"/>
                  </a:ext>
                </a:extLst>
              </a:tr>
              <a:tr h="393727">
                <a:tc>
                  <a:txBody>
                    <a:bodyPr/>
                    <a:lstStyle/>
                    <a:p>
                      <a:pPr algn="ctr">
                        <a:lnSpc>
                          <a:spcPct val="107000"/>
                        </a:lnSpc>
                        <a:spcAft>
                          <a:spcPts val="0"/>
                        </a:spcAft>
                      </a:pPr>
                      <a:r>
                        <a:rPr lang="fr-CA" sz="1500" b="1" dirty="0">
                          <a:effectLst/>
                          <a:latin typeface="+mj-lt"/>
                          <a:ea typeface="Calibri"/>
                          <a:cs typeface="Times New Roman"/>
                        </a:rPr>
                        <a:t>1</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b="0" i="0" u="none" strike="noStrike" noProof="0" dirty="0">
                          <a:solidFill>
                            <a:srgbClr val="000000"/>
                          </a:solidFill>
                          <a:effectLst/>
                          <a:latin typeface="Century Gothic"/>
                        </a:rPr>
                        <a:t>Définir l’alphabétisation familiale</a:t>
                      </a:r>
                    </a:p>
                    <a:p>
                      <a:pPr marL="342900" lvl="0" indent="-342900">
                        <a:lnSpc>
                          <a:spcPct val="107000"/>
                        </a:lnSpc>
                        <a:spcAft>
                          <a:spcPts val="0"/>
                        </a:spcAft>
                        <a:buFont typeface="Symbol" panose="05050102010706020507" pitchFamily="18" charset="2"/>
                        <a:buChar char=""/>
                      </a:pPr>
                      <a:r>
                        <a:rPr lang="fr-CA" sz="1500" b="0" i="0" u="none" strike="noStrike" noProof="0" dirty="0">
                          <a:solidFill>
                            <a:srgbClr val="000000"/>
                          </a:solidFill>
                          <a:effectLst/>
                          <a:latin typeface="Century Gothic"/>
                        </a:rPr>
                        <a:t>Apprendre à se connaitre</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2398316"/>
                  </a:ext>
                </a:extLst>
              </a:tr>
              <a:tr h="590592">
                <a:tc>
                  <a:txBody>
                    <a:bodyPr/>
                    <a:lstStyle/>
                    <a:p>
                      <a:pPr algn="ctr">
                        <a:lnSpc>
                          <a:spcPct val="107000"/>
                        </a:lnSpc>
                        <a:spcAft>
                          <a:spcPts val="0"/>
                        </a:spcAft>
                      </a:pPr>
                      <a:r>
                        <a:rPr lang="fr-CA" sz="1500" b="1" dirty="0">
                          <a:effectLst/>
                          <a:latin typeface="+mj-lt"/>
                          <a:ea typeface="Calibri"/>
                          <a:cs typeface="Times New Roman"/>
                        </a:rPr>
                        <a:t>2</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Alimentation saine</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Planification des repas</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Créer un livre de recettes</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555544"/>
                  </a:ext>
                </a:extLst>
              </a:tr>
              <a:tr h="393727">
                <a:tc>
                  <a:txBody>
                    <a:bodyPr/>
                    <a:lstStyle/>
                    <a:p>
                      <a:pPr algn="ctr">
                        <a:lnSpc>
                          <a:spcPct val="107000"/>
                        </a:lnSpc>
                        <a:spcAft>
                          <a:spcPts val="0"/>
                        </a:spcAft>
                      </a:pPr>
                      <a:r>
                        <a:rPr lang="fr-CA" sz="1500" b="1" dirty="0">
                          <a:effectLst/>
                          <a:latin typeface="+mj-lt"/>
                          <a:ea typeface="Calibri"/>
                          <a:cs typeface="Times New Roman"/>
                        </a:rPr>
                        <a:t>3</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Organisation</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Gestion du temps</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248392"/>
                  </a:ext>
                </a:extLst>
              </a:tr>
              <a:tr h="393727">
                <a:tc>
                  <a:txBody>
                    <a:bodyPr/>
                    <a:lstStyle/>
                    <a:p>
                      <a:pPr algn="ctr">
                        <a:lnSpc>
                          <a:spcPct val="107000"/>
                        </a:lnSpc>
                        <a:spcAft>
                          <a:spcPts val="0"/>
                        </a:spcAft>
                      </a:pPr>
                      <a:r>
                        <a:rPr lang="fr-CA" sz="1500" b="1" dirty="0">
                          <a:effectLst/>
                          <a:latin typeface="+mj-lt"/>
                          <a:ea typeface="Calibri"/>
                          <a:cs typeface="Times New Roman"/>
                        </a:rPr>
                        <a:t>4</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Budget pour enfants</a:t>
                      </a:r>
                      <a:endParaRPr lang="fr-CA" sz="1500" dirty="0">
                        <a:effectLst/>
                        <a:latin typeface="+mj-lt"/>
                        <a:ea typeface="Calibri" panose="020F0502020204030204" pitchFamily="34" charset="0"/>
                        <a:cs typeface="Times New Roman" panose="02020603050405020304" pitchFamily="18" charset="0"/>
                      </a:endParaRP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Dépenses imprévues</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7180639"/>
                  </a:ext>
                </a:extLst>
              </a:tr>
              <a:tr h="590592">
                <a:tc>
                  <a:txBody>
                    <a:bodyPr/>
                    <a:lstStyle/>
                    <a:p>
                      <a:pPr algn="ctr">
                        <a:lnSpc>
                          <a:spcPct val="107000"/>
                        </a:lnSpc>
                        <a:spcAft>
                          <a:spcPts val="0"/>
                        </a:spcAft>
                      </a:pPr>
                      <a:r>
                        <a:rPr lang="fr-CA" sz="1500" b="1" dirty="0">
                          <a:effectLst/>
                          <a:latin typeface="+mj-lt"/>
                          <a:ea typeface="Calibri"/>
                          <a:cs typeface="Times New Roman"/>
                        </a:rPr>
                        <a:t>5</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Éducation</a:t>
                      </a:r>
                      <a:endParaRPr lang="fr-CA" sz="1500" dirty="0">
                        <a:effectLst/>
                        <a:latin typeface="+mj-lt"/>
                        <a:ea typeface="Calibri" panose="020F0502020204030204" pitchFamily="34" charset="0"/>
                        <a:cs typeface="Times New Roman" panose="02020603050405020304" pitchFamily="18" charset="0"/>
                      </a:endParaRP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Aide aux devoirs</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Ressources d’apprentissage en ligne</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6506406"/>
                  </a:ext>
                </a:extLst>
              </a:tr>
              <a:tr h="393727">
                <a:tc>
                  <a:txBody>
                    <a:bodyPr/>
                    <a:lstStyle/>
                    <a:p>
                      <a:pPr algn="ctr">
                        <a:lnSpc>
                          <a:spcPct val="107000"/>
                        </a:lnSpc>
                        <a:spcAft>
                          <a:spcPts val="0"/>
                        </a:spcAft>
                      </a:pPr>
                      <a:r>
                        <a:rPr lang="fr-CA" sz="1500" b="1" dirty="0">
                          <a:effectLst/>
                          <a:latin typeface="+mj-lt"/>
                          <a:ea typeface="Calibri"/>
                          <a:cs typeface="Times New Roman"/>
                        </a:rPr>
                        <a:t>6</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l">
                        <a:lnSpc>
                          <a:spcPct val="107000"/>
                        </a:lnSpc>
                        <a:buFont typeface="Symbol" panose="05050102010706020507" pitchFamily="18" charset="2"/>
                        <a:buChar char=""/>
                      </a:pPr>
                      <a:r>
                        <a:rPr lang="fr-CA" sz="1500" dirty="0">
                          <a:effectLst/>
                          <a:latin typeface="+mj-lt"/>
                          <a:ea typeface="Calibri"/>
                          <a:cs typeface="Times New Roman"/>
                        </a:rPr>
                        <a:t>Ressources d’alphabétisation communautaire</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Fixer des objectifs d’alphabétisation</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1504161"/>
                  </a:ext>
                </a:extLst>
              </a:tr>
              <a:tr h="590592">
                <a:tc>
                  <a:txBody>
                    <a:bodyPr/>
                    <a:lstStyle/>
                    <a:p>
                      <a:pPr algn="ctr">
                        <a:lnSpc>
                          <a:spcPct val="107000"/>
                        </a:lnSpc>
                        <a:spcAft>
                          <a:spcPts val="0"/>
                        </a:spcAft>
                      </a:pPr>
                      <a:r>
                        <a:rPr lang="fr-CA" sz="1500" b="1" dirty="0">
                          <a:effectLst/>
                          <a:latin typeface="+mj-lt"/>
                          <a:ea typeface="Calibri"/>
                          <a:cs typeface="Times New Roman"/>
                        </a:rPr>
                        <a:t>7</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Planification de carrière</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Quel métier aimerais-tu faire quand tu seras grand ou grande ?</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CV et recherche d’emploi pour les parents</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0588005"/>
                  </a:ext>
                </a:extLst>
              </a:tr>
              <a:tr h="590592">
                <a:tc>
                  <a:txBody>
                    <a:bodyPr/>
                    <a:lstStyle/>
                    <a:p>
                      <a:pPr algn="ctr">
                        <a:lnSpc>
                          <a:spcPct val="107000"/>
                        </a:lnSpc>
                        <a:spcAft>
                          <a:spcPts val="0"/>
                        </a:spcAft>
                      </a:pPr>
                      <a:r>
                        <a:rPr lang="fr-CA" sz="1500" b="1" dirty="0">
                          <a:effectLst/>
                          <a:latin typeface="+mj-lt"/>
                          <a:ea typeface="Calibri"/>
                          <a:cs typeface="Times New Roman"/>
                        </a:rPr>
                        <a:t>8</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Maintenir un mode de vie sain</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Activités parascolaires</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Maladies infantiles</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685818"/>
                  </a:ext>
                </a:extLst>
              </a:tr>
              <a:tr h="393727">
                <a:tc>
                  <a:txBody>
                    <a:bodyPr/>
                    <a:lstStyle/>
                    <a:p>
                      <a:pPr algn="ctr">
                        <a:lnSpc>
                          <a:spcPct val="107000"/>
                        </a:lnSpc>
                        <a:spcAft>
                          <a:spcPts val="0"/>
                        </a:spcAft>
                      </a:pPr>
                      <a:r>
                        <a:rPr lang="fr-CA" sz="1500" b="1" dirty="0">
                          <a:effectLst/>
                          <a:latin typeface="+mj-lt"/>
                          <a:ea typeface="Calibri"/>
                          <a:cs typeface="Times New Roman"/>
                        </a:rPr>
                        <a:t>9</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Compétences numériques</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Sécurité en ligne</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9849455"/>
                  </a:ext>
                </a:extLst>
              </a:tr>
              <a:tr h="590592">
                <a:tc>
                  <a:txBody>
                    <a:bodyPr/>
                    <a:lstStyle/>
                    <a:p>
                      <a:pPr algn="ctr">
                        <a:lnSpc>
                          <a:spcPct val="107000"/>
                        </a:lnSpc>
                        <a:spcAft>
                          <a:spcPts val="0"/>
                        </a:spcAft>
                      </a:pPr>
                      <a:r>
                        <a:rPr lang="fr-CA" sz="1500" b="1" dirty="0">
                          <a:effectLst/>
                          <a:latin typeface="+mj-lt"/>
                          <a:ea typeface="Calibri"/>
                          <a:cs typeface="Times New Roman"/>
                        </a:rPr>
                        <a:t>10</a:t>
                      </a:r>
                      <a:endParaRPr lang="fr-CA" sz="1500" dirty="0">
                        <a:effectLst/>
                        <a:latin typeface="+mj-lt"/>
                        <a:ea typeface="Calibri"/>
                        <a:cs typeface="Times New Roman"/>
                      </a:endParaRPr>
                    </a:p>
                  </a:txBody>
                  <a:tcPr marL="52377" marR="523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7000"/>
                        </a:lnSpc>
                        <a:spcAft>
                          <a:spcPts val="0"/>
                        </a:spcAft>
                        <a:buFont typeface="Symbol" panose="05050102010706020507" pitchFamily="18" charset="2"/>
                        <a:buChar char=""/>
                      </a:pPr>
                      <a:r>
                        <a:rPr lang="fr-CA" sz="1500" dirty="0">
                          <a:effectLst/>
                          <a:latin typeface="+mj-lt"/>
                          <a:ea typeface="Calibri"/>
                          <a:cs typeface="Times New Roman"/>
                        </a:rPr>
                        <a:t>Utiliser sa créativité pour créer un tableau de rêves ou un arbre généalogique</a:t>
                      </a:r>
                    </a:p>
                    <a:p>
                      <a:pPr marL="342900" lvl="0" indent="-342900" algn="l">
                        <a:lnSpc>
                          <a:spcPct val="107000"/>
                        </a:lnSpc>
                        <a:spcAft>
                          <a:spcPts val="0"/>
                        </a:spcAft>
                        <a:buFont typeface="Symbol" panose="05050102010706020507" pitchFamily="18" charset="2"/>
                        <a:buChar char=""/>
                      </a:pPr>
                      <a:r>
                        <a:rPr lang="fr-CA" sz="1500" b="0" i="0" u="none" strike="noStrike" baseline="0" noProof="0" dirty="0">
                          <a:solidFill>
                            <a:srgbClr val="000000"/>
                          </a:solidFill>
                          <a:effectLst/>
                          <a:latin typeface="Century Gothic"/>
                        </a:rPr>
                        <a:t>Tâche culminante </a:t>
                      </a:r>
                    </a:p>
                  </a:txBody>
                  <a:tcPr marL="52377" marR="523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1636452"/>
                  </a:ext>
                </a:extLst>
              </a:tr>
            </a:tbl>
          </a:graphicData>
        </a:graphic>
      </p:graphicFrame>
    </p:spTree>
    <p:extLst>
      <p:ext uri="{BB962C8B-B14F-4D97-AF65-F5344CB8AC3E}">
        <p14:creationId xmlns:p14="http://schemas.microsoft.com/office/powerpoint/2010/main" val="1959065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40181" y="624110"/>
            <a:ext cx="10264431" cy="1280890"/>
          </a:xfrm>
        </p:spPr>
        <p:txBody>
          <a:bodyPr/>
          <a:lstStyle/>
          <a:p>
            <a:r>
              <a:rPr lang="fr-CA" dirty="0"/>
              <a:t>Discutons</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Quels sont vos livres préférés ?</a:t>
            </a:r>
          </a:p>
        </p:txBody>
      </p:sp>
      <p:pic>
        <p:nvPicPr>
          <p:cNvPr id="5" name="Picture 3">
            <a:extLst>
              <a:ext uri="{FF2B5EF4-FFF2-40B4-BE49-F238E27FC236}">
                <a16:creationId xmlns:a16="http://schemas.microsoft.com/office/drawing/2014/main" id="{5E682872-E95D-5C89-D295-88D1089827DA}"/>
              </a:ext>
            </a:extLst>
          </p:cNvPr>
          <p:cNvPicPr>
            <a:picLocks noChangeAspect="1"/>
          </p:cNvPicPr>
          <p:nvPr/>
        </p:nvPicPr>
        <p:blipFill>
          <a:blip r:embed="rId2"/>
          <a:stretch>
            <a:fillRect/>
          </a:stretch>
        </p:blipFill>
        <p:spPr>
          <a:xfrm>
            <a:off x="661012" y="624110"/>
            <a:ext cx="579170" cy="585267"/>
          </a:xfrm>
          <a:prstGeom prst="rect">
            <a:avLst/>
          </a:prstGeom>
        </p:spPr>
      </p:pic>
    </p:spTree>
    <p:extLst>
      <p:ext uri="{BB962C8B-B14F-4D97-AF65-F5344CB8AC3E}">
        <p14:creationId xmlns:p14="http://schemas.microsoft.com/office/powerpoint/2010/main" val="4146629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rPr>
              <a:t>Activit</a:t>
            </a:r>
            <a:r>
              <a:rPr lang="fr-CA" dirty="0">
                <a:solidFill>
                  <a:schemeClr val="accent2">
                    <a:lumMod val="76000"/>
                  </a:schemeClr>
                </a:solidFill>
                <a:latin typeface="Century Gothic"/>
              </a:rPr>
              <a:t>é</a:t>
            </a:r>
            <a:endParaRPr lang="fr-CA" dirty="0">
              <a:solidFill>
                <a:schemeClr val="accent2">
                  <a:lumMod val="76000"/>
                </a:schemeClr>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Choisissez un livre parmi ceux proposés en classe. </a:t>
            </a:r>
          </a:p>
          <a:p>
            <a:r>
              <a:rPr lang="fr-CA" kern="0" dirty="0">
                <a:solidFill>
                  <a:schemeClr val="tx1">
                    <a:lumMod val="76000"/>
                    <a:lumOff val="24000"/>
                  </a:schemeClr>
                </a:solidFill>
                <a:latin typeface="Century Gothic"/>
                <a:cs typeface="Arial"/>
              </a:rPr>
              <a:t>Vous pouvez aussi en choisir un à lire en ligne. </a:t>
            </a:r>
          </a:p>
          <a:p>
            <a:r>
              <a:rPr lang="fr-CA" kern="0" dirty="0">
                <a:solidFill>
                  <a:schemeClr val="tx1">
                    <a:lumMod val="76000"/>
                    <a:lumOff val="24000"/>
                  </a:schemeClr>
                </a:solidFill>
                <a:latin typeface="Century Gothic"/>
                <a:cs typeface="Arial"/>
              </a:rPr>
              <a:t>Lisez-le ensuite avec votre enfant.</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661012" y="630516"/>
            <a:ext cx="640135" cy="634039"/>
          </a:xfrm>
          <a:prstGeom prst="rect">
            <a:avLst/>
          </a:prstGeom>
        </p:spPr>
      </p:pic>
    </p:spTree>
    <p:extLst>
      <p:ext uri="{BB962C8B-B14F-4D97-AF65-F5344CB8AC3E}">
        <p14:creationId xmlns:p14="http://schemas.microsoft.com/office/powerpoint/2010/main" val="34414400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40181" y="624110"/>
            <a:ext cx="10264431" cy="1280890"/>
          </a:xfrm>
        </p:spPr>
        <p:txBody>
          <a:bodyPr/>
          <a:lstStyle/>
          <a:p>
            <a:r>
              <a:rPr lang="fr-CA" dirty="0"/>
              <a:t>Discutons</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Lorsque vous avez terminé votre lecture, discutez de votre livre avec le groupe. </a:t>
            </a:r>
          </a:p>
          <a:p>
            <a:r>
              <a:rPr lang="fr-CA" kern="0" dirty="0">
                <a:solidFill>
                  <a:schemeClr val="tx1">
                    <a:lumMod val="76000"/>
                    <a:lumOff val="24000"/>
                  </a:schemeClr>
                </a:solidFill>
                <a:latin typeface="Century Gothic"/>
                <a:cs typeface="Arial"/>
              </a:rPr>
              <a:t>Quel était le thème principal de votre livre ?</a:t>
            </a:r>
          </a:p>
          <a:p>
            <a:r>
              <a:rPr lang="fr-CA" kern="0" dirty="0">
                <a:solidFill>
                  <a:schemeClr val="tx1">
                    <a:lumMod val="76000"/>
                    <a:lumOff val="24000"/>
                  </a:schemeClr>
                </a:solidFill>
                <a:latin typeface="Century Gothic"/>
                <a:cs typeface="Arial"/>
              </a:rPr>
              <a:t>Quel passage vous a particulièrement plu ?</a:t>
            </a:r>
            <a:r>
              <a:rPr lang="fr-CA" kern="0" dirty="0">
                <a:solidFill>
                  <a:schemeClr val="tx1">
                    <a:lumMod val="76000"/>
                    <a:lumOff val="24000"/>
                  </a:schemeClr>
                </a:solidFill>
              </a:rPr>
              <a:t> </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661012" y="624110"/>
            <a:ext cx="579170" cy="579170"/>
          </a:xfrm>
          <a:prstGeom prst="rect">
            <a:avLst/>
          </a:prstGeom>
        </p:spPr>
      </p:pic>
    </p:spTree>
    <p:extLst>
      <p:ext uri="{BB962C8B-B14F-4D97-AF65-F5344CB8AC3E}">
        <p14:creationId xmlns:p14="http://schemas.microsoft.com/office/powerpoint/2010/main" val="3197413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latin typeface="Century Gothic"/>
              </a:rPr>
              <a:t>Activité</a:t>
            </a:r>
            <a:endParaRPr lang="fr-CA" dirty="0">
              <a:solidFill>
                <a:schemeClr val="accent2">
                  <a:lumMod val="76000"/>
                </a:schemeClr>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Tout au long de la série d’apprentissage, vous et votre enfant rédigerez une courte histoire ensemble. </a:t>
            </a:r>
          </a:p>
          <a:p>
            <a:r>
              <a:rPr lang="fr-CA" kern="0" dirty="0">
                <a:solidFill>
                  <a:schemeClr val="tx1">
                    <a:lumMod val="76000"/>
                    <a:lumOff val="24000"/>
                  </a:schemeClr>
                </a:solidFill>
                <a:latin typeface="Century Gothic"/>
                <a:cs typeface="Arial"/>
              </a:rPr>
              <a:t>Utilisez le temps restant du cours d’aujourd’hui pour entamer l’écriture de votre livre. </a:t>
            </a:r>
          </a:p>
          <a:p>
            <a:r>
              <a:rPr lang="fr-CA" kern="0" dirty="0">
                <a:solidFill>
                  <a:schemeClr val="tx1">
                    <a:lumMod val="76000"/>
                    <a:lumOff val="24000"/>
                  </a:schemeClr>
                </a:solidFill>
                <a:latin typeface="Century Gothic"/>
                <a:cs typeface="Arial"/>
              </a:rPr>
              <a:t>Choisissez un thème, établissez un plan et, si vous avez le temps, commencez à rédiger votre histoire. </a:t>
            </a:r>
          </a:p>
          <a:p>
            <a:r>
              <a:rPr lang="fr-CA" kern="0" dirty="0">
                <a:solidFill>
                  <a:schemeClr val="tx1">
                    <a:lumMod val="76000"/>
                    <a:lumOff val="24000"/>
                  </a:schemeClr>
                </a:solidFill>
                <a:latin typeface="Century Gothic"/>
                <a:cs typeface="Arial"/>
              </a:rPr>
              <a:t>N’hésitez pas à vous servir du plan dans votre manuel comme guide.</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661012" y="624110"/>
            <a:ext cx="640135" cy="634039"/>
          </a:xfrm>
          <a:prstGeom prst="rect">
            <a:avLst/>
          </a:prstGeom>
        </p:spPr>
      </p:pic>
    </p:spTree>
    <p:extLst>
      <p:ext uri="{BB962C8B-B14F-4D97-AF65-F5344CB8AC3E}">
        <p14:creationId xmlns:p14="http://schemas.microsoft.com/office/powerpoint/2010/main" val="658135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8300" y="3015874"/>
            <a:ext cx="8915400" cy="826252"/>
          </a:xfrm>
        </p:spPr>
        <p:txBody>
          <a:bodyPr>
            <a:normAutofit/>
          </a:bodyPr>
          <a:lstStyle/>
          <a:p>
            <a:pPr marL="0" indent="0" algn="ctr">
              <a:buNone/>
            </a:pPr>
            <a:r>
              <a:rPr lang="fr-CA" sz="4800" dirty="0"/>
              <a:t>Questions?</a:t>
            </a:r>
          </a:p>
        </p:txBody>
      </p:sp>
    </p:spTree>
    <p:extLst>
      <p:ext uri="{BB962C8B-B14F-4D97-AF65-F5344CB8AC3E}">
        <p14:creationId xmlns:p14="http://schemas.microsoft.com/office/powerpoint/2010/main" val="311959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50392" y="632576"/>
            <a:ext cx="8911687" cy="1280890"/>
          </a:xfrm>
        </p:spPr>
        <p:txBody>
          <a:bodyPr/>
          <a:lstStyle/>
          <a:p>
            <a:r>
              <a:rPr lang="fr-CA" dirty="0"/>
              <a:t>Introduction</a:t>
            </a:r>
          </a:p>
        </p:txBody>
      </p:sp>
      <p:sp>
        <p:nvSpPr>
          <p:cNvPr id="3" name="Content Placeholder 2"/>
          <p:cNvSpPr>
            <a:spLocks noGrp="1"/>
          </p:cNvSpPr>
          <p:nvPr>
            <p:ph idx="1"/>
          </p:nvPr>
        </p:nvSpPr>
        <p:spPr>
          <a:xfrm>
            <a:off x="950392" y="1667933"/>
            <a:ext cx="10291216" cy="3777622"/>
          </a:xfrm>
        </p:spPr>
        <p:txBody>
          <a:bodyPr vert="horz" lIns="91440" tIns="45720" rIns="91440" bIns="45720" rtlCol="0" anchor="t">
            <a:normAutofit/>
          </a:bodyPr>
          <a:lstStyle/>
          <a:p>
            <a:r>
              <a:rPr lang="fr-CA" dirty="0">
                <a:solidFill>
                  <a:schemeClr val="tx1">
                    <a:lumMod val="76000"/>
                    <a:lumOff val="24000"/>
                  </a:schemeClr>
                </a:solidFill>
                <a:latin typeface="Century Gothic"/>
                <a:cs typeface="Arial"/>
              </a:rPr>
              <a:t>Grâce à cette série de modules, vous développerez des habiletés qui vous permettront d’inculquer le gout pour la lecture et l’écriture à vous-même et à votre enfant. </a:t>
            </a:r>
          </a:p>
          <a:p>
            <a:r>
              <a:rPr lang="fr-CA" dirty="0">
                <a:solidFill>
                  <a:schemeClr val="tx1">
                    <a:lumMod val="76000"/>
                    <a:lumOff val="24000"/>
                  </a:schemeClr>
                </a:solidFill>
                <a:latin typeface="Century Gothic"/>
                <a:cs typeface="Arial"/>
              </a:rPr>
              <a:t>Vous travaillerez sur différentes aptitudes en lecture et en rédaction qui seront bénéfiques pour chaque membre de la famille.</a:t>
            </a:r>
          </a:p>
        </p:txBody>
      </p:sp>
    </p:spTree>
    <p:extLst>
      <p:ext uri="{BB962C8B-B14F-4D97-AF65-F5344CB8AC3E}">
        <p14:creationId xmlns:p14="http://schemas.microsoft.com/office/powerpoint/2010/main" val="309720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1013" y="2054710"/>
            <a:ext cx="10400997" cy="3390845"/>
          </a:xfrm>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Remplissez le dossier d’évaluation. </a:t>
            </a:r>
          </a:p>
          <a:p>
            <a:r>
              <a:rPr lang="fr-CA" kern="0" dirty="0">
                <a:solidFill>
                  <a:schemeClr val="tx1">
                    <a:lumMod val="76000"/>
                    <a:lumOff val="24000"/>
                  </a:schemeClr>
                </a:solidFill>
                <a:latin typeface="Century Gothic"/>
                <a:cs typeface="Arial"/>
              </a:rPr>
              <a:t>L’objectif de cette évaluation est de déterminer les tâches que vous pouvez déjà accomplir de façon autonome et les compétences que vous améliorerez au cours de ces modules. </a:t>
            </a:r>
          </a:p>
          <a:p>
            <a:r>
              <a:rPr lang="fr-CA" kern="0" dirty="0">
                <a:solidFill>
                  <a:schemeClr val="tx1">
                    <a:lumMod val="76000"/>
                    <a:lumOff val="24000"/>
                  </a:schemeClr>
                </a:solidFill>
                <a:latin typeface="Century Gothic"/>
                <a:cs typeface="Arial"/>
              </a:rPr>
              <a:t>Lorsque vous aurez terminé l’évaluation, assurez-vous d’inscrire votre nom sur le dossier. Remettez le dossier à votre formateur ou votre formatrice.</a:t>
            </a:r>
          </a:p>
        </p:txBody>
      </p:sp>
      <p:sp>
        <p:nvSpPr>
          <p:cNvPr id="7" name="Title 1">
            <a:extLst>
              <a:ext uri="{FF2B5EF4-FFF2-40B4-BE49-F238E27FC236}">
                <a16:creationId xmlns:a16="http://schemas.microsoft.com/office/drawing/2014/main" id="{D97F2A22-8C0D-BA19-67A8-6951A9FC619E}"/>
              </a:ext>
            </a:extLst>
          </p:cNvPr>
          <p:cNvSpPr>
            <a:spLocks noGrp="1"/>
          </p:cNvSpPr>
          <p:nvPr>
            <p:ph type="title"/>
          </p:nvPr>
        </p:nvSpPr>
        <p:spPr>
          <a:xfrm>
            <a:off x="1301147" y="624110"/>
            <a:ext cx="10203466" cy="1280890"/>
          </a:xfrm>
        </p:spPr>
        <p:txBody>
          <a:bodyPr/>
          <a:lstStyle/>
          <a:p>
            <a:r>
              <a:rPr lang="fr-CA" dirty="0">
                <a:solidFill>
                  <a:schemeClr val="accent2">
                    <a:lumMod val="76000"/>
                  </a:schemeClr>
                </a:solidFill>
              </a:rPr>
              <a:t>Activit</a:t>
            </a:r>
            <a:r>
              <a:rPr lang="fr-CA" dirty="0">
                <a:solidFill>
                  <a:schemeClr val="accent2">
                    <a:lumMod val="76000"/>
                  </a:schemeClr>
                </a:solidFill>
                <a:latin typeface="Century Gothic"/>
              </a:rPr>
              <a:t>é</a:t>
            </a:r>
            <a:endParaRPr lang="fr-CA" dirty="0">
              <a:solidFill>
                <a:schemeClr val="accent2">
                  <a:lumMod val="76000"/>
                </a:schemeClr>
              </a:solidFill>
            </a:endParaRPr>
          </a:p>
        </p:txBody>
      </p:sp>
      <p:pic>
        <p:nvPicPr>
          <p:cNvPr id="8" name="Picture 3">
            <a:extLst>
              <a:ext uri="{FF2B5EF4-FFF2-40B4-BE49-F238E27FC236}">
                <a16:creationId xmlns:a16="http://schemas.microsoft.com/office/drawing/2014/main" id="{3FBC4F4A-8600-65B1-2584-29F47040B8AD}"/>
              </a:ext>
            </a:extLst>
          </p:cNvPr>
          <p:cNvPicPr>
            <a:picLocks noChangeAspect="1"/>
          </p:cNvPicPr>
          <p:nvPr/>
        </p:nvPicPr>
        <p:blipFill>
          <a:blip r:embed="rId2"/>
          <a:stretch>
            <a:fillRect/>
          </a:stretch>
        </p:blipFill>
        <p:spPr>
          <a:xfrm>
            <a:off x="661012" y="624110"/>
            <a:ext cx="640135" cy="640135"/>
          </a:xfrm>
          <a:prstGeom prst="rect">
            <a:avLst/>
          </a:prstGeom>
        </p:spPr>
      </p:pic>
    </p:spTree>
    <p:extLst>
      <p:ext uri="{BB962C8B-B14F-4D97-AF65-F5344CB8AC3E}">
        <p14:creationId xmlns:p14="http://schemas.microsoft.com/office/powerpoint/2010/main" val="2882522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61013" y="221204"/>
            <a:ext cx="9025952" cy="1280890"/>
          </a:xfrm>
        </p:spPr>
        <p:txBody>
          <a:bodyPr>
            <a:normAutofit/>
          </a:bodyPr>
          <a:lstStyle/>
          <a:p>
            <a:r>
              <a:rPr lang="fr-CA" kern="0" dirty="0">
                <a:solidFill>
                  <a:schemeClr val="accent2">
                    <a:lumMod val="76000"/>
                  </a:schemeClr>
                </a:solidFill>
                <a:latin typeface="Century Gothic"/>
                <a:cs typeface="Arial"/>
              </a:rPr>
              <a:t>Styles d’apprentissage</a:t>
            </a:r>
          </a:p>
        </p:txBody>
      </p:sp>
      <p:sp>
        <p:nvSpPr>
          <p:cNvPr id="3" name="Content Placeholder 2"/>
          <p:cNvSpPr>
            <a:spLocks noGrp="1"/>
          </p:cNvSpPr>
          <p:nvPr>
            <p:ph idx="1"/>
          </p:nvPr>
        </p:nvSpPr>
        <p:spPr>
          <a:xfrm>
            <a:off x="661012" y="978575"/>
            <a:ext cx="9025952" cy="5749353"/>
          </a:xfrm>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Il est également important de comprendre comment vous apprenez le mieux. </a:t>
            </a:r>
          </a:p>
          <a:p>
            <a:r>
              <a:rPr lang="fr-CA" kern="0" dirty="0">
                <a:solidFill>
                  <a:schemeClr val="tx1">
                    <a:lumMod val="76000"/>
                    <a:lumOff val="24000"/>
                  </a:schemeClr>
                </a:solidFill>
                <a:latin typeface="Century Gothic"/>
                <a:cs typeface="Arial"/>
              </a:rPr>
              <a:t>Il existe trois styles d’apprentissage : </a:t>
            </a:r>
          </a:p>
          <a:p>
            <a:pPr lvl="1"/>
            <a:r>
              <a:rPr lang="fr-CA" sz="2000" b="1" kern="0" dirty="0">
                <a:solidFill>
                  <a:schemeClr val="tx1">
                    <a:lumMod val="76000"/>
                    <a:lumOff val="24000"/>
                  </a:schemeClr>
                </a:solidFill>
                <a:latin typeface="Century Gothic"/>
                <a:cs typeface="Arial"/>
              </a:rPr>
              <a:t>Visuel : </a:t>
            </a:r>
            <a:r>
              <a:rPr lang="fr-CA" sz="2000" kern="0" dirty="0">
                <a:solidFill>
                  <a:schemeClr val="tx1">
                    <a:lumMod val="76000"/>
                    <a:lumOff val="24000"/>
                  </a:schemeClr>
                </a:solidFill>
                <a:latin typeface="Century Gothic"/>
                <a:cs typeface="Arial"/>
              </a:rPr>
              <a:t>La personne comprend et apprend mieux lorsque l’information est présentée visuellement au moyen d’informations écrites, d’images, de tableaux, de graphiques, etc. </a:t>
            </a:r>
          </a:p>
          <a:p>
            <a:pPr lvl="1"/>
            <a:r>
              <a:rPr lang="fr-CA" sz="2000" b="1" kern="0" dirty="0">
                <a:solidFill>
                  <a:schemeClr val="tx1">
                    <a:lumMod val="76000"/>
                    <a:lumOff val="24000"/>
                  </a:schemeClr>
                </a:solidFill>
                <a:latin typeface="Century Gothic"/>
                <a:cs typeface="Arial"/>
              </a:rPr>
              <a:t>Auditif : </a:t>
            </a:r>
            <a:r>
              <a:rPr lang="fr-CA" sz="2000" kern="0" dirty="0">
                <a:solidFill>
                  <a:schemeClr val="tx1">
                    <a:lumMod val="76000"/>
                    <a:lumOff val="24000"/>
                  </a:schemeClr>
                </a:solidFill>
                <a:latin typeface="Century Gothic"/>
                <a:cs typeface="Arial"/>
              </a:rPr>
              <a:t>La personne comprend et apprend mieux lorsque l’information est présentée de manière auditive. Elle entend des informations par la voix, la musique, les sons, etc. </a:t>
            </a:r>
          </a:p>
          <a:p>
            <a:pPr lvl="1"/>
            <a:r>
              <a:rPr lang="fr-CA" sz="2000" b="1" kern="0" dirty="0">
                <a:solidFill>
                  <a:schemeClr val="tx1">
                    <a:lumMod val="76000"/>
                    <a:lumOff val="24000"/>
                  </a:schemeClr>
                </a:solidFill>
                <a:latin typeface="Century Gothic"/>
                <a:cs typeface="Arial"/>
              </a:rPr>
              <a:t>Kinesthésique : </a:t>
            </a:r>
            <a:r>
              <a:rPr lang="fr-CA" sz="2000" kern="0" dirty="0">
                <a:solidFill>
                  <a:schemeClr val="tx1">
                    <a:lumMod val="76000"/>
                    <a:lumOff val="24000"/>
                  </a:schemeClr>
                </a:solidFill>
                <a:latin typeface="Century Gothic"/>
                <a:cs typeface="Arial"/>
              </a:rPr>
              <a:t>La personne comprend et apprend mieux lorsque l’information est présentée dans le cadre d’une expérience. Elle utilise ses mains ou son corps pour vivre les concepts enseignés.</a:t>
            </a:r>
          </a:p>
        </p:txBody>
      </p:sp>
      <p:pic>
        <p:nvPicPr>
          <p:cNvPr id="5" name="Image 4">
            <a:extLst>
              <a:ext uri="{FF2B5EF4-FFF2-40B4-BE49-F238E27FC236}">
                <a16:creationId xmlns:a16="http://schemas.microsoft.com/office/drawing/2014/main" id="{0D03949C-2D32-7C86-1D2F-6D1C1C019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7312" y="3395431"/>
            <a:ext cx="1934643" cy="1918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6392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240181" y="624110"/>
            <a:ext cx="10264431" cy="1280890"/>
          </a:xfrm>
        </p:spPr>
        <p:txBody>
          <a:bodyPr/>
          <a:lstStyle/>
          <a:p>
            <a:r>
              <a:rPr lang="fr-CA" dirty="0"/>
              <a:t>Discutons</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Quelle est l’importance de comprendre comment nous apprenons le mieux ? </a:t>
            </a:r>
          </a:p>
          <a:p>
            <a:r>
              <a:rPr lang="fr-CA" kern="0" dirty="0">
                <a:solidFill>
                  <a:schemeClr val="tx1">
                    <a:lumMod val="76000"/>
                    <a:lumOff val="24000"/>
                  </a:schemeClr>
                </a:solidFill>
                <a:latin typeface="Century Gothic"/>
                <a:cs typeface="Arial"/>
              </a:rPr>
              <a:t>Quelle est l’importance de comprendre les différents types de personnes apprenantes lorsque nous développons de nouvelles compétences ?</a:t>
            </a:r>
          </a:p>
          <a:p>
            <a:pPr marL="0" indent="0">
              <a:buNone/>
            </a:pPr>
            <a:endParaRPr lang="fr-CA" kern="0" dirty="0"/>
          </a:p>
        </p:txBody>
      </p:sp>
      <p:pic>
        <p:nvPicPr>
          <p:cNvPr id="4" name="Picture 3"/>
          <p:cNvPicPr>
            <a:picLocks noChangeAspect="1"/>
          </p:cNvPicPr>
          <p:nvPr/>
        </p:nvPicPr>
        <p:blipFill>
          <a:blip r:embed="rId2"/>
          <a:stretch>
            <a:fillRect/>
          </a:stretch>
        </p:blipFill>
        <p:spPr>
          <a:xfrm>
            <a:off x="661012" y="679288"/>
            <a:ext cx="579170" cy="585267"/>
          </a:xfrm>
          <a:prstGeom prst="rect">
            <a:avLst/>
          </a:prstGeom>
        </p:spPr>
      </p:pic>
    </p:spTree>
    <p:extLst>
      <p:ext uri="{BB962C8B-B14F-4D97-AF65-F5344CB8AC3E}">
        <p14:creationId xmlns:p14="http://schemas.microsoft.com/office/powerpoint/2010/main" val="2612771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147" y="624110"/>
            <a:ext cx="10203466" cy="1280890"/>
          </a:xfrm>
        </p:spPr>
        <p:txBody>
          <a:bodyPr/>
          <a:lstStyle/>
          <a:p>
            <a:r>
              <a:rPr lang="fr-CA" dirty="0">
                <a:solidFill>
                  <a:schemeClr val="accent2">
                    <a:lumMod val="76000"/>
                  </a:schemeClr>
                </a:solidFill>
              </a:rPr>
              <a:t>Activit</a:t>
            </a:r>
            <a:r>
              <a:rPr lang="fr-CA" dirty="0">
                <a:solidFill>
                  <a:schemeClr val="accent2">
                    <a:lumMod val="76000"/>
                  </a:schemeClr>
                </a:solidFill>
                <a:latin typeface="Century Gothic"/>
              </a:rPr>
              <a:t>é</a:t>
            </a:r>
            <a:endParaRPr lang="fr-CA" dirty="0">
              <a:solidFill>
                <a:schemeClr val="accent2">
                  <a:lumMod val="76000"/>
                </a:schemeClr>
              </a:solidFill>
            </a:endParaRP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Remplissez le questionnaire sur les styles d’apprentissage. Découvrez votre type de personne apprenante. </a:t>
            </a:r>
          </a:p>
          <a:p>
            <a:r>
              <a:rPr lang="fr-CA" kern="0" dirty="0">
                <a:solidFill>
                  <a:schemeClr val="tx1">
                    <a:lumMod val="76000"/>
                    <a:lumOff val="24000"/>
                  </a:schemeClr>
                </a:solidFill>
                <a:latin typeface="Century Gothic"/>
                <a:cs typeface="Arial"/>
              </a:rPr>
              <a:t>Lorsque vous aurez rempli le questionnaire, inscrivez votre nom. Remettez-le à votre formateur ou votre formatrice.</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661012" y="624110"/>
            <a:ext cx="640135" cy="640135"/>
          </a:xfrm>
          <a:prstGeom prst="rect">
            <a:avLst/>
          </a:prstGeom>
        </p:spPr>
      </p:pic>
    </p:spTree>
    <p:extLst>
      <p:ext uri="{BB962C8B-B14F-4D97-AF65-F5344CB8AC3E}">
        <p14:creationId xmlns:p14="http://schemas.microsoft.com/office/powerpoint/2010/main" val="4274058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25533" y="624110"/>
            <a:ext cx="10179079" cy="1280890"/>
          </a:xfrm>
        </p:spPr>
        <p:txBody>
          <a:bodyPr/>
          <a:lstStyle/>
          <a:p>
            <a:r>
              <a:rPr lang="fr-CA" dirty="0"/>
              <a:t>Plan d'apprentissage</a:t>
            </a: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Le plan d’apprentissage est un outil que vous pouvez utiliser avec votre formateur ou votre formatrice pour planifier et suivre votre objectif, vos activités d’apprentissage, vos tâches jalons, les soutiens supplémentaires nécessaires et les résultats de l’aiguillage. </a:t>
            </a:r>
          </a:p>
          <a:p>
            <a:r>
              <a:rPr lang="fr-CA" kern="0" dirty="0">
                <a:solidFill>
                  <a:schemeClr val="tx1">
                    <a:lumMod val="76000"/>
                    <a:lumOff val="24000"/>
                  </a:schemeClr>
                </a:solidFill>
                <a:latin typeface="Century Gothic"/>
                <a:cs typeface="Arial"/>
              </a:rPr>
              <a:t>Passez en revue votre plan d’apprentissage et effectuez les tâches dans votre manuel.</a:t>
            </a:r>
          </a:p>
        </p:txBody>
      </p:sp>
      <p:pic>
        <p:nvPicPr>
          <p:cNvPr id="4" name="Picture 3"/>
          <p:cNvPicPr>
            <a:picLocks noChangeAspect="1"/>
          </p:cNvPicPr>
          <p:nvPr/>
        </p:nvPicPr>
        <p:blipFill>
          <a:blip r:embed="rId2"/>
          <a:stretch>
            <a:fillRect/>
          </a:stretch>
        </p:blipFill>
        <p:spPr>
          <a:xfrm>
            <a:off x="661012" y="624110"/>
            <a:ext cx="664522" cy="664522"/>
          </a:xfrm>
          <a:prstGeom prst="rect">
            <a:avLst/>
          </a:prstGeom>
        </p:spPr>
      </p:pic>
    </p:spTree>
    <p:extLst>
      <p:ext uri="{BB962C8B-B14F-4D97-AF65-F5344CB8AC3E}">
        <p14:creationId xmlns:p14="http://schemas.microsoft.com/office/powerpoint/2010/main" val="2078515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kern="0" dirty="0">
                <a:solidFill>
                  <a:srgbClr val="178DBB"/>
                </a:solidFill>
                <a:latin typeface="Century Gothic"/>
                <a:cs typeface="Arial"/>
              </a:rPr>
              <a:t>Taches jalons </a:t>
            </a:r>
            <a:endParaRPr lang="fr-CA" sz="1200" b="1" u="sng" kern="0" dirty="0">
              <a:solidFill>
                <a:srgbClr val="000000"/>
              </a:solidFill>
              <a:latin typeface="Arial"/>
              <a:cs typeface="Arial"/>
            </a:endParaRPr>
          </a:p>
        </p:txBody>
      </p:sp>
      <p:sp>
        <p:nvSpPr>
          <p:cNvPr id="3" name="Content Placeholder 2"/>
          <p:cNvSpPr>
            <a:spLocks noGrp="1"/>
          </p:cNvSpPr>
          <p:nvPr>
            <p:ph idx="1"/>
          </p:nvPr>
        </p:nvSpPr>
        <p:spPr/>
        <p:txBody>
          <a:bodyPr vert="horz" lIns="91440" tIns="45720" rIns="91440" bIns="45720" rtlCol="0" anchor="t">
            <a:normAutofit/>
          </a:bodyPr>
          <a:lstStyle/>
          <a:p>
            <a:r>
              <a:rPr lang="fr-CA" kern="0" dirty="0">
                <a:solidFill>
                  <a:schemeClr val="tx1">
                    <a:lumMod val="76000"/>
                    <a:lumOff val="24000"/>
                  </a:schemeClr>
                </a:solidFill>
                <a:latin typeface="Century Gothic"/>
                <a:cs typeface="Arial"/>
              </a:rPr>
              <a:t>Les tâches jalons sont des activités que vous réaliserez durant le programme. </a:t>
            </a:r>
          </a:p>
          <a:p>
            <a:r>
              <a:rPr lang="fr-CA" kern="0" dirty="0">
                <a:solidFill>
                  <a:schemeClr val="tx1">
                    <a:lumMod val="76000"/>
                    <a:lumOff val="24000"/>
                  </a:schemeClr>
                </a:solidFill>
                <a:latin typeface="Century Gothic"/>
                <a:cs typeface="Arial"/>
              </a:rPr>
              <a:t>Elles vous permettront de démontrer votre capacité à accomplir avec succès certaines tâches précises liées à votre objectif. </a:t>
            </a:r>
          </a:p>
          <a:p>
            <a:endParaRPr lang="fr-CA" kern="0" dirty="0">
              <a:solidFill>
                <a:schemeClr val="tx1">
                  <a:lumMod val="76000"/>
                  <a:lumOff val="24000"/>
                </a:schemeClr>
              </a:solidFill>
            </a:endParaRPr>
          </a:p>
        </p:txBody>
      </p:sp>
      <p:pic>
        <p:nvPicPr>
          <p:cNvPr id="4" name="Picture 3"/>
          <p:cNvPicPr>
            <a:picLocks noChangeAspect="1"/>
          </p:cNvPicPr>
          <p:nvPr/>
        </p:nvPicPr>
        <p:blipFill>
          <a:blip r:embed="rId2"/>
          <a:stretch>
            <a:fillRect/>
          </a:stretch>
        </p:blipFill>
        <p:spPr>
          <a:xfrm>
            <a:off x="9726265" y="395510"/>
            <a:ext cx="1218400" cy="1218400"/>
          </a:xfrm>
          <a:prstGeom prst="rect">
            <a:avLst/>
          </a:prstGeom>
        </p:spPr>
      </p:pic>
    </p:spTree>
    <p:extLst>
      <p:ext uri="{BB962C8B-B14F-4D97-AF65-F5344CB8AC3E}">
        <p14:creationId xmlns:p14="http://schemas.microsoft.com/office/powerpoint/2010/main" val="201758258"/>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9358B3F27EFB43ADF249F01AC3C9F0" ma:contentTypeVersion="18" ma:contentTypeDescription="Crée un document." ma:contentTypeScope="" ma:versionID="1b423985c283ffc9fc59b302a9a41ae9">
  <xsd:schema xmlns:xsd="http://www.w3.org/2001/XMLSchema" xmlns:xs="http://www.w3.org/2001/XMLSchema" xmlns:p="http://schemas.microsoft.com/office/2006/metadata/properties" xmlns:ns2="71b2e3c4-79d5-4c98-b528-a3fa04795dc5" xmlns:ns3="eb0d3e1a-6422-4b6b-af90-65d0fc919568" targetNamespace="http://schemas.microsoft.com/office/2006/metadata/properties" ma:root="true" ma:fieldsID="5e167ed6868601fd51612f25c25c712c" ns2:_="" ns3:_="">
    <xsd:import namespace="71b2e3c4-79d5-4c98-b528-a3fa04795dc5"/>
    <xsd:import namespace="eb0d3e1a-6422-4b6b-af90-65d0fc91956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b2e3c4-79d5-4c98-b528-a3fa04795dc5"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element name="TaxCatchAll" ma:index="23" nillable="true" ma:displayName="Taxonomy Catch All Column" ma:hidden="true" ma:list="{c6334424-3693-4fff-a368-14903a3bc8ec}" ma:internalName="TaxCatchAll" ma:showField="CatchAllData" ma:web="71b2e3c4-79d5-4c98-b528-a3fa04795dc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b0d3e1a-6422-4b6b-af90-65d0fc919568"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0755866-13cf-410b-9c5d-c7abb0189b65"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1b2e3c4-79d5-4c98-b528-a3fa04795dc5" xsi:nil="true"/>
    <lcf76f155ced4ddcb4097134ff3c332f xmlns="eb0d3e1a-6422-4b6b-af90-65d0fc9195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0AC530-E826-4A97-9967-8387045ACD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b2e3c4-79d5-4c98-b528-a3fa04795dc5"/>
    <ds:schemaRef ds:uri="eb0d3e1a-6422-4b6b-af90-65d0fc9195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8671DE-67E2-4C29-9F5D-F4801054DE0E}">
  <ds:schemaRefs>
    <ds:schemaRef ds:uri="http://www.w3.org/XML/1998/namespace"/>
    <ds:schemaRef ds:uri="http://schemas.microsoft.com/office/2006/metadata/properties"/>
    <ds:schemaRef ds:uri="http://purl.org/dc/dcmitype/"/>
    <ds:schemaRef ds:uri="http://purl.org/dc/terms/"/>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be062e46-ad8e-4d45-b7f6-a1a201f050bd"/>
    <ds:schemaRef ds:uri="8efe64b0-da98-4eb8-b3ee-39c9e9563711"/>
    <ds:schemaRef ds:uri="71b2e3c4-79d5-4c98-b528-a3fa04795dc5"/>
    <ds:schemaRef ds:uri="eb0d3e1a-6422-4b6b-af90-65d0fc919568"/>
  </ds:schemaRefs>
</ds:datastoreItem>
</file>

<file path=customXml/itemProps3.xml><?xml version="1.0" encoding="utf-8"?>
<ds:datastoreItem xmlns:ds="http://schemas.openxmlformats.org/officeDocument/2006/customXml" ds:itemID="{7334D452-DE7B-4524-8903-5B205F85CB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99</TotalTime>
  <Words>1173</Words>
  <Application>Microsoft Office PowerPoint</Application>
  <PresentationFormat>Grand écran</PresentationFormat>
  <Paragraphs>128</Paragraphs>
  <Slides>24</Slides>
  <Notes>0</Notes>
  <HiddenSlides>0</HiddenSlides>
  <MMClips>0</MMClips>
  <ScaleCrop>false</ScaleCrop>
  <HeadingPairs>
    <vt:vector size="4" baseType="variant">
      <vt:variant>
        <vt:lpstr>Thème</vt:lpstr>
      </vt:variant>
      <vt:variant>
        <vt:i4>1</vt:i4>
      </vt:variant>
      <vt:variant>
        <vt:lpstr>Titres des diapositives</vt:lpstr>
      </vt:variant>
      <vt:variant>
        <vt:i4>24</vt:i4>
      </vt:variant>
    </vt:vector>
  </HeadingPairs>
  <TitlesOfParts>
    <vt:vector size="25" baseType="lpstr">
      <vt:lpstr>Wisp</vt:lpstr>
      <vt:lpstr>Présentation PowerPoint</vt:lpstr>
      <vt:lpstr>Présentation PowerPoint</vt:lpstr>
      <vt:lpstr>Introduction</vt:lpstr>
      <vt:lpstr>Activité</vt:lpstr>
      <vt:lpstr>Styles d’apprentissage</vt:lpstr>
      <vt:lpstr>Discutons</vt:lpstr>
      <vt:lpstr>Activité</vt:lpstr>
      <vt:lpstr>Plan d'apprentissage</vt:lpstr>
      <vt:lpstr>Taches jalons </vt:lpstr>
      <vt:lpstr>Taches jalons </vt:lpstr>
      <vt:lpstr>Module 1</vt:lpstr>
      <vt:lpstr>Qu’est-ce que la littératie familiale ?</vt:lpstr>
      <vt:lpstr>Qu’est-ce que la littératie familiale ?</vt:lpstr>
      <vt:lpstr>Qu’est-ce que la littératie familiale ?</vt:lpstr>
      <vt:lpstr>Activité</vt:lpstr>
      <vt:lpstr>Littératie familiale</vt:lpstr>
      <vt:lpstr>Activité</vt:lpstr>
      <vt:lpstr>Discutons</vt:lpstr>
      <vt:lpstr>Activité</vt:lpstr>
      <vt:lpstr>Discutons</vt:lpstr>
      <vt:lpstr>Activité</vt:lpstr>
      <vt:lpstr>Discutons</vt:lpstr>
      <vt:lpstr>Activité</vt:lpstr>
      <vt:lpstr>Présentation PowerPoint</vt:lpstr>
    </vt:vector>
  </TitlesOfParts>
  <Company>Grand Erie District School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Set for  Office Administration</dc:title>
  <dc:creator>Kari Dumesnil</dc:creator>
  <cp:lastModifiedBy>Mélanie Gendron</cp:lastModifiedBy>
  <cp:revision>427</cp:revision>
  <dcterms:created xsi:type="dcterms:W3CDTF">2023-02-01T18:40:23Z</dcterms:created>
  <dcterms:modified xsi:type="dcterms:W3CDTF">2025-07-21T13:19:54Z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0x010100079358B3F27EFB43ADF249F01AC3C9F0</vt:lpwstr>
  </property>
  <property fmtid="{D5CDD505-2E9C-101B-9397-08002B2CF9AE}" pid="3" name="MediaServiceImageTags">
    <vt:lpwstr/>
  </property>
</Properties>
</file>