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288" r:id="rId7"/>
    <p:sldId id="28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7" autoAdjust="0"/>
    <p:restoredTop sz="9607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élanie Gendron" userId="b05ed1a2-98bf-4a87-b261-4b22b31ddbe0" providerId="ADAL" clId="{36757CE8-3CB2-4698-8F90-AE084FFF36ED}"/>
    <pc:docChg chg="undo custSel modSld">
      <pc:chgData name="Mélanie Gendron" userId="b05ed1a2-98bf-4a87-b261-4b22b31ddbe0" providerId="ADAL" clId="{36757CE8-3CB2-4698-8F90-AE084FFF36ED}" dt="2025-07-22T18:26:15.998" v="2" actId="1076"/>
      <pc:docMkLst>
        <pc:docMk/>
      </pc:docMkLst>
      <pc:sldChg chg="modSp mod">
        <pc:chgData name="Mélanie Gendron" userId="b05ed1a2-98bf-4a87-b261-4b22b31ddbe0" providerId="ADAL" clId="{36757CE8-3CB2-4698-8F90-AE084FFF36ED}" dt="2025-07-22T18:26:15.998" v="2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36757CE8-3CB2-4698-8F90-AE084FFF36ED}" dt="2025-07-22T18:26:15.998" v="2" actId="1076"/>
          <ac:spMkLst>
            <pc:docMk/>
            <pc:sldMk cId="3861369899" sldId="256"/>
            <ac:spMk id="2" creationId="{00000000-0000-0000-0000-000000000000}"/>
          </ac:spMkLst>
        </pc:spChg>
        <pc:spChg chg="mod">
          <ac:chgData name="Mélanie Gendron" userId="b05ed1a2-98bf-4a87-b261-4b22b31ddbe0" providerId="ADAL" clId="{36757CE8-3CB2-4698-8F90-AE084FFF36ED}" dt="2025-07-22T18:26:15.998" v="2" actId="1076"/>
          <ac:spMkLst>
            <pc:docMk/>
            <pc:sldMk cId="3861369899" sldId="256"/>
            <ac:spMk id="3" creationId="{00000000-0000-0000-0000-000000000000}"/>
          </ac:spMkLst>
        </pc:spChg>
      </pc:sldChg>
    </pc:docChg>
  </pc:docChgLst>
  <pc:docChgLst>
    <pc:chgData name="Rachel Anne Normand" userId="631bff65-363b-46bc-b0b5-eac538b8e3b4" providerId="ADAL" clId="{E2034DFC-7BC9-4242-A6AC-EE04AE3C2DFD}"/>
    <pc:docChg chg="undo custSel modSld">
      <pc:chgData name="Rachel Anne Normand" userId="631bff65-363b-46bc-b0b5-eac538b8e3b4" providerId="ADAL" clId="{E2034DFC-7BC9-4242-A6AC-EE04AE3C2DFD}" dt="2025-04-23T12:15:03.100" v="147" actId="1076"/>
      <pc:docMkLst>
        <pc:docMk/>
      </pc:docMkLst>
      <pc:sldChg chg="modSp mod">
        <pc:chgData name="Rachel Anne Normand" userId="631bff65-363b-46bc-b0b5-eac538b8e3b4" providerId="ADAL" clId="{E2034DFC-7BC9-4242-A6AC-EE04AE3C2DFD}" dt="2025-04-23T12:08:27.286" v="69" actId="14100"/>
        <pc:sldMkLst>
          <pc:docMk/>
          <pc:sldMk cId="3861369899" sldId="256"/>
        </pc:sldMkLst>
        <pc:spChg chg="mod">
          <ac:chgData name="Rachel Anne Normand" userId="631bff65-363b-46bc-b0b5-eac538b8e3b4" providerId="ADAL" clId="{E2034DFC-7BC9-4242-A6AC-EE04AE3C2DFD}" dt="2025-04-23T12:08:21.736" v="67" actId="1076"/>
          <ac:spMkLst>
            <pc:docMk/>
            <pc:sldMk cId="3861369899" sldId="256"/>
            <ac:spMk id="2" creationId="{00000000-0000-0000-0000-000000000000}"/>
          </ac:spMkLst>
        </pc:spChg>
        <pc:spChg chg="mod">
          <ac:chgData name="Rachel Anne Normand" userId="631bff65-363b-46bc-b0b5-eac538b8e3b4" providerId="ADAL" clId="{E2034DFC-7BC9-4242-A6AC-EE04AE3C2DFD}" dt="2025-04-23T12:08:27.286" v="69" actId="14100"/>
          <ac:spMkLst>
            <pc:docMk/>
            <pc:sldMk cId="3861369899" sldId="256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E2034DFC-7BC9-4242-A6AC-EE04AE3C2DFD}" dt="2025-04-23T12:15:03.100" v="147" actId="1076"/>
        <pc:sldMkLst>
          <pc:docMk/>
          <pc:sldMk cId="3757631623" sldId="266"/>
        </pc:sldMkLst>
        <pc:spChg chg="mod">
          <ac:chgData name="Rachel Anne Normand" userId="631bff65-363b-46bc-b0b5-eac538b8e3b4" providerId="ADAL" clId="{E2034DFC-7BC9-4242-A6AC-EE04AE3C2DFD}" dt="2025-04-23T12:15:03.100" v="147" actId="1076"/>
          <ac:spMkLst>
            <pc:docMk/>
            <pc:sldMk cId="3757631623" sldId="266"/>
            <ac:spMk id="2" creationId="{00000000-0000-0000-0000-000000000000}"/>
          </ac:spMkLst>
        </pc:spChg>
        <pc:spChg chg="mod">
          <ac:chgData name="Rachel Anne Normand" userId="631bff65-363b-46bc-b0b5-eac538b8e3b4" providerId="ADAL" clId="{E2034DFC-7BC9-4242-A6AC-EE04AE3C2DFD}" dt="2025-04-23T12:10:04.419" v="102" actId="14100"/>
          <ac:spMkLst>
            <pc:docMk/>
            <pc:sldMk cId="3757631623" sldId="266"/>
            <ac:spMk id="3" creationId="{00000000-0000-0000-0000-000000000000}"/>
          </ac:spMkLst>
        </pc:spChg>
        <pc:graphicFrameChg chg="mod modGraphic">
          <ac:chgData name="Rachel Anne Normand" userId="631bff65-363b-46bc-b0b5-eac538b8e3b4" providerId="ADAL" clId="{E2034DFC-7BC9-4242-A6AC-EE04AE3C2DFD}" dt="2025-04-23T12:10:13.313" v="109" actId="1036"/>
          <ac:graphicFrameMkLst>
            <pc:docMk/>
            <pc:sldMk cId="3757631623" sldId="266"/>
            <ac:graphicFrameMk id="7" creationId="{00000000-0000-0000-0000-000000000000}"/>
          </ac:graphicFrameMkLst>
        </pc:graphicFrameChg>
      </pc:sldChg>
      <pc:sldChg chg="modSp mod">
        <pc:chgData name="Rachel Anne Normand" userId="631bff65-363b-46bc-b0b5-eac538b8e3b4" providerId="ADAL" clId="{E2034DFC-7BC9-4242-A6AC-EE04AE3C2DFD}" dt="2025-04-23T12:11:35.785" v="146" actId="1076"/>
        <pc:sldMkLst>
          <pc:docMk/>
          <pc:sldMk cId="311959883" sldId="287"/>
        </pc:sldMkLst>
        <pc:spChg chg="mod">
          <ac:chgData name="Rachel Anne Normand" userId="631bff65-363b-46bc-b0b5-eac538b8e3b4" providerId="ADAL" clId="{E2034DFC-7BC9-4242-A6AC-EE04AE3C2DFD}" dt="2025-04-23T12:11:35.785" v="146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E2034DFC-7BC9-4242-A6AC-EE04AE3C2DFD}" dt="2025-04-23T12:11:23.775" v="143" actId="20577"/>
        <pc:sldMkLst>
          <pc:docMk/>
          <pc:sldMk cId="2674210150" sldId="288"/>
        </pc:sldMkLst>
        <pc:spChg chg="mod">
          <ac:chgData name="Rachel Anne Normand" userId="631bff65-363b-46bc-b0b5-eac538b8e3b4" providerId="ADAL" clId="{E2034DFC-7BC9-4242-A6AC-EE04AE3C2DFD}" dt="2025-04-23T12:10:34.989" v="113" actId="20577"/>
          <ac:spMkLst>
            <pc:docMk/>
            <pc:sldMk cId="2674210150" sldId="288"/>
            <ac:spMk id="2" creationId="{00000000-0000-0000-0000-000000000000}"/>
          </ac:spMkLst>
        </pc:spChg>
        <pc:spChg chg="mod">
          <ac:chgData name="Rachel Anne Normand" userId="631bff65-363b-46bc-b0b5-eac538b8e3b4" providerId="ADAL" clId="{E2034DFC-7BC9-4242-A6AC-EE04AE3C2DFD}" dt="2025-04-23T12:11:23.775" v="143" actId="20577"/>
          <ac:spMkLst>
            <pc:docMk/>
            <pc:sldMk cId="2674210150" sldId="288"/>
            <ac:spMk id="3" creationId="{00000000-0000-0000-0000-000000000000}"/>
          </ac:spMkLst>
        </pc:spChg>
        <pc:picChg chg="mod">
          <ac:chgData name="Rachel Anne Normand" userId="631bff65-363b-46bc-b0b5-eac538b8e3b4" providerId="ADAL" clId="{E2034DFC-7BC9-4242-A6AC-EE04AE3C2DFD}" dt="2025-04-23T12:10:28.386" v="110" actId="1076"/>
          <ac:picMkLst>
            <pc:docMk/>
            <pc:sldMk cId="2674210150" sldId="288"/>
            <ac:picMk id="4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48001"/>
            <a:ext cx="12191999" cy="2262781"/>
          </a:xfrm>
        </p:spPr>
        <p:txBody>
          <a:bodyPr>
            <a:normAutofit/>
          </a:bodyPr>
          <a:lstStyle/>
          <a:p>
            <a:pPr algn="ctr"/>
            <a:r>
              <a:rPr lang="en-CA" dirty="0" err="1"/>
              <a:t>Préparez-vous</a:t>
            </a:r>
            <a:r>
              <a:rPr lang="en-CA" dirty="0"/>
              <a:t> </a:t>
            </a:r>
            <a:br>
              <a:rPr lang="en-CA" dirty="0"/>
            </a:br>
            <a:r>
              <a:rPr lang="en-CA" dirty="0"/>
              <a:t>à la </a:t>
            </a:r>
            <a:r>
              <a:rPr lang="en-CA" dirty="0" err="1"/>
              <a:t>littératie</a:t>
            </a:r>
            <a:r>
              <a:rPr lang="en-CA" dirty="0"/>
              <a:t> </a:t>
            </a:r>
            <a:r>
              <a:rPr lang="en-CA" dirty="0" err="1"/>
              <a:t>familiale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344759"/>
            <a:ext cx="12191999" cy="1126283"/>
          </a:xfrm>
        </p:spPr>
        <p:txBody>
          <a:bodyPr>
            <a:normAutofit/>
          </a:bodyPr>
          <a:lstStyle/>
          <a:p>
            <a:pPr algn="ctr"/>
            <a:r>
              <a:rPr lang="en-CA" sz="2400" b="1" dirty="0"/>
              <a:t>MODULE 10</a:t>
            </a:r>
          </a:p>
        </p:txBody>
      </p:sp>
    </p:spTree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406" y="692077"/>
            <a:ext cx="8911687" cy="1280890"/>
          </a:xfrm>
        </p:spPr>
        <p:txBody>
          <a:bodyPr/>
          <a:lstStyle/>
          <a:p>
            <a:r>
              <a:rPr lang="en-CA" dirty="0"/>
              <a:t>Module 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406" y="1556710"/>
            <a:ext cx="10367187" cy="4265302"/>
          </a:xfrm>
        </p:spPr>
        <p:txBody>
          <a:bodyPr>
            <a:normAutofit/>
          </a:bodyPr>
          <a:lstStyle/>
          <a:p>
            <a:r>
              <a:rPr lang="en-US" sz="2000" dirty="0"/>
              <a:t>Au </a:t>
            </a:r>
            <a:r>
              <a:rPr lang="en-US" sz="2000" dirty="0" err="1"/>
              <a:t>cours</a:t>
            </a:r>
            <a:r>
              <a:rPr lang="en-US" sz="2000" dirty="0"/>
              <a:t> de </a:t>
            </a:r>
            <a:r>
              <a:rPr lang="en-US" sz="2000" dirty="0" err="1"/>
              <a:t>ce</a:t>
            </a:r>
            <a:r>
              <a:rPr lang="en-US" sz="2000" dirty="0"/>
              <a:t> module, </a:t>
            </a:r>
            <a:r>
              <a:rPr lang="en-US" sz="2000" dirty="0" err="1"/>
              <a:t>vous</a:t>
            </a:r>
            <a:r>
              <a:rPr lang="en-US" sz="2000" dirty="0"/>
              <a:t> </a:t>
            </a:r>
            <a:r>
              <a:rPr lang="en-US" sz="2000" dirty="0" err="1"/>
              <a:t>développerez</a:t>
            </a:r>
            <a:r>
              <a:rPr lang="en-US" sz="2000" dirty="0"/>
              <a:t> les </a:t>
            </a:r>
            <a:r>
              <a:rPr lang="en-US" sz="2000" dirty="0" err="1"/>
              <a:t>Compétences</a:t>
            </a:r>
            <a:r>
              <a:rPr lang="en-US" sz="2000" dirty="0"/>
              <a:t> pour </a:t>
            </a:r>
            <a:r>
              <a:rPr lang="en-US" sz="2000" dirty="0" err="1"/>
              <a:t>réussir</a:t>
            </a:r>
            <a:r>
              <a:rPr lang="en-US" sz="2000" dirty="0"/>
              <a:t> </a:t>
            </a:r>
            <a:r>
              <a:rPr lang="en-US" sz="2000" dirty="0" err="1"/>
              <a:t>suivantes</a:t>
            </a:r>
            <a:r>
              <a:rPr lang="en-US" sz="2000" dirty="0"/>
              <a:t> :</a:t>
            </a:r>
          </a:p>
          <a:p>
            <a:pPr marL="0" indent="0">
              <a:buNone/>
            </a:pPr>
            <a:endParaRPr lang="en-CA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703407"/>
              </p:ext>
            </p:extLst>
          </p:nvPr>
        </p:nvGraphicFramePr>
        <p:xfrm>
          <a:off x="912406" y="2389223"/>
          <a:ext cx="10367187" cy="4048124"/>
        </p:xfrm>
        <a:graphic>
          <a:graphicData uri="http://schemas.openxmlformats.org/drawingml/2006/table">
            <a:tbl>
              <a:tblPr firstRow="1" firstCol="1" bandRow="1"/>
              <a:tblGrid>
                <a:gridCol w="2384403">
                  <a:extLst>
                    <a:ext uri="{9D8B030D-6E8A-4147-A177-3AD203B41FA5}">
                      <a16:colId xmlns:a16="http://schemas.microsoft.com/office/drawing/2014/main" val="1624174146"/>
                    </a:ext>
                  </a:extLst>
                </a:gridCol>
                <a:gridCol w="7982784">
                  <a:extLst>
                    <a:ext uri="{9D8B030D-6E8A-4147-A177-3AD203B41FA5}">
                      <a16:colId xmlns:a16="http://schemas.microsoft.com/office/drawing/2014/main" val="272315755"/>
                    </a:ext>
                  </a:extLst>
                </a:gridCol>
              </a:tblGrid>
              <a:tr h="7351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Collaboration</a:t>
                      </a:r>
                      <a:endParaRPr lang="fr-CA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collaborerez avec vos enfants et vos camarades de classe pour créer un tableau de présentation présentant un arbre généalogique, des souvenirs ou des objectifs.</a:t>
                      </a:r>
                      <a:endParaRPr lang="fr-CA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572374"/>
                  </a:ext>
                </a:extLst>
              </a:tr>
              <a:tr h="6663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Communication</a:t>
                      </a:r>
                      <a:endParaRPr lang="fr-CA" sz="16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communiquerez vos sentiments et vos pensées par des méthodes artistiques lors de la création d’un tableau de présentation.</a:t>
                      </a:r>
                      <a:endParaRPr lang="fr-CA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743822"/>
                  </a:ext>
                </a:extLst>
              </a:tr>
              <a:tr h="6663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Créativité et innovation</a:t>
                      </a:r>
                      <a:endParaRPr lang="fr-CA" sz="16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créerez un tableau de souvenirs, un arbre généalogique ou un tableau de rêves en faisant appel à votre créativité et à votre sens de l’innovation.</a:t>
                      </a:r>
                      <a:endParaRPr lang="fr-CA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4240247"/>
                  </a:ext>
                </a:extLst>
              </a:tr>
              <a:tr h="6663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Compétences numériques</a:t>
                      </a:r>
                      <a:endParaRPr lang="fr-CA" sz="16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utiliserez la technologie pour trouver des images et des ressources pour votre projet.</a:t>
                      </a:r>
                      <a:endParaRPr lang="fr-CA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077927"/>
                  </a:ext>
                </a:extLst>
              </a:tr>
              <a:tr h="6663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Lecture</a:t>
                      </a:r>
                      <a:endParaRPr lang="fr-CA" sz="16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trouverez, lirez et comprendrez des informations nécessaires à votre projet.</a:t>
                      </a:r>
                      <a:endParaRPr lang="fr-CA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099397"/>
                  </a:ext>
                </a:extLst>
              </a:tr>
              <a:tr h="333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Rédaction</a:t>
                      </a:r>
                      <a:endParaRPr lang="fr-CA" sz="16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consignerez les informations sur votre tableau de présentation.</a:t>
                      </a:r>
                      <a:endParaRPr lang="fr-CA" sz="16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926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05" y="679866"/>
            <a:ext cx="8911687" cy="1280890"/>
          </a:xfrm>
        </p:spPr>
        <p:txBody>
          <a:bodyPr/>
          <a:lstStyle/>
          <a:p>
            <a:r>
              <a:rPr lang="en-CA" dirty="0" err="1"/>
              <a:t>Activité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6392" y="1960756"/>
            <a:ext cx="8915400" cy="3777622"/>
          </a:xfrm>
        </p:spPr>
        <p:txBody>
          <a:bodyPr>
            <a:normAutofit/>
          </a:bodyPr>
          <a:lstStyle/>
          <a:p>
            <a:r>
              <a:rPr lang="en-CA" dirty="0"/>
              <a:t>Pendant </a:t>
            </a:r>
            <a:r>
              <a:rPr lang="en-CA" dirty="0" err="1"/>
              <a:t>cette</a:t>
            </a:r>
            <a:r>
              <a:rPr lang="en-CA" dirty="0"/>
              <a:t> séance, </a:t>
            </a:r>
            <a:r>
              <a:rPr lang="en-CA" dirty="0" err="1"/>
              <a:t>vous</a:t>
            </a:r>
            <a:r>
              <a:rPr lang="en-CA" dirty="0"/>
              <a:t> et </a:t>
            </a:r>
            <a:r>
              <a:rPr lang="en-CA" dirty="0" err="1"/>
              <a:t>votre</a:t>
            </a:r>
            <a:r>
              <a:rPr lang="en-CA" dirty="0"/>
              <a:t> enfant </a:t>
            </a:r>
            <a:r>
              <a:rPr lang="en-CA" dirty="0" err="1"/>
              <a:t>utiliserez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imagination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concevant</a:t>
            </a:r>
            <a:r>
              <a:rPr lang="en-CA" dirty="0"/>
              <a:t> un tableau de </a:t>
            </a:r>
            <a:r>
              <a:rPr lang="en-CA" dirty="0" err="1"/>
              <a:t>présentation</a:t>
            </a:r>
            <a:r>
              <a:rPr lang="en-CA" dirty="0"/>
              <a:t>. </a:t>
            </a:r>
          </a:p>
          <a:p>
            <a:r>
              <a:rPr lang="en-CA" dirty="0"/>
              <a:t>Vous </a:t>
            </a:r>
            <a:r>
              <a:rPr lang="en-CA" dirty="0" err="1"/>
              <a:t>pouvez</a:t>
            </a:r>
            <a:r>
              <a:rPr lang="en-CA" dirty="0"/>
              <a:t> y </a:t>
            </a:r>
            <a:r>
              <a:rPr lang="en-CA" dirty="0" err="1"/>
              <a:t>inclure</a:t>
            </a:r>
            <a:r>
              <a:rPr lang="en-CA" dirty="0"/>
              <a:t> des </a:t>
            </a:r>
            <a:r>
              <a:rPr lang="en-CA" dirty="0" err="1"/>
              <a:t>informations</a:t>
            </a:r>
            <a:r>
              <a:rPr lang="en-CA" dirty="0"/>
              <a:t> sur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arbre</a:t>
            </a:r>
            <a:r>
              <a:rPr lang="en-CA" dirty="0"/>
              <a:t> </a:t>
            </a:r>
            <a:r>
              <a:rPr lang="en-CA" dirty="0" err="1"/>
              <a:t>généalogique</a:t>
            </a:r>
            <a:r>
              <a:rPr lang="en-CA" dirty="0"/>
              <a:t>, </a:t>
            </a:r>
            <a:r>
              <a:rPr lang="en-CA" dirty="0" err="1"/>
              <a:t>vos</a:t>
            </a:r>
            <a:r>
              <a:rPr lang="en-CA" dirty="0"/>
              <a:t> souvenirs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vos</a:t>
            </a:r>
            <a:r>
              <a:rPr lang="en-CA" dirty="0"/>
              <a:t> </a:t>
            </a:r>
            <a:r>
              <a:rPr lang="en-CA" dirty="0" err="1"/>
              <a:t>rêves</a:t>
            </a:r>
            <a:r>
              <a:rPr lang="en-CA" dirty="0"/>
              <a:t>.</a:t>
            </a:r>
          </a:p>
          <a:p>
            <a:r>
              <a:rPr lang="en-CA" dirty="0"/>
              <a:t>Vous </a:t>
            </a:r>
            <a:r>
              <a:rPr lang="en-CA" dirty="0" err="1"/>
              <a:t>pouvez</a:t>
            </a:r>
            <a:r>
              <a:rPr lang="en-CA" dirty="0"/>
              <a:t> </a:t>
            </a:r>
            <a:r>
              <a:rPr lang="en-CA" dirty="0" err="1"/>
              <a:t>créer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tableau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utilisant</a:t>
            </a:r>
            <a:r>
              <a:rPr lang="en-CA" dirty="0"/>
              <a:t> divers </a:t>
            </a:r>
            <a:r>
              <a:rPr lang="en-CA" dirty="0" err="1"/>
              <a:t>matériaux</a:t>
            </a:r>
            <a:r>
              <a:rPr lang="en-CA" dirty="0"/>
              <a:t>, </a:t>
            </a:r>
            <a:r>
              <a:rPr lang="en-CA" dirty="0" err="1"/>
              <a:t>ou</a:t>
            </a:r>
            <a:r>
              <a:rPr lang="en-CA" dirty="0"/>
              <a:t> encore </a:t>
            </a:r>
            <a:r>
              <a:rPr lang="en-CA" dirty="0" err="1"/>
              <a:t>préparer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présentation</a:t>
            </a:r>
            <a:r>
              <a:rPr lang="en-CA" dirty="0"/>
              <a:t> numérique.</a:t>
            </a:r>
          </a:p>
          <a:p>
            <a:r>
              <a:rPr lang="en-CA" dirty="0"/>
              <a:t>À la fin du </a:t>
            </a:r>
            <a:r>
              <a:rPr lang="en-CA" dirty="0" err="1"/>
              <a:t>cours</a:t>
            </a:r>
            <a:r>
              <a:rPr lang="en-CA" dirty="0"/>
              <a:t>, </a:t>
            </a:r>
            <a:r>
              <a:rPr lang="en-CA" dirty="0" err="1"/>
              <a:t>chaque</a:t>
            </a:r>
            <a:r>
              <a:rPr lang="en-CA" dirty="0"/>
              <a:t> </a:t>
            </a:r>
            <a:r>
              <a:rPr lang="en-CA" dirty="0" err="1"/>
              <a:t>personne</a:t>
            </a:r>
            <a:r>
              <a:rPr lang="en-CA" dirty="0"/>
              <a:t> </a:t>
            </a:r>
            <a:r>
              <a:rPr lang="en-CA" dirty="0" err="1"/>
              <a:t>partagera</a:t>
            </a:r>
            <a:r>
              <a:rPr lang="en-CA" dirty="0"/>
              <a:t> </a:t>
            </a:r>
            <a:r>
              <a:rPr lang="en-CA" dirty="0" err="1"/>
              <a:t>sa</a:t>
            </a:r>
            <a:r>
              <a:rPr lang="en-CA" dirty="0"/>
              <a:t> </a:t>
            </a:r>
            <a:r>
              <a:rPr lang="en-CA" dirty="0" err="1"/>
              <a:t>création</a:t>
            </a:r>
            <a:r>
              <a:rPr lang="en-CA" dirty="0"/>
              <a:t> avec le </a:t>
            </a:r>
            <a:r>
              <a:rPr lang="en-CA" dirty="0" err="1"/>
              <a:t>reste</a:t>
            </a:r>
            <a:r>
              <a:rPr lang="en-CA" dirty="0"/>
              <a:t> du </a:t>
            </a:r>
            <a:r>
              <a:rPr lang="en-CA" dirty="0" err="1"/>
              <a:t>groupe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57" y="679866"/>
            <a:ext cx="640135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10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2999147"/>
            <a:ext cx="8915400" cy="8597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1FE101-C68D-4A47-A985-D282D8B30886}">
  <ds:schemaRefs>
    <ds:schemaRef ds:uri="http://www.w3.org/XML/1998/namespace"/>
    <ds:schemaRef ds:uri="http://schemas.microsoft.com/office/infopath/2007/PartnerControls"/>
    <ds:schemaRef ds:uri="8efe64b0-da98-4eb8-b3ee-39c9e9563711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be062e46-ad8e-4d45-b7f6-a1a201f050bd"/>
    <ds:schemaRef ds:uri="http://schemas.microsoft.com/office/2006/metadata/properties"/>
    <ds:schemaRef ds:uri="http://purl.org/dc/dcmitype/"/>
    <ds:schemaRef ds:uri="71b2e3c4-79d5-4c98-b528-a3fa04795dc5"/>
    <ds:schemaRef ds:uri="eb0d3e1a-6422-4b6b-af90-65d0fc919568"/>
  </ds:schemaRefs>
</ds:datastoreItem>
</file>

<file path=customXml/itemProps2.xml><?xml version="1.0" encoding="utf-8"?>
<ds:datastoreItem xmlns:ds="http://schemas.openxmlformats.org/officeDocument/2006/customXml" ds:itemID="{5C471D36-0CEE-4070-B06C-88D43BAB91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3459F2-B8A8-479C-8B43-D9561F2B33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b2e3c4-79d5-4c98-b528-a3fa04795dc5"/>
    <ds:schemaRef ds:uri="eb0d3e1a-6422-4b6b-af90-65d0fc9195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368</TotalTime>
  <Words>218</Words>
  <Application>Microsoft Office PowerPoint</Application>
  <PresentationFormat>Grand écran</PresentationFormat>
  <Paragraphs>22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Wisp</vt:lpstr>
      <vt:lpstr>Préparez-vous  à la littératie familiale</vt:lpstr>
      <vt:lpstr>Module 10</vt:lpstr>
      <vt:lpstr>Activité 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65</cp:revision>
  <dcterms:created xsi:type="dcterms:W3CDTF">2023-02-01T18:40:23Z</dcterms:created>
  <dcterms:modified xsi:type="dcterms:W3CDTF">2025-07-22T18:26:22Z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0x010100079358B3F27EFB43ADF249F01AC3C9F0</vt:lpwstr>
  </property>
  <property fmtid="{D5CDD505-2E9C-101B-9397-08002B2CF9AE}" pid="3" name="MediaServiceImageTags">
    <vt:lpwstr/>
  </property>
</Properties>
</file>