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66" r:id="rId6"/>
    <p:sldId id="307" r:id="rId7"/>
    <p:sldId id="348" r:id="rId8"/>
    <p:sldId id="314" r:id="rId9"/>
    <p:sldId id="315" r:id="rId10"/>
    <p:sldId id="293" r:id="rId11"/>
    <p:sldId id="316" r:id="rId12"/>
    <p:sldId id="317" r:id="rId13"/>
    <p:sldId id="294" r:id="rId14"/>
    <p:sldId id="270" r:id="rId15"/>
    <p:sldId id="349" r:id="rId16"/>
    <p:sldId id="319" r:id="rId17"/>
    <p:sldId id="274" r:id="rId18"/>
    <p:sldId id="320" r:id="rId19"/>
    <p:sldId id="321" r:id="rId20"/>
    <p:sldId id="322" r:id="rId21"/>
    <p:sldId id="323" r:id="rId22"/>
    <p:sldId id="324" r:id="rId23"/>
    <p:sldId id="325" r:id="rId24"/>
    <p:sldId id="326" r:id="rId25"/>
    <p:sldId id="327" r:id="rId26"/>
    <p:sldId id="328" r:id="rId27"/>
    <p:sldId id="329" r:id="rId28"/>
    <p:sldId id="273"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344" r:id="rId44"/>
    <p:sldId id="312" r:id="rId45"/>
    <p:sldId id="345" r:id="rId46"/>
    <p:sldId id="346" r:id="rId47"/>
    <p:sldId id="347" r:id="rId48"/>
    <p:sldId id="287"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11C6FF-7708-F04A-6751-8FF368B1F43D}" v="5" dt="2025-05-16T14:32:22.683"/>
    <p1510:client id="{85E4234F-688F-58D3-D26D-1A71150AA895}" v="217" dt="2025-05-15T15:52:07.71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8"/>
  </p:normalViewPr>
  <p:slideViewPr>
    <p:cSldViewPr snapToGrid="0">
      <p:cViewPr varScale="1">
        <p:scale>
          <a:sx n="116" d="100"/>
          <a:sy n="116" d="100"/>
        </p:scale>
        <p:origin x="86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e Mantet-Bonsrah" userId="S::cate@revidaction.com::d536d017-771a-46c2-b667-99de948b2c44" providerId="AD" clId="Web-{F80959FF-5BF1-B3E6-2BB3-F977DD635F4D}"/>
    <pc:docChg chg="modSld">
      <pc:chgData name="Cate Mantet-Bonsrah" userId="S::cate@revidaction.com::d536d017-771a-46c2-b667-99de948b2c44" providerId="AD" clId="Web-{F80959FF-5BF1-B3E6-2BB3-F977DD635F4D}" dt="2025-04-08T14:28:08.891" v="294" actId="20577"/>
      <pc:docMkLst>
        <pc:docMk/>
      </pc:docMkLst>
      <pc:sldChg chg="modSp">
        <pc:chgData name="Cate Mantet-Bonsrah" userId="S::cate@revidaction.com::d536d017-771a-46c2-b667-99de948b2c44" providerId="AD" clId="Web-{F80959FF-5BF1-B3E6-2BB3-F977DD635F4D}" dt="2025-04-08T14:14:14.047" v="286" actId="1076"/>
        <pc:sldMkLst>
          <pc:docMk/>
          <pc:sldMk cId="3757631623" sldId="266"/>
        </pc:sldMkLst>
        <pc:graphicFrameChg chg="mod modGraphic">
          <ac:chgData name="Cate Mantet-Bonsrah" userId="S::cate@revidaction.com::d536d017-771a-46c2-b667-99de948b2c44" providerId="AD" clId="Web-{F80959FF-5BF1-B3E6-2BB3-F977DD635F4D}" dt="2025-04-08T14:14:14.047" v="286" actId="1076"/>
          <ac:graphicFrameMkLst>
            <pc:docMk/>
            <pc:sldMk cId="3757631623" sldId="266"/>
            <ac:graphicFrameMk id="6" creationId="{00000000-0000-0000-0000-000000000000}"/>
          </ac:graphicFrameMkLst>
        </pc:graphicFrameChg>
      </pc:sldChg>
      <pc:sldChg chg="modSp">
        <pc:chgData name="Cate Mantet-Bonsrah" userId="S::cate@revidaction.com::d536d017-771a-46c2-b667-99de948b2c44" providerId="AD" clId="Web-{F80959FF-5BF1-B3E6-2BB3-F977DD635F4D}" dt="2025-04-08T14:27:07.031" v="290" actId="20577"/>
        <pc:sldMkLst>
          <pc:docMk/>
          <pc:sldMk cId="2104329492" sldId="307"/>
        </pc:sldMkLst>
        <pc:spChg chg="mod">
          <ac:chgData name="Cate Mantet-Bonsrah" userId="S::cate@revidaction.com::d536d017-771a-46c2-b667-99de948b2c44" providerId="AD" clId="Web-{F80959FF-5BF1-B3E6-2BB3-F977DD635F4D}" dt="2025-04-08T14:27:07.031" v="290" actId="20577"/>
          <ac:spMkLst>
            <pc:docMk/>
            <pc:sldMk cId="2104329492" sldId="307"/>
            <ac:spMk id="2" creationId="{00000000-0000-0000-0000-000000000000}"/>
          </ac:spMkLst>
        </pc:spChg>
      </pc:sldChg>
      <pc:sldChg chg="modSp">
        <pc:chgData name="Cate Mantet-Bonsrah" userId="S::cate@revidaction.com::d536d017-771a-46c2-b667-99de948b2c44" providerId="AD" clId="Web-{F80959FF-5BF1-B3E6-2BB3-F977DD635F4D}" dt="2025-04-08T14:27:11.499" v="291" actId="20577"/>
        <pc:sldMkLst>
          <pc:docMk/>
          <pc:sldMk cId="969840962" sldId="313"/>
        </pc:sldMkLst>
      </pc:sldChg>
      <pc:sldChg chg="modSp">
        <pc:chgData name="Cate Mantet-Bonsrah" userId="S::cate@revidaction.com::d536d017-771a-46c2-b667-99de948b2c44" providerId="AD" clId="Web-{F80959FF-5BF1-B3E6-2BB3-F977DD635F4D}" dt="2025-04-08T14:28:08.891" v="294" actId="20577"/>
        <pc:sldMkLst>
          <pc:docMk/>
          <pc:sldMk cId="2677436668" sldId="314"/>
        </pc:sldMkLst>
        <pc:spChg chg="mod">
          <ac:chgData name="Cate Mantet-Bonsrah" userId="S::cate@revidaction.com::d536d017-771a-46c2-b667-99de948b2c44" providerId="AD" clId="Web-{F80959FF-5BF1-B3E6-2BB3-F977DD635F4D}" dt="2025-04-08T14:28:08.891" v="294" actId="20577"/>
          <ac:spMkLst>
            <pc:docMk/>
            <pc:sldMk cId="2677436668" sldId="314"/>
            <ac:spMk id="3" creationId="{00000000-0000-0000-0000-000000000000}"/>
          </ac:spMkLst>
        </pc:spChg>
      </pc:sldChg>
    </pc:docChg>
  </pc:docChgLst>
  <pc:docChgLst>
    <pc:chgData name="Cate Mantet-Bonsrah" userId="S::cate@revidaction.com::d536d017-771a-46c2-b667-99de948b2c44" providerId="AD" clId="Web-{EAAD1C61-079C-0AFE-0EAA-795A71005A3F}"/>
    <pc:docChg chg="modSld">
      <pc:chgData name="Cate Mantet-Bonsrah" userId="S::cate@revidaction.com::d536d017-771a-46c2-b667-99de948b2c44" providerId="AD" clId="Web-{EAAD1C61-079C-0AFE-0EAA-795A71005A3F}" dt="2025-04-08T15:42:06.387" v="115" actId="20577"/>
      <pc:docMkLst>
        <pc:docMk/>
      </pc:docMkLst>
      <pc:sldChg chg="modSp">
        <pc:chgData name="Cate Mantet-Bonsrah" userId="S::cate@revidaction.com::d536d017-771a-46c2-b667-99de948b2c44" providerId="AD" clId="Web-{EAAD1C61-079C-0AFE-0EAA-795A71005A3F}" dt="2025-04-08T15:16:12.187" v="93" actId="20577"/>
        <pc:sldMkLst>
          <pc:docMk/>
          <pc:sldMk cId="4146629887" sldId="270"/>
        </pc:sldMkLst>
        <pc:spChg chg="mod">
          <ac:chgData name="Cate Mantet-Bonsrah" userId="S::cate@revidaction.com::d536d017-771a-46c2-b667-99de948b2c44" providerId="AD" clId="Web-{EAAD1C61-079C-0AFE-0EAA-795A71005A3F}" dt="2025-04-08T15:16:12.187" v="93" actId="20577"/>
          <ac:spMkLst>
            <pc:docMk/>
            <pc:sldMk cId="4146629887" sldId="270"/>
            <ac:spMk id="3" creationId="{00000000-0000-0000-0000-000000000000}"/>
          </ac:spMkLst>
        </pc:spChg>
      </pc:sldChg>
      <pc:sldChg chg="modSp">
        <pc:chgData name="Cate Mantet-Bonsrah" userId="S::cate@revidaction.com::d536d017-771a-46c2-b667-99de948b2c44" providerId="AD" clId="Web-{EAAD1C61-079C-0AFE-0EAA-795A71005A3F}" dt="2025-04-08T15:42:06.387" v="115" actId="20577"/>
        <pc:sldMkLst>
          <pc:docMk/>
          <pc:sldMk cId="3197413488" sldId="274"/>
        </pc:sldMkLst>
        <pc:spChg chg="mod">
          <ac:chgData name="Cate Mantet-Bonsrah" userId="S::cate@revidaction.com::d536d017-771a-46c2-b667-99de948b2c44" providerId="AD" clId="Web-{EAAD1C61-079C-0AFE-0EAA-795A71005A3F}" dt="2025-04-08T15:42:06.387" v="115" actId="20577"/>
          <ac:spMkLst>
            <pc:docMk/>
            <pc:sldMk cId="3197413488" sldId="274"/>
            <ac:spMk id="3" creationId="{00000000-0000-0000-0000-000000000000}"/>
          </ac:spMkLst>
        </pc:spChg>
      </pc:sldChg>
      <pc:sldChg chg="modSp">
        <pc:chgData name="Cate Mantet-Bonsrah" userId="S::cate@revidaction.com::d536d017-771a-46c2-b667-99de948b2c44" providerId="AD" clId="Web-{EAAD1C61-079C-0AFE-0EAA-795A71005A3F}" dt="2025-04-08T15:01:06.201" v="64" actId="20577"/>
        <pc:sldMkLst>
          <pc:docMk/>
          <pc:sldMk cId="2465101459" sldId="293"/>
        </pc:sldMkLst>
        <pc:spChg chg="mod">
          <ac:chgData name="Cate Mantet-Bonsrah" userId="S::cate@revidaction.com::d536d017-771a-46c2-b667-99de948b2c44" providerId="AD" clId="Web-{EAAD1C61-079C-0AFE-0EAA-795A71005A3F}" dt="2025-04-08T15:01:06.201" v="64" actId="20577"/>
          <ac:spMkLst>
            <pc:docMk/>
            <pc:sldMk cId="2465101459" sldId="293"/>
            <ac:spMk id="3" creationId="{00000000-0000-0000-0000-000000000000}"/>
          </ac:spMkLst>
        </pc:spChg>
      </pc:sldChg>
      <pc:sldChg chg="modSp">
        <pc:chgData name="Cate Mantet-Bonsrah" userId="S::cate@revidaction.com::d536d017-771a-46c2-b667-99de948b2c44" providerId="AD" clId="Web-{EAAD1C61-079C-0AFE-0EAA-795A71005A3F}" dt="2025-04-08T15:09:59.539" v="85" actId="20577"/>
        <pc:sldMkLst>
          <pc:docMk/>
          <pc:sldMk cId="481907628" sldId="294"/>
        </pc:sldMkLst>
        <pc:spChg chg="mod">
          <ac:chgData name="Cate Mantet-Bonsrah" userId="S::cate@revidaction.com::d536d017-771a-46c2-b667-99de948b2c44" providerId="AD" clId="Web-{EAAD1C61-079C-0AFE-0EAA-795A71005A3F}" dt="2025-04-08T15:09:59.539" v="85" actId="20577"/>
          <ac:spMkLst>
            <pc:docMk/>
            <pc:sldMk cId="481907628" sldId="294"/>
            <ac:spMk id="3" creationId="{00000000-0000-0000-0000-000000000000}"/>
          </ac:spMkLst>
        </pc:spChg>
      </pc:sldChg>
      <pc:sldChg chg="modSp">
        <pc:chgData name="Cate Mantet-Bonsrah" userId="S::cate@revidaction.com::d536d017-771a-46c2-b667-99de948b2c44" providerId="AD" clId="Web-{EAAD1C61-079C-0AFE-0EAA-795A71005A3F}" dt="2025-04-08T14:55:44.930" v="37" actId="20577"/>
        <pc:sldMkLst>
          <pc:docMk/>
          <pc:sldMk cId="2677436668" sldId="314"/>
        </pc:sldMkLst>
        <pc:spChg chg="mod">
          <ac:chgData name="Cate Mantet-Bonsrah" userId="S::cate@revidaction.com::d536d017-771a-46c2-b667-99de948b2c44" providerId="AD" clId="Web-{EAAD1C61-079C-0AFE-0EAA-795A71005A3F}" dt="2025-04-08T14:55:06.101" v="30" actId="20577"/>
          <ac:spMkLst>
            <pc:docMk/>
            <pc:sldMk cId="2677436668" sldId="314"/>
            <ac:spMk id="3" creationId="{00000000-0000-0000-0000-000000000000}"/>
          </ac:spMkLst>
        </pc:spChg>
      </pc:sldChg>
      <pc:sldChg chg="modSp">
        <pc:chgData name="Cate Mantet-Bonsrah" userId="S::cate@revidaction.com::d536d017-771a-46c2-b667-99de948b2c44" providerId="AD" clId="Web-{EAAD1C61-079C-0AFE-0EAA-795A71005A3F}" dt="2025-04-08T14:58:19.276" v="58" actId="20577"/>
        <pc:sldMkLst>
          <pc:docMk/>
          <pc:sldMk cId="1736050468" sldId="315"/>
        </pc:sldMkLst>
        <pc:spChg chg="mod">
          <ac:chgData name="Cate Mantet-Bonsrah" userId="S::cate@revidaction.com::d536d017-771a-46c2-b667-99de948b2c44" providerId="AD" clId="Web-{EAAD1C61-079C-0AFE-0EAA-795A71005A3F}" dt="2025-04-08T14:58:19.276" v="58" actId="20577"/>
          <ac:spMkLst>
            <pc:docMk/>
            <pc:sldMk cId="1736050468" sldId="315"/>
            <ac:spMk id="3" creationId="{00000000-0000-0000-0000-000000000000}"/>
          </ac:spMkLst>
        </pc:spChg>
      </pc:sldChg>
      <pc:sldChg chg="modSp">
        <pc:chgData name="Cate Mantet-Bonsrah" userId="S::cate@revidaction.com::d536d017-771a-46c2-b667-99de948b2c44" providerId="AD" clId="Web-{EAAD1C61-079C-0AFE-0EAA-795A71005A3F}" dt="2025-04-08T15:02:20.812" v="68" actId="20577"/>
        <pc:sldMkLst>
          <pc:docMk/>
          <pc:sldMk cId="3257774480" sldId="316"/>
        </pc:sldMkLst>
        <pc:spChg chg="mod">
          <ac:chgData name="Cate Mantet-Bonsrah" userId="S::cate@revidaction.com::d536d017-771a-46c2-b667-99de948b2c44" providerId="AD" clId="Web-{EAAD1C61-079C-0AFE-0EAA-795A71005A3F}" dt="2025-04-08T15:02:20.812" v="68" actId="20577"/>
          <ac:spMkLst>
            <pc:docMk/>
            <pc:sldMk cId="3257774480" sldId="316"/>
            <ac:spMk id="3" creationId="{00000000-0000-0000-0000-000000000000}"/>
          </ac:spMkLst>
        </pc:spChg>
      </pc:sldChg>
      <pc:sldChg chg="modSp">
        <pc:chgData name="Cate Mantet-Bonsrah" userId="S::cate@revidaction.com::d536d017-771a-46c2-b667-99de948b2c44" providerId="AD" clId="Web-{EAAD1C61-079C-0AFE-0EAA-795A71005A3F}" dt="2025-04-08T15:03:33.704" v="80" actId="20577"/>
        <pc:sldMkLst>
          <pc:docMk/>
          <pc:sldMk cId="3608528394" sldId="317"/>
        </pc:sldMkLst>
        <pc:spChg chg="mod">
          <ac:chgData name="Cate Mantet-Bonsrah" userId="S::cate@revidaction.com::d536d017-771a-46c2-b667-99de948b2c44" providerId="AD" clId="Web-{EAAD1C61-079C-0AFE-0EAA-795A71005A3F}" dt="2025-04-08T15:03:33.704" v="80" actId="20577"/>
          <ac:spMkLst>
            <pc:docMk/>
            <pc:sldMk cId="3608528394" sldId="317"/>
            <ac:spMk id="3" creationId="{00000000-0000-0000-0000-000000000000}"/>
          </ac:spMkLst>
        </pc:spChg>
      </pc:sldChg>
      <pc:sldChg chg="modSp">
        <pc:chgData name="Cate Mantet-Bonsrah" userId="S::cate@revidaction.com::d536d017-771a-46c2-b667-99de948b2c44" providerId="AD" clId="Web-{EAAD1C61-079C-0AFE-0EAA-795A71005A3F}" dt="2025-04-08T15:27:21.949" v="95" actId="20577"/>
        <pc:sldMkLst>
          <pc:docMk/>
          <pc:sldMk cId="3223363277" sldId="318"/>
        </pc:sldMkLst>
      </pc:sldChg>
      <pc:sldChg chg="modSp">
        <pc:chgData name="Cate Mantet-Bonsrah" userId="S::cate@revidaction.com::d536d017-771a-46c2-b667-99de948b2c44" providerId="AD" clId="Web-{EAAD1C61-079C-0AFE-0EAA-795A71005A3F}" dt="2025-04-08T15:42:06.231" v="112" actId="20577"/>
        <pc:sldMkLst>
          <pc:docMk/>
          <pc:sldMk cId="1332953008" sldId="319"/>
        </pc:sldMkLst>
        <pc:spChg chg="mod">
          <ac:chgData name="Cate Mantet-Bonsrah" userId="S::cate@revidaction.com::d536d017-771a-46c2-b667-99de948b2c44" providerId="AD" clId="Web-{EAAD1C61-079C-0AFE-0EAA-795A71005A3F}" dt="2025-04-08T15:42:06.231" v="112" actId="20577"/>
          <ac:spMkLst>
            <pc:docMk/>
            <pc:sldMk cId="1332953008" sldId="319"/>
            <ac:spMk id="3" creationId="{00000000-0000-0000-0000-000000000000}"/>
          </ac:spMkLst>
        </pc:spChg>
      </pc:sldChg>
    </pc:docChg>
  </pc:docChgLst>
  <pc:docChgLst>
    <pc:chgData name="Cate Mantet-Bonsrah" userId="S::cate@revidaction.com::d536d017-771a-46c2-b667-99de948b2c44" providerId="AD" clId="Web-{268D0E50-FC26-B238-A4AF-916655FE250E}"/>
    <pc:docChg chg="modSld">
      <pc:chgData name="Cate Mantet-Bonsrah" userId="S::cate@revidaction.com::d536d017-771a-46c2-b667-99de948b2c44" providerId="AD" clId="Web-{268D0E50-FC26-B238-A4AF-916655FE250E}" dt="2025-04-11T18:03:34.612" v="0" actId="20577"/>
      <pc:docMkLst>
        <pc:docMk/>
      </pc:docMkLst>
      <pc:sldChg chg="modSp">
        <pc:chgData name="Cate Mantet-Bonsrah" userId="S::cate@revidaction.com::d536d017-771a-46c2-b667-99de948b2c44" providerId="AD" clId="Web-{268D0E50-FC26-B238-A4AF-916655FE250E}" dt="2025-04-11T18:03:34.612" v="0" actId="20577"/>
        <pc:sldMkLst>
          <pc:docMk/>
          <pc:sldMk cId="4146629887" sldId="270"/>
        </pc:sldMkLst>
        <pc:spChg chg="mod">
          <ac:chgData name="Cate Mantet-Bonsrah" userId="S::cate@revidaction.com::d536d017-771a-46c2-b667-99de948b2c44" providerId="AD" clId="Web-{268D0E50-FC26-B238-A4AF-916655FE250E}" dt="2025-04-11T18:03:34.612" v="0" actId="20577"/>
          <ac:spMkLst>
            <pc:docMk/>
            <pc:sldMk cId="4146629887" sldId="270"/>
            <ac:spMk id="3" creationId="{00000000-0000-0000-0000-000000000000}"/>
          </ac:spMkLst>
        </pc:spChg>
      </pc:sldChg>
    </pc:docChg>
  </pc:docChgLst>
  <pc:docChgLst>
    <pc:chgData name="Rachel Anne Normand" userId="631bff65-363b-46bc-b0b5-eac538b8e3b4" providerId="ADAL" clId="{3F1A4568-2B84-104A-A03C-7B340EC29A0C}"/>
    <pc:docChg chg="undo custSel addSld delSld modSld sldOrd modMainMaster">
      <pc:chgData name="Rachel Anne Normand" userId="631bff65-363b-46bc-b0b5-eac538b8e3b4" providerId="ADAL" clId="{3F1A4568-2B84-104A-A03C-7B340EC29A0C}" dt="2025-05-08T15:06:34.591" v="618"/>
      <pc:docMkLst>
        <pc:docMk/>
      </pc:docMkLst>
      <pc:sldChg chg="addSp delSp modSp mod">
        <pc:chgData name="Rachel Anne Normand" userId="631bff65-363b-46bc-b0b5-eac538b8e3b4" providerId="ADAL" clId="{3F1A4568-2B84-104A-A03C-7B340EC29A0C}" dt="2025-05-08T14:37:22.942" v="6" actId="20577"/>
        <pc:sldMkLst>
          <pc:docMk/>
          <pc:sldMk cId="3861369899" sldId="256"/>
        </pc:sldMkLst>
        <pc:spChg chg="del">
          <ac:chgData name="Rachel Anne Normand" userId="631bff65-363b-46bc-b0b5-eac538b8e3b4" providerId="ADAL" clId="{3F1A4568-2B84-104A-A03C-7B340EC29A0C}" dt="2025-05-08T14:37:14.068" v="0" actId="478"/>
          <ac:spMkLst>
            <pc:docMk/>
            <pc:sldMk cId="3861369899" sldId="256"/>
            <ac:spMk id="2" creationId="{00000000-0000-0000-0000-000000000000}"/>
          </ac:spMkLst>
        </pc:spChg>
        <pc:spChg chg="del">
          <ac:chgData name="Rachel Anne Normand" userId="631bff65-363b-46bc-b0b5-eac538b8e3b4" providerId="ADAL" clId="{3F1A4568-2B84-104A-A03C-7B340EC29A0C}" dt="2025-05-08T14:37:17.441" v="2" actId="478"/>
          <ac:spMkLst>
            <pc:docMk/>
            <pc:sldMk cId="3861369899" sldId="256"/>
            <ac:spMk id="3" creationId="{00000000-0000-0000-0000-000000000000}"/>
          </ac:spMkLst>
        </pc:spChg>
        <pc:spChg chg="add del mod">
          <ac:chgData name="Rachel Anne Normand" userId="631bff65-363b-46bc-b0b5-eac538b8e3b4" providerId="ADAL" clId="{3F1A4568-2B84-104A-A03C-7B340EC29A0C}" dt="2025-05-08T14:37:15.431" v="1" actId="478"/>
          <ac:spMkLst>
            <pc:docMk/>
            <pc:sldMk cId="3861369899" sldId="256"/>
            <ac:spMk id="5" creationId="{B44B2299-62C8-5359-F426-59238866402D}"/>
          </ac:spMkLst>
        </pc:spChg>
        <pc:spChg chg="add del mod">
          <ac:chgData name="Rachel Anne Normand" userId="631bff65-363b-46bc-b0b5-eac538b8e3b4" providerId="ADAL" clId="{3F1A4568-2B84-104A-A03C-7B340EC29A0C}" dt="2025-05-08T14:37:19.055" v="3" actId="478"/>
          <ac:spMkLst>
            <pc:docMk/>
            <pc:sldMk cId="3861369899" sldId="256"/>
            <ac:spMk id="7" creationId="{3E706715-1FA5-2A0D-F9F8-AC83691BEA8F}"/>
          </ac:spMkLst>
        </pc:spChg>
        <pc:spChg chg="add mod">
          <ac:chgData name="Rachel Anne Normand" userId="631bff65-363b-46bc-b0b5-eac538b8e3b4" providerId="ADAL" clId="{3F1A4568-2B84-104A-A03C-7B340EC29A0C}" dt="2025-05-08T14:37:20.978" v="4"/>
          <ac:spMkLst>
            <pc:docMk/>
            <pc:sldMk cId="3861369899" sldId="256"/>
            <ac:spMk id="8" creationId="{E5ADC683-208D-707F-292A-87D896CD13A2}"/>
          </ac:spMkLst>
        </pc:spChg>
        <pc:spChg chg="add mod">
          <ac:chgData name="Rachel Anne Normand" userId="631bff65-363b-46bc-b0b5-eac538b8e3b4" providerId="ADAL" clId="{3F1A4568-2B84-104A-A03C-7B340EC29A0C}" dt="2025-05-08T14:37:22.942" v="6" actId="20577"/>
          <ac:spMkLst>
            <pc:docMk/>
            <pc:sldMk cId="3861369899" sldId="256"/>
            <ac:spMk id="9" creationId="{D7E964A2-39EC-1556-6F80-EF3A4358A6DA}"/>
          </ac:spMkLst>
        </pc:spChg>
      </pc:sldChg>
      <pc:sldChg chg="addSp delSp modSp mod">
        <pc:chgData name="Rachel Anne Normand" userId="631bff65-363b-46bc-b0b5-eac538b8e3b4" providerId="ADAL" clId="{3F1A4568-2B84-104A-A03C-7B340EC29A0C}" dt="2025-05-08T14:39:32.667" v="28" actId="20577"/>
        <pc:sldMkLst>
          <pc:docMk/>
          <pc:sldMk cId="3757631623" sldId="266"/>
        </pc:sldMkLst>
        <pc:spChg chg="del mod">
          <ac:chgData name="Rachel Anne Normand" userId="631bff65-363b-46bc-b0b5-eac538b8e3b4" providerId="ADAL" clId="{3F1A4568-2B84-104A-A03C-7B340EC29A0C}" dt="2025-05-08T14:39:14.322" v="19" actId="478"/>
          <ac:spMkLst>
            <pc:docMk/>
            <pc:sldMk cId="3757631623" sldId="266"/>
            <ac:spMk id="2" creationId="{00000000-0000-0000-0000-000000000000}"/>
          </ac:spMkLst>
        </pc:spChg>
        <pc:spChg chg="del mod">
          <ac:chgData name="Rachel Anne Normand" userId="631bff65-363b-46bc-b0b5-eac538b8e3b4" providerId="ADAL" clId="{3F1A4568-2B84-104A-A03C-7B340EC29A0C}" dt="2025-05-08T14:39:12.096" v="18" actId="478"/>
          <ac:spMkLst>
            <pc:docMk/>
            <pc:sldMk cId="3757631623" sldId="266"/>
            <ac:spMk id="3" creationId="{00000000-0000-0000-0000-000000000000}"/>
          </ac:spMkLst>
        </pc:spChg>
        <pc:spChg chg="add del mod">
          <ac:chgData name="Rachel Anne Normand" userId="631bff65-363b-46bc-b0b5-eac538b8e3b4" providerId="ADAL" clId="{3F1A4568-2B84-104A-A03C-7B340EC29A0C}" dt="2025-05-08T14:39:15.547" v="20" actId="478"/>
          <ac:spMkLst>
            <pc:docMk/>
            <pc:sldMk cId="3757631623" sldId="266"/>
            <ac:spMk id="5" creationId="{C0EAF899-A04C-30EB-442A-076456B4DA23}"/>
          </ac:spMkLst>
        </pc:spChg>
        <pc:spChg chg="add del mod">
          <ac:chgData name="Rachel Anne Normand" userId="631bff65-363b-46bc-b0b5-eac538b8e3b4" providerId="ADAL" clId="{3F1A4568-2B84-104A-A03C-7B340EC29A0C}" dt="2025-05-08T14:39:17.411" v="21" actId="478"/>
          <ac:spMkLst>
            <pc:docMk/>
            <pc:sldMk cId="3757631623" sldId="266"/>
            <ac:spMk id="8" creationId="{833CC544-7C1F-A0D1-0827-919B959569D3}"/>
          </ac:spMkLst>
        </pc:spChg>
        <pc:spChg chg="add mod">
          <ac:chgData name="Rachel Anne Normand" userId="631bff65-363b-46bc-b0b5-eac538b8e3b4" providerId="ADAL" clId="{3F1A4568-2B84-104A-A03C-7B340EC29A0C}" dt="2025-05-08T14:39:32.667" v="28" actId="20577"/>
          <ac:spMkLst>
            <pc:docMk/>
            <pc:sldMk cId="3757631623" sldId="266"/>
            <ac:spMk id="9" creationId="{5224BFDB-E9DD-B6AB-B5FE-CEED4B179682}"/>
          </ac:spMkLst>
        </pc:spChg>
        <pc:spChg chg="add mod">
          <ac:chgData name="Rachel Anne Normand" userId="631bff65-363b-46bc-b0b5-eac538b8e3b4" providerId="ADAL" clId="{3F1A4568-2B84-104A-A03C-7B340EC29A0C}" dt="2025-05-08T14:39:27.586" v="25" actId="1076"/>
          <ac:spMkLst>
            <pc:docMk/>
            <pc:sldMk cId="3757631623" sldId="266"/>
            <ac:spMk id="10" creationId="{3300F6A0-C871-54AF-DB67-086BD412124C}"/>
          </ac:spMkLst>
        </pc:spChg>
        <pc:graphicFrameChg chg="mod modGraphic">
          <ac:chgData name="Rachel Anne Normand" userId="631bff65-363b-46bc-b0b5-eac538b8e3b4" providerId="ADAL" clId="{3F1A4568-2B84-104A-A03C-7B340EC29A0C}" dt="2025-05-08T14:39:31.095" v="26" actId="1076"/>
          <ac:graphicFrameMkLst>
            <pc:docMk/>
            <pc:sldMk cId="3757631623" sldId="266"/>
            <ac:graphicFrameMk id="6" creationId="{00000000-0000-0000-0000-000000000000}"/>
          </ac:graphicFrameMkLst>
        </pc:graphicFrameChg>
      </pc:sldChg>
      <pc:sldChg chg="addSp delSp modSp mod">
        <pc:chgData name="Rachel Anne Normand" userId="631bff65-363b-46bc-b0b5-eac538b8e3b4" providerId="ADAL" clId="{3F1A4568-2B84-104A-A03C-7B340EC29A0C}" dt="2025-05-08T14:46:53.393" v="187" actId="14100"/>
        <pc:sldMkLst>
          <pc:docMk/>
          <pc:sldMk cId="4146629887" sldId="270"/>
        </pc:sldMkLst>
        <pc:spChg chg="del">
          <ac:chgData name="Rachel Anne Normand" userId="631bff65-363b-46bc-b0b5-eac538b8e3b4" providerId="ADAL" clId="{3F1A4568-2B84-104A-A03C-7B340EC29A0C}" dt="2025-05-08T14:46:19.330" v="183" actId="478"/>
          <ac:spMkLst>
            <pc:docMk/>
            <pc:sldMk cId="4146629887" sldId="270"/>
            <ac:spMk id="2" creationId="{00000000-0000-0000-0000-000000000000}"/>
          </ac:spMkLst>
        </pc:spChg>
        <pc:spChg chg="mod">
          <ac:chgData name="Rachel Anne Normand" userId="631bff65-363b-46bc-b0b5-eac538b8e3b4" providerId="ADAL" clId="{3F1A4568-2B84-104A-A03C-7B340EC29A0C}" dt="2025-05-08T14:46:53.393" v="187" actId="14100"/>
          <ac:spMkLst>
            <pc:docMk/>
            <pc:sldMk cId="4146629887" sldId="270"/>
            <ac:spMk id="3" creationId="{00000000-0000-0000-0000-000000000000}"/>
          </ac:spMkLst>
        </pc:spChg>
        <pc:spChg chg="add del mod">
          <ac:chgData name="Rachel Anne Normand" userId="631bff65-363b-46bc-b0b5-eac538b8e3b4" providerId="ADAL" clId="{3F1A4568-2B84-104A-A03C-7B340EC29A0C}" dt="2025-05-08T14:46:21.774" v="184" actId="478"/>
          <ac:spMkLst>
            <pc:docMk/>
            <pc:sldMk cId="4146629887" sldId="270"/>
            <ac:spMk id="6" creationId="{7DD8F0B0-354B-6428-E601-FE5F2F238576}"/>
          </ac:spMkLst>
        </pc:spChg>
        <pc:spChg chg="add mod">
          <ac:chgData name="Rachel Anne Normand" userId="631bff65-363b-46bc-b0b5-eac538b8e3b4" providerId="ADAL" clId="{3F1A4568-2B84-104A-A03C-7B340EC29A0C}" dt="2025-05-08T14:46:22.257" v="185"/>
          <ac:spMkLst>
            <pc:docMk/>
            <pc:sldMk cId="4146629887" sldId="270"/>
            <ac:spMk id="8" creationId="{52738774-DFCA-5BA9-3ED8-DB09113E2C08}"/>
          </ac:spMkLst>
        </pc:spChg>
        <pc:picChg chg="del">
          <ac:chgData name="Rachel Anne Normand" userId="631bff65-363b-46bc-b0b5-eac538b8e3b4" providerId="ADAL" clId="{3F1A4568-2B84-104A-A03C-7B340EC29A0C}" dt="2025-05-08T14:46:19.330" v="183" actId="478"/>
          <ac:picMkLst>
            <pc:docMk/>
            <pc:sldMk cId="4146629887" sldId="270"/>
            <ac:picMk id="4" creationId="{00000000-0000-0000-0000-000000000000}"/>
          </ac:picMkLst>
        </pc:picChg>
        <pc:picChg chg="add mod">
          <ac:chgData name="Rachel Anne Normand" userId="631bff65-363b-46bc-b0b5-eac538b8e3b4" providerId="ADAL" clId="{3F1A4568-2B84-104A-A03C-7B340EC29A0C}" dt="2025-05-08T14:46:22.257" v="185"/>
          <ac:picMkLst>
            <pc:docMk/>
            <pc:sldMk cId="4146629887" sldId="270"/>
            <ac:picMk id="7" creationId="{8FBE499D-DD22-32B1-9C41-E5A586FB59AE}"/>
          </ac:picMkLst>
        </pc:picChg>
      </pc:sldChg>
      <pc:sldChg chg="addSp delSp modSp mod">
        <pc:chgData name="Rachel Anne Normand" userId="631bff65-363b-46bc-b0b5-eac538b8e3b4" providerId="ADAL" clId="{3F1A4568-2B84-104A-A03C-7B340EC29A0C}" dt="2025-05-08T14:54:55.631" v="384" actId="20577"/>
        <pc:sldMkLst>
          <pc:docMk/>
          <pc:sldMk cId="3496459309" sldId="273"/>
        </pc:sldMkLst>
        <pc:spChg chg="del">
          <ac:chgData name="Rachel Anne Normand" userId="631bff65-363b-46bc-b0b5-eac538b8e3b4" providerId="ADAL" clId="{3F1A4568-2B84-104A-A03C-7B340EC29A0C}" dt="2025-05-08T14:51:46.318" v="326" actId="478"/>
          <ac:spMkLst>
            <pc:docMk/>
            <pc:sldMk cId="3496459309" sldId="273"/>
            <ac:spMk id="2" creationId="{00000000-0000-0000-0000-000000000000}"/>
          </ac:spMkLst>
        </pc:spChg>
        <pc:spChg chg="mod">
          <ac:chgData name="Rachel Anne Normand" userId="631bff65-363b-46bc-b0b5-eac538b8e3b4" providerId="ADAL" clId="{3F1A4568-2B84-104A-A03C-7B340EC29A0C}" dt="2025-05-08T14:54:55.631" v="384" actId="20577"/>
          <ac:spMkLst>
            <pc:docMk/>
            <pc:sldMk cId="3496459309" sldId="273"/>
            <ac:spMk id="3" creationId="{00000000-0000-0000-0000-000000000000}"/>
          </ac:spMkLst>
        </pc:spChg>
        <pc:spChg chg="add del mod">
          <ac:chgData name="Rachel Anne Normand" userId="631bff65-363b-46bc-b0b5-eac538b8e3b4" providerId="ADAL" clId="{3F1A4568-2B84-104A-A03C-7B340EC29A0C}" dt="2025-05-08T14:52:02.589" v="339" actId="14100"/>
          <ac:spMkLst>
            <pc:docMk/>
            <pc:sldMk cId="3496459309" sldId="273"/>
            <ac:spMk id="6" creationId="{7CE5DCDE-CA04-0A31-F452-B638A1D6E24E}"/>
          </ac:spMkLst>
        </pc:spChg>
        <pc:picChg chg="del">
          <ac:chgData name="Rachel Anne Normand" userId="631bff65-363b-46bc-b0b5-eac538b8e3b4" providerId="ADAL" clId="{3F1A4568-2B84-104A-A03C-7B340EC29A0C}" dt="2025-05-08T14:51:46.318" v="326" actId="478"/>
          <ac:picMkLst>
            <pc:docMk/>
            <pc:sldMk cId="3496459309" sldId="273"/>
            <ac:picMk id="4" creationId="{00000000-0000-0000-0000-000000000000}"/>
          </ac:picMkLst>
        </pc:picChg>
        <pc:picChg chg="add mod">
          <ac:chgData name="Rachel Anne Normand" userId="631bff65-363b-46bc-b0b5-eac538b8e3b4" providerId="ADAL" clId="{3F1A4568-2B84-104A-A03C-7B340EC29A0C}" dt="2025-05-08T14:51:48.526" v="328"/>
          <ac:picMkLst>
            <pc:docMk/>
            <pc:sldMk cId="3496459309" sldId="273"/>
            <ac:picMk id="7" creationId="{B5618AF0-C748-2256-3995-47BCA3EE08A8}"/>
          </ac:picMkLst>
        </pc:picChg>
        <pc:picChg chg="add mod">
          <ac:chgData name="Rachel Anne Normand" userId="631bff65-363b-46bc-b0b5-eac538b8e3b4" providerId="ADAL" clId="{3F1A4568-2B84-104A-A03C-7B340EC29A0C}" dt="2025-05-08T14:51:57.136" v="338"/>
          <ac:picMkLst>
            <pc:docMk/>
            <pc:sldMk cId="3496459309" sldId="273"/>
            <ac:picMk id="8" creationId="{1E9B529F-2F0C-AD9B-388B-CDB3BDB468D3}"/>
          </ac:picMkLst>
        </pc:picChg>
      </pc:sldChg>
      <pc:sldChg chg="addSp delSp modSp mod">
        <pc:chgData name="Rachel Anne Normand" userId="631bff65-363b-46bc-b0b5-eac538b8e3b4" providerId="ADAL" clId="{3F1A4568-2B84-104A-A03C-7B340EC29A0C}" dt="2025-05-08T15:06:34.591" v="618"/>
        <pc:sldMkLst>
          <pc:docMk/>
          <pc:sldMk cId="3197413488" sldId="274"/>
        </pc:sldMkLst>
        <pc:spChg chg="del">
          <ac:chgData name="Rachel Anne Normand" userId="631bff65-363b-46bc-b0b5-eac538b8e3b4" providerId="ADAL" clId="{3F1A4568-2B84-104A-A03C-7B340EC29A0C}" dt="2025-05-08T14:48:06.747" v="201" actId="478"/>
          <ac:spMkLst>
            <pc:docMk/>
            <pc:sldMk cId="3197413488" sldId="274"/>
            <ac:spMk id="2" creationId="{00000000-0000-0000-0000-000000000000}"/>
          </ac:spMkLst>
        </pc:spChg>
        <pc:spChg chg="del mod">
          <ac:chgData name="Rachel Anne Normand" userId="631bff65-363b-46bc-b0b5-eac538b8e3b4" providerId="ADAL" clId="{3F1A4568-2B84-104A-A03C-7B340EC29A0C}" dt="2025-05-08T15:06:31.867" v="617" actId="478"/>
          <ac:spMkLst>
            <pc:docMk/>
            <pc:sldMk cId="3197413488" sldId="274"/>
            <ac:spMk id="3" creationId="{00000000-0000-0000-0000-000000000000}"/>
          </ac:spMkLst>
        </pc:spChg>
        <pc:spChg chg="add del mod">
          <ac:chgData name="Rachel Anne Normand" userId="631bff65-363b-46bc-b0b5-eac538b8e3b4" providerId="ADAL" clId="{3F1A4568-2B84-104A-A03C-7B340EC29A0C}" dt="2025-05-08T14:48:10.312" v="202" actId="478"/>
          <ac:spMkLst>
            <pc:docMk/>
            <pc:sldMk cId="3197413488" sldId="274"/>
            <ac:spMk id="6" creationId="{043179A4-6049-B9CD-9A10-0851F84E83A2}"/>
          </ac:spMkLst>
        </pc:spChg>
        <pc:spChg chg="add mod">
          <ac:chgData name="Rachel Anne Normand" userId="631bff65-363b-46bc-b0b5-eac538b8e3b4" providerId="ADAL" clId="{3F1A4568-2B84-104A-A03C-7B340EC29A0C}" dt="2025-05-08T14:48:10.647" v="203"/>
          <ac:spMkLst>
            <pc:docMk/>
            <pc:sldMk cId="3197413488" sldId="274"/>
            <ac:spMk id="8" creationId="{6E7B11F7-1E54-E77E-113D-BAC2CD85B048}"/>
          </ac:spMkLst>
        </pc:spChg>
        <pc:spChg chg="add mod">
          <ac:chgData name="Rachel Anne Normand" userId="631bff65-363b-46bc-b0b5-eac538b8e3b4" providerId="ADAL" clId="{3F1A4568-2B84-104A-A03C-7B340EC29A0C}" dt="2025-05-08T15:06:34.591" v="618"/>
          <ac:spMkLst>
            <pc:docMk/>
            <pc:sldMk cId="3197413488" sldId="274"/>
            <ac:spMk id="9" creationId="{4949BFE4-6A5A-A979-C285-3374F0E6012F}"/>
          </ac:spMkLst>
        </pc:spChg>
        <pc:picChg chg="del">
          <ac:chgData name="Rachel Anne Normand" userId="631bff65-363b-46bc-b0b5-eac538b8e3b4" providerId="ADAL" clId="{3F1A4568-2B84-104A-A03C-7B340EC29A0C}" dt="2025-05-08T14:48:04.631" v="200" actId="478"/>
          <ac:picMkLst>
            <pc:docMk/>
            <pc:sldMk cId="3197413488" sldId="274"/>
            <ac:picMk id="4" creationId="{00000000-0000-0000-0000-000000000000}"/>
          </ac:picMkLst>
        </pc:picChg>
        <pc:picChg chg="add mod">
          <ac:chgData name="Rachel Anne Normand" userId="631bff65-363b-46bc-b0b5-eac538b8e3b4" providerId="ADAL" clId="{3F1A4568-2B84-104A-A03C-7B340EC29A0C}" dt="2025-05-08T14:48:10.647" v="203"/>
          <ac:picMkLst>
            <pc:docMk/>
            <pc:sldMk cId="3197413488" sldId="274"/>
            <ac:picMk id="7" creationId="{AAF5F89B-006C-CD7F-CE70-AF47BA4DD6C5}"/>
          </ac:picMkLst>
        </pc:picChg>
      </pc:sldChg>
      <pc:sldChg chg="modSp mod">
        <pc:chgData name="Rachel Anne Normand" userId="631bff65-363b-46bc-b0b5-eac538b8e3b4" providerId="ADAL" clId="{3F1A4568-2B84-104A-A03C-7B340EC29A0C}" dt="2025-05-08T14:48:55.345" v="214" actId="1076"/>
        <pc:sldMkLst>
          <pc:docMk/>
          <pc:sldMk cId="311959883" sldId="287"/>
        </pc:sldMkLst>
        <pc:spChg chg="mod">
          <ac:chgData name="Rachel Anne Normand" userId="631bff65-363b-46bc-b0b5-eac538b8e3b4" providerId="ADAL" clId="{3F1A4568-2B84-104A-A03C-7B340EC29A0C}" dt="2025-05-08T14:48:55.345" v="214" actId="1076"/>
          <ac:spMkLst>
            <pc:docMk/>
            <pc:sldMk cId="311959883" sldId="287"/>
            <ac:spMk id="3" creationId="{00000000-0000-0000-0000-000000000000}"/>
          </ac:spMkLst>
        </pc:spChg>
      </pc:sldChg>
      <pc:sldChg chg="addSp delSp modSp mod">
        <pc:chgData name="Rachel Anne Normand" userId="631bff65-363b-46bc-b0b5-eac538b8e3b4" providerId="ADAL" clId="{3F1A4568-2B84-104A-A03C-7B340EC29A0C}" dt="2025-05-08T14:43:58.655" v="117" actId="14100"/>
        <pc:sldMkLst>
          <pc:docMk/>
          <pc:sldMk cId="2465101459" sldId="293"/>
        </pc:sldMkLst>
        <pc:spChg chg="del mod">
          <ac:chgData name="Rachel Anne Normand" userId="631bff65-363b-46bc-b0b5-eac538b8e3b4" providerId="ADAL" clId="{3F1A4568-2B84-104A-A03C-7B340EC29A0C}" dt="2025-05-08T14:43:06.341" v="95" actId="478"/>
          <ac:spMkLst>
            <pc:docMk/>
            <pc:sldMk cId="2465101459" sldId="293"/>
            <ac:spMk id="2" creationId="{00000000-0000-0000-0000-000000000000}"/>
          </ac:spMkLst>
        </pc:spChg>
        <pc:spChg chg="mod">
          <ac:chgData name="Rachel Anne Normand" userId="631bff65-363b-46bc-b0b5-eac538b8e3b4" providerId="ADAL" clId="{3F1A4568-2B84-104A-A03C-7B340EC29A0C}" dt="2025-05-08T14:43:58.655" v="117" actId="14100"/>
          <ac:spMkLst>
            <pc:docMk/>
            <pc:sldMk cId="2465101459" sldId="293"/>
            <ac:spMk id="3" creationId="{00000000-0000-0000-0000-000000000000}"/>
          </ac:spMkLst>
        </pc:spChg>
        <pc:spChg chg="add mod">
          <ac:chgData name="Rachel Anne Normand" userId="631bff65-363b-46bc-b0b5-eac538b8e3b4" providerId="ADAL" clId="{3F1A4568-2B84-104A-A03C-7B340EC29A0C}" dt="2025-05-08T14:43:16.643" v="113" actId="14100"/>
          <ac:spMkLst>
            <pc:docMk/>
            <pc:sldMk cId="2465101459" sldId="293"/>
            <ac:spMk id="6" creationId="{893690FB-C8AA-09A2-761E-51109A84721E}"/>
          </ac:spMkLst>
        </pc:spChg>
        <pc:picChg chg="mod">
          <ac:chgData name="Rachel Anne Normand" userId="631bff65-363b-46bc-b0b5-eac538b8e3b4" providerId="ADAL" clId="{3F1A4568-2B84-104A-A03C-7B340EC29A0C}" dt="2025-05-08T14:43:18.939" v="114" actId="1076"/>
          <ac:picMkLst>
            <pc:docMk/>
            <pc:sldMk cId="2465101459" sldId="293"/>
            <ac:picMk id="4" creationId="{00000000-0000-0000-0000-000000000000}"/>
          </ac:picMkLst>
        </pc:picChg>
      </pc:sldChg>
      <pc:sldChg chg="addSp delSp modSp mod">
        <pc:chgData name="Rachel Anne Normand" userId="631bff65-363b-46bc-b0b5-eac538b8e3b4" providerId="ADAL" clId="{3F1A4568-2B84-104A-A03C-7B340EC29A0C}" dt="2025-05-08T14:46:06.935" v="182" actId="20577"/>
        <pc:sldMkLst>
          <pc:docMk/>
          <pc:sldMk cId="481907628" sldId="294"/>
        </pc:sldMkLst>
        <pc:spChg chg="del">
          <ac:chgData name="Rachel Anne Normand" userId="631bff65-363b-46bc-b0b5-eac538b8e3b4" providerId="ADAL" clId="{3F1A4568-2B84-104A-A03C-7B340EC29A0C}" dt="2025-05-08T14:44:47.601" v="130" actId="478"/>
          <ac:spMkLst>
            <pc:docMk/>
            <pc:sldMk cId="481907628" sldId="294"/>
            <ac:spMk id="2" creationId="{00000000-0000-0000-0000-000000000000}"/>
          </ac:spMkLst>
        </pc:spChg>
        <pc:spChg chg="mod">
          <ac:chgData name="Rachel Anne Normand" userId="631bff65-363b-46bc-b0b5-eac538b8e3b4" providerId="ADAL" clId="{3F1A4568-2B84-104A-A03C-7B340EC29A0C}" dt="2025-05-08T14:46:06.935" v="182" actId="20577"/>
          <ac:spMkLst>
            <pc:docMk/>
            <pc:sldMk cId="481907628" sldId="294"/>
            <ac:spMk id="3" creationId="{00000000-0000-0000-0000-000000000000}"/>
          </ac:spMkLst>
        </pc:spChg>
        <pc:spChg chg="add del mod">
          <ac:chgData name="Rachel Anne Normand" userId="631bff65-363b-46bc-b0b5-eac538b8e3b4" providerId="ADAL" clId="{3F1A4568-2B84-104A-A03C-7B340EC29A0C}" dt="2025-05-08T14:45:49.419" v="161" actId="478"/>
          <ac:spMkLst>
            <pc:docMk/>
            <pc:sldMk cId="481907628" sldId="294"/>
            <ac:spMk id="6" creationId="{D6C6753A-3B4F-11F9-4E65-593E1D225BAE}"/>
          </ac:spMkLst>
        </pc:spChg>
        <pc:spChg chg="add del mod">
          <ac:chgData name="Rachel Anne Normand" userId="631bff65-363b-46bc-b0b5-eac538b8e3b4" providerId="ADAL" clId="{3F1A4568-2B84-104A-A03C-7B340EC29A0C}" dt="2025-05-08T14:45:45.286" v="159" actId="20577"/>
          <ac:spMkLst>
            <pc:docMk/>
            <pc:sldMk cId="481907628" sldId="294"/>
            <ac:spMk id="8" creationId="{62C48E11-8788-F318-8953-AF86AEAA5C43}"/>
          </ac:spMkLst>
        </pc:spChg>
        <pc:spChg chg="add del mod">
          <ac:chgData name="Rachel Anne Normand" userId="631bff65-363b-46bc-b0b5-eac538b8e3b4" providerId="ADAL" clId="{3F1A4568-2B84-104A-A03C-7B340EC29A0C}" dt="2025-05-08T14:45:52.063" v="162" actId="478"/>
          <ac:spMkLst>
            <pc:docMk/>
            <pc:sldMk cId="481907628" sldId="294"/>
            <ac:spMk id="10" creationId="{198B6F36-5D18-EF85-259F-5EF72283CC46}"/>
          </ac:spMkLst>
        </pc:spChg>
        <pc:picChg chg="mod">
          <ac:chgData name="Rachel Anne Normand" userId="631bff65-363b-46bc-b0b5-eac538b8e3b4" providerId="ADAL" clId="{3F1A4568-2B84-104A-A03C-7B340EC29A0C}" dt="2025-05-08T14:45:40.100" v="149"/>
          <ac:picMkLst>
            <pc:docMk/>
            <pc:sldMk cId="481907628" sldId="294"/>
            <ac:picMk id="4" creationId="{00000000-0000-0000-0000-000000000000}"/>
          </ac:picMkLst>
        </pc:picChg>
        <pc:picChg chg="add del mod">
          <ac:chgData name="Rachel Anne Normand" userId="631bff65-363b-46bc-b0b5-eac538b8e3b4" providerId="ADAL" clId="{3F1A4568-2B84-104A-A03C-7B340EC29A0C}" dt="2025-05-08T14:45:53.808" v="163" actId="478"/>
          <ac:picMkLst>
            <pc:docMk/>
            <pc:sldMk cId="481907628" sldId="294"/>
            <ac:picMk id="7" creationId="{0103C1E6-99E6-3A59-AFB6-20170563533B}"/>
          </ac:picMkLst>
        </pc:picChg>
      </pc:sldChg>
      <pc:sldChg chg="modSp mod">
        <pc:chgData name="Rachel Anne Normand" userId="631bff65-363b-46bc-b0b5-eac538b8e3b4" providerId="ADAL" clId="{3F1A4568-2B84-104A-A03C-7B340EC29A0C}" dt="2025-05-08T14:43:53.196" v="116"/>
        <pc:sldMkLst>
          <pc:docMk/>
          <pc:sldMk cId="2104329492" sldId="307"/>
        </pc:sldMkLst>
        <pc:spChg chg="mod">
          <ac:chgData name="Rachel Anne Normand" userId="631bff65-363b-46bc-b0b5-eac538b8e3b4" providerId="ADAL" clId="{3F1A4568-2B84-104A-A03C-7B340EC29A0C}" dt="2025-05-08T14:43:53.196" v="116"/>
          <ac:spMkLst>
            <pc:docMk/>
            <pc:sldMk cId="2104329492" sldId="307"/>
            <ac:spMk id="2" creationId="{00000000-0000-0000-0000-000000000000}"/>
          </ac:spMkLst>
        </pc:spChg>
        <pc:spChg chg="mod">
          <ac:chgData name="Rachel Anne Normand" userId="631bff65-363b-46bc-b0b5-eac538b8e3b4" providerId="ADAL" clId="{3F1A4568-2B84-104A-A03C-7B340EC29A0C}" dt="2025-05-08T14:40:26.598" v="48" actId="20577"/>
          <ac:spMkLst>
            <pc:docMk/>
            <pc:sldMk cId="2104329492" sldId="307"/>
            <ac:spMk id="3" creationId="{00000000-0000-0000-0000-000000000000}"/>
          </ac:spMkLst>
        </pc:spChg>
      </pc:sldChg>
      <pc:sldChg chg="addSp delSp modSp mod">
        <pc:chgData name="Rachel Anne Normand" userId="631bff65-363b-46bc-b0b5-eac538b8e3b4" providerId="ADAL" clId="{3F1A4568-2B84-104A-A03C-7B340EC29A0C}" dt="2025-05-08T15:04:05.062" v="582" actId="6549"/>
        <pc:sldMkLst>
          <pc:docMk/>
          <pc:sldMk cId="658135252" sldId="312"/>
        </pc:sldMkLst>
        <pc:spChg chg="del">
          <ac:chgData name="Rachel Anne Normand" userId="631bff65-363b-46bc-b0b5-eac538b8e3b4" providerId="ADAL" clId="{3F1A4568-2B84-104A-A03C-7B340EC29A0C}" dt="2025-05-08T14:49:21.257" v="215" actId="478"/>
          <ac:spMkLst>
            <pc:docMk/>
            <pc:sldMk cId="658135252" sldId="312"/>
            <ac:spMk id="2" creationId="{00000000-0000-0000-0000-000000000000}"/>
          </ac:spMkLst>
        </pc:spChg>
        <pc:spChg chg="del mod">
          <ac:chgData name="Rachel Anne Normand" userId="631bff65-363b-46bc-b0b5-eac538b8e3b4" providerId="ADAL" clId="{3F1A4568-2B84-104A-A03C-7B340EC29A0C}" dt="2025-05-08T15:04:01.376" v="579" actId="478"/>
          <ac:spMkLst>
            <pc:docMk/>
            <pc:sldMk cId="658135252" sldId="312"/>
            <ac:spMk id="3" creationId="{00000000-0000-0000-0000-000000000000}"/>
          </ac:spMkLst>
        </pc:spChg>
        <pc:spChg chg="add del mod">
          <ac:chgData name="Rachel Anne Normand" userId="631bff65-363b-46bc-b0b5-eac538b8e3b4" providerId="ADAL" clId="{3F1A4568-2B84-104A-A03C-7B340EC29A0C}" dt="2025-05-08T14:49:23.006" v="216" actId="478"/>
          <ac:spMkLst>
            <pc:docMk/>
            <pc:sldMk cId="658135252" sldId="312"/>
            <ac:spMk id="6" creationId="{6725304F-3AFF-5213-A4C0-EFE5E0926FC2}"/>
          </ac:spMkLst>
        </pc:spChg>
        <pc:spChg chg="add mod">
          <ac:chgData name="Rachel Anne Normand" userId="631bff65-363b-46bc-b0b5-eac538b8e3b4" providerId="ADAL" clId="{3F1A4568-2B84-104A-A03C-7B340EC29A0C}" dt="2025-05-08T14:49:23.299" v="217"/>
          <ac:spMkLst>
            <pc:docMk/>
            <pc:sldMk cId="658135252" sldId="312"/>
            <ac:spMk id="8" creationId="{93FA9315-4DDF-AB96-8B6D-E52A5BBBD0FD}"/>
          </ac:spMkLst>
        </pc:spChg>
        <pc:spChg chg="add del">
          <ac:chgData name="Rachel Anne Normand" userId="631bff65-363b-46bc-b0b5-eac538b8e3b4" providerId="ADAL" clId="{3F1A4568-2B84-104A-A03C-7B340EC29A0C}" dt="2025-05-08T15:03:54.588" v="576" actId="22"/>
          <ac:spMkLst>
            <pc:docMk/>
            <pc:sldMk cId="658135252" sldId="312"/>
            <ac:spMk id="10" creationId="{8DFF9110-D192-73BF-74A2-53051CF9DA65}"/>
          </ac:spMkLst>
        </pc:spChg>
        <pc:spChg chg="add mod">
          <ac:chgData name="Rachel Anne Normand" userId="631bff65-363b-46bc-b0b5-eac538b8e3b4" providerId="ADAL" clId="{3F1A4568-2B84-104A-A03C-7B340EC29A0C}" dt="2025-05-08T15:04:05.062" v="582" actId="6549"/>
          <ac:spMkLst>
            <pc:docMk/>
            <pc:sldMk cId="658135252" sldId="312"/>
            <ac:spMk id="11" creationId="{28D692B4-D702-7FCE-ECC8-07635045C152}"/>
          </ac:spMkLst>
        </pc:spChg>
        <pc:picChg chg="del">
          <ac:chgData name="Rachel Anne Normand" userId="631bff65-363b-46bc-b0b5-eac538b8e3b4" providerId="ADAL" clId="{3F1A4568-2B84-104A-A03C-7B340EC29A0C}" dt="2025-05-08T14:49:21.257" v="215" actId="478"/>
          <ac:picMkLst>
            <pc:docMk/>
            <pc:sldMk cId="658135252" sldId="312"/>
            <ac:picMk id="4" creationId="{00000000-0000-0000-0000-000000000000}"/>
          </ac:picMkLst>
        </pc:picChg>
        <pc:picChg chg="add mod">
          <ac:chgData name="Rachel Anne Normand" userId="631bff65-363b-46bc-b0b5-eac538b8e3b4" providerId="ADAL" clId="{3F1A4568-2B84-104A-A03C-7B340EC29A0C}" dt="2025-05-08T14:49:23.299" v="217"/>
          <ac:picMkLst>
            <pc:docMk/>
            <pc:sldMk cId="658135252" sldId="312"/>
            <ac:picMk id="7" creationId="{65CFA362-7E57-F2A8-A6B7-B88E26CDB831}"/>
          </ac:picMkLst>
        </pc:picChg>
      </pc:sldChg>
      <pc:sldChg chg="del">
        <pc:chgData name="Rachel Anne Normand" userId="631bff65-363b-46bc-b0b5-eac538b8e3b4" providerId="ADAL" clId="{3F1A4568-2B84-104A-A03C-7B340EC29A0C}" dt="2025-05-08T14:40:23.106" v="47" actId="2696"/>
        <pc:sldMkLst>
          <pc:docMk/>
          <pc:sldMk cId="969840962" sldId="313"/>
        </pc:sldMkLst>
      </pc:sldChg>
      <pc:sldChg chg="addSp delSp modSp mod">
        <pc:chgData name="Rachel Anne Normand" userId="631bff65-363b-46bc-b0b5-eac538b8e3b4" providerId="ADAL" clId="{3F1A4568-2B84-104A-A03C-7B340EC29A0C}" dt="2025-05-08T14:43:53.196" v="116"/>
        <pc:sldMkLst>
          <pc:docMk/>
          <pc:sldMk cId="2677436668" sldId="314"/>
        </pc:sldMkLst>
        <pc:spChg chg="del">
          <ac:chgData name="Rachel Anne Normand" userId="631bff65-363b-46bc-b0b5-eac538b8e3b4" providerId="ADAL" clId="{3F1A4568-2B84-104A-A03C-7B340EC29A0C}" dt="2025-05-08T14:41:46.875" v="55" actId="478"/>
          <ac:spMkLst>
            <pc:docMk/>
            <pc:sldMk cId="2677436668" sldId="314"/>
            <ac:spMk id="2" creationId="{00000000-0000-0000-0000-000000000000}"/>
          </ac:spMkLst>
        </pc:spChg>
        <pc:spChg chg="mod">
          <ac:chgData name="Rachel Anne Normand" userId="631bff65-363b-46bc-b0b5-eac538b8e3b4" providerId="ADAL" clId="{3F1A4568-2B84-104A-A03C-7B340EC29A0C}" dt="2025-05-08T14:43:53.196" v="116"/>
          <ac:spMkLst>
            <pc:docMk/>
            <pc:sldMk cId="2677436668" sldId="314"/>
            <ac:spMk id="3" creationId="{00000000-0000-0000-0000-000000000000}"/>
          </ac:spMkLst>
        </pc:spChg>
        <pc:spChg chg="add mod">
          <ac:chgData name="Rachel Anne Normand" userId="631bff65-363b-46bc-b0b5-eac538b8e3b4" providerId="ADAL" clId="{3F1A4568-2B84-104A-A03C-7B340EC29A0C}" dt="2025-05-08T14:41:52.182" v="82" actId="20577"/>
          <ac:spMkLst>
            <pc:docMk/>
            <pc:sldMk cId="2677436668" sldId="314"/>
            <ac:spMk id="5" creationId="{9A497AA1-0C04-7575-ACE5-B58415CA9EF2}"/>
          </ac:spMkLst>
        </pc:spChg>
      </pc:sldChg>
      <pc:sldChg chg="addSp delSp modSp mod">
        <pc:chgData name="Rachel Anne Normand" userId="631bff65-363b-46bc-b0b5-eac538b8e3b4" providerId="ADAL" clId="{3F1A4568-2B84-104A-A03C-7B340EC29A0C}" dt="2025-05-08T14:43:53.196" v="116"/>
        <pc:sldMkLst>
          <pc:docMk/>
          <pc:sldMk cId="1736050468" sldId="315"/>
        </pc:sldMkLst>
        <pc:spChg chg="del mod">
          <ac:chgData name="Rachel Anne Normand" userId="631bff65-363b-46bc-b0b5-eac538b8e3b4" providerId="ADAL" clId="{3F1A4568-2B84-104A-A03C-7B340EC29A0C}" dt="2025-05-08T14:42:03.712" v="85" actId="478"/>
          <ac:spMkLst>
            <pc:docMk/>
            <pc:sldMk cId="1736050468" sldId="315"/>
            <ac:spMk id="2" creationId="{00000000-0000-0000-0000-000000000000}"/>
          </ac:spMkLst>
        </pc:spChg>
        <pc:spChg chg="mod">
          <ac:chgData name="Rachel Anne Normand" userId="631bff65-363b-46bc-b0b5-eac538b8e3b4" providerId="ADAL" clId="{3F1A4568-2B84-104A-A03C-7B340EC29A0C}" dt="2025-05-08T14:43:53.196" v="116"/>
          <ac:spMkLst>
            <pc:docMk/>
            <pc:sldMk cId="1736050468" sldId="315"/>
            <ac:spMk id="3" creationId="{00000000-0000-0000-0000-000000000000}"/>
          </ac:spMkLst>
        </pc:spChg>
        <pc:spChg chg="add del">
          <ac:chgData name="Rachel Anne Normand" userId="631bff65-363b-46bc-b0b5-eac538b8e3b4" providerId="ADAL" clId="{3F1A4568-2B84-104A-A03C-7B340EC29A0C}" dt="2025-05-08T14:42:06.006" v="87" actId="22"/>
          <ac:spMkLst>
            <pc:docMk/>
            <pc:sldMk cId="1736050468" sldId="315"/>
            <ac:spMk id="5" creationId="{EED8F781-37B8-560A-6FD1-F52C59958D95}"/>
          </ac:spMkLst>
        </pc:spChg>
        <pc:spChg chg="add mod">
          <ac:chgData name="Rachel Anne Normand" userId="631bff65-363b-46bc-b0b5-eac538b8e3b4" providerId="ADAL" clId="{3F1A4568-2B84-104A-A03C-7B340EC29A0C}" dt="2025-05-08T14:42:09.602" v="88"/>
          <ac:spMkLst>
            <pc:docMk/>
            <pc:sldMk cId="1736050468" sldId="315"/>
            <ac:spMk id="6" creationId="{8A008005-D714-C0E5-5F72-8C9BE25327E1}"/>
          </ac:spMkLst>
        </pc:spChg>
      </pc:sldChg>
      <pc:sldChg chg="addSp delSp modSp mod">
        <pc:chgData name="Rachel Anne Normand" userId="631bff65-363b-46bc-b0b5-eac538b8e3b4" providerId="ADAL" clId="{3F1A4568-2B84-104A-A03C-7B340EC29A0C}" dt="2025-05-08T14:44:17.254" v="121" actId="14100"/>
        <pc:sldMkLst>
          <pc:docMk/>
          <pc:sldMk cId="3257774480" sldId="316"/>
        </pc:sldMkLst>
        <pc:spChg chg="del">
          <ac:chgData name="Rachel Anne Normand" userId="631bff65-363b-46bc-b0b5-eac538b8e3b4" providerId="ADAL" clId="{3F1A4568-2B84-104A-A03C-7B340EC29A0C}" dt="2025-05-08T14:44:08.791" v="118" actId="478"/>
          <ac:spMkLst>
            <pc:docMk/>
            <pc:sldMk cId="3257774480" sldId="316"/>
            <ac:spMk id="2" creationId="{00000000-0000-0000-0000-000000000000}"/>
          </ac:spMkLst>
        </pc:spChg>
        <pc:spChg chg="mod">
          <ac:chgData name="Rachel Anne Normand" userId="631bff65-363b-46bc-b0b5-eac538b8e3b4" providerId="ADAL" clId="{3F1A4568-2B84-104A-A03C-7B340EC29A0C}" dt="2025-05-08T14:44:17.254" v="121" actId="14100"/>
          <ac:spMkLst>
            <pc:docMk/>
            <pc:sldMk cId="3257774480" sldId="316"/>
            <ac:spMk id="3" creationId="{00000000-0000-0000-0000-000000000000}"/>
          </ac:spMkLst>
        </pc:spChg>
        <pc:spChg chg="add del mod">
          <ac:chgData name="Rachel Anne Normand" userId="631bff65-363b-46bc-b0b5-eac538b8e3b4" providerId="ADAL" clId="{3F1A4568-2B84-104A-A03C-7B340EC29A0C}" dt="2025-05-08T14:44:10.763" v="119"/>
          <ac:spMkLst>
            <pc:docMk/>
            <pc:sldMk cId="3257774480" sldId="316"/>
            <ac:spMk id="5" creationId="{E191937F-E794-F5CF-2E66-B560556FE820}"/>
          </ac:spMkLst>
        </pc:spChg>
        <pc:spChg chg="add mod">
          <ac:chgData name="Rachel Anne Normand" userId="631bff65-363b-46bc-b0b5-eac538b8e3b4" providerId="ADAL" clId="{3F1A4568-2B84-104A-A03C-7B340EC29A0C}" dt="2025-05-08T14:44:10.763" v="119"/>
          <ac:spMkLst>
            <pc:docMk/>
            <pc:sldMk cId="3257774480" sldId="316"/>
            <ac:spMk id="6" creationId="{8FBE8471-C644-A448-3313-F0D717C4E057}"/>
          </ac:spMkLst>
        </pc:spChg>
      </pc:sldChg>
      <pc:sldChg chg="addSp delSp modSp mod">
        <pc:chgData name="Rachel Anne Normand" userId="631bff65-363b-46bc-b0b5-eac538b8e3b4" providerId="ADAL" clId="{3F1A4568-2B84-104A-A03C-7B340EC29A0C}" dt="2025-05-08T14:44:43.828" v="129" actId="20577"/>
        <pc:sldMkLst>
          <pc:docMk/>
          <pc:sldMk cId="3608528394" sldId="317"/>
        </pc:sldMkLst>
        <pc:spChg chg="del mod">
          <ac:chgData name="Rachel Anne Normand" userId="631bff65-363b-46bc-b0b5-eac538b8e3b4" providerId="ADAL" clId="{3F1A4568-2B84-104A-A03C-7B340EC29A0C}" dt="2025-05-08T14:44:24.557" v="122" actId="478"/>
          <ac:spMkLst>
            <pc:docMk/>
            <pc:sldMk cId="3608528394" sldId="317"/>
            <ac:spMk id="2" creationId="{00000000-0000-0000-0000-000000000000}"/>
          </ac:spMkLst>
        </pc:spChg>
        <pc:spChg chg="mod">
          <ac:chgData name="Rachel Anne Normand" userId="631bff65-363b-46bc-b0b5-eac538b8e3b4" providerId="ADAL" clId="{3F1A4568-2B84-104A-A03C-7B340EC29A0C}" dt="2025-05-08T14:44:43.828" v="129" actId="20577"/>
          <ac:spMkLst>
            <pc:docMk/>
            <pc:sldMk cId="3608528394" sldId="317"/>
            <ac:spMk id="3" creationId="{00000000-0000-0000-0000-000000000000}"/>
          </ac:spMkLst>
        </pc:spChg>
        <pc:spChg chg="add del mod">
          <ac:chgData name="Rachel Anne Normand" userId="631bff65-363b-46bc-b0b5-eac538b8e3b4" providerId="ADAL" clId="{3F1A4568-2B84-104A-A03C-7B340EC29A0C}" dt="2025-05-08T14:44:25.889" v="123"/>
          <ac:spMkLst>
            <pc:docMk/>
            <pc:sldMk cId="3608528394" sldId="317"/>
            <ac:spMk id="5" creationId="{C36FB122-989D-F591-07A7-440D20256D62}"/>
          </ac:spMkLst>
        </pc:spChg>
        <pc:spChg chg="add mod">
          <ac:chgData name="Rachel Anne Normand" userId="631bff65-363b-46bc-b0b5-eac538b8e3b4" providerId="ADAL" clId="{3F1A4568-2B84-104A-A03C-7B340EC29A0C}" dt="2025-05-08T14:44:25.889" v="123"/>
          <ac:spMkLst>
            <pc:docMk/>
            <pc:sldMk cId="3608528394" sldId="317"/>
            <ac:spMk id="6" creationId="{C5CBA9D4-918C-3119-666B-0208FF7B53B6}"/>
          </ac:spMkLst>
        </pc:spChg>
      </pc:sldChg>
      <pc:sldChg chg="del">
        <pc:chgData name="Rachel Anne Normand" userId="631bff65-363b-46bc-b0b5-eac538b8e3b4" providerId="ADAL" clId="{3F1A4568-2B84-104A-A03C-7B340EC29A0C}" dt="2025-05-08T14:47:29.259" v="194" actId="2696"/>
        <pc:sldMkLst>
          <pc:docMk/>
          <pc:sldMk cId="3223363277" sldId="318"/>
        </pc:sldMkLst>
      </pc:sldChg>
      <pc:sldChg chg="addSp delSp modSp mod">
        <pc:chgData name="Rachel Anne Normand" userId="631bff65-363b-46bc-b0b5-eac538b8e3b4" providerId="ADAL" clId="{3F1A4568-2B84-104A-A03C-7B340EC29A0C}" dt="2025-05-08T14:47:48.443" v="199" actId="14100"/>
        <pc:sldMkLst>
          <pc:docMk/>
          <pc:sldMk cId="1332953008" sldId="319"/>
        </pc:sldMkLst>
        <pc:spChg chg="del mod">
          <ac:chgData name="Rachel Anne Normand" userId="631bff65-363b-46bc-b0b5-eac538b8e3b4" providerId="ADAL" clId="{3F1A4568-2B84-104A-A03C-7B340EC29A0C}" dt="2025-05-08T14:47:40.437" v="196" actId="478"/>
          <ac:spMkLst>
            <pc:docMk/>
            <pc:sldMk cId="1332953008" sldId="319"/>
            <ac:spMk id="2" creationId="{00000000-0000-0000-0000-000000000000}"/>
          </ac:spMkLst>
        </pc:spChg>
        <pc:spChg chg="mod">
          <ac:chgData name="Rachel Anne Normand" userId="631bff65-363b-46bc-b0b5-eac538b8e3b4" providerId="ADAL" clId="{3F1A4568-2B84-104A-A03C-7B340EC29A0C}" dt="2025-05-08T14:47:48.443" v="199" actId="14100"/>
          <ac:spMkLst>
            <pc:docMk/>
            <pc:sldMk cId="1332953008" sldId="319"/>
            <ac:spMk id="3" creationId="{00000000-0000-0000-0000-000000000000}"/>
          </ac:spMkLst>
        </pc:spChg>
        <pc:spChg chg="add mod">
          <ac:chgData name="Rachel Anne Normand" userId="631bff65-363b-46bc-b0b5-eac538b8e3b4" providerId="ADAL" clId="{3F1A4568-2B84-104A-A03C-7B340EC29A0C}" dt="2025-05-08T14:47:41.486" v="197"/>
          <ac:spMkLst>
            <pc:docMk/>
            <pc:sldMk cId="1332953008" sldId="319"/>
            <ac:spMk id="5" creationId="{8115E403-552B-72DD-FE65-15854C922AA6}"/>
          </ac:spMkLst>
        </pc:spChg>
      </pc:sldChg>
      <pc:sldChg chg="addSp delSp modSp mod">
        <pc:chgData name="Rachel Anne Normand" userId="631bff65-363b-46bc-b0b5-eac538b8e3b4" providerId="ADAL" clId="{3F1A4568-2B84-104A-A03C-7B340EC29A0C}" dt="2025-05-08T14:52:21.482" v="344" actId="20577"/>
        <pc:sldMkLst>
          <pc:docMk/>
          <pc:sldMk cId="1646981410" sldId="320"/>
        </pc:sldMkLst>
        <pc:spChg chg="del mod">
          <ac:chgData name="Rachel Anne Normand" userId="631bff65-363b-46bc-b0b5-eac538b8e3b4" providerId="ADAL" clId="{3F1A4568-2B84-104A-A03C-7B340EC29A0C}" dt="2025-05-08T14:49:44.355" v="221" actId="478"/>
          <ac:spMkLst>
            <pc:docMk/>
            <pc:sldMk cId="1646981410" sldId="320"/>
            <ac:spMk id="2" creationId="{00000000-0000-0000-0000-000000000000}"/>
          </ac:spMkLst>
        </pc:spChg>
        <pc:spChg chg="mod">
          <ac:chgData name="Rachel Anne Normand" userId="631bff65-363b-46bc-b0b5-eac538b8e3b4" providerId="ADAL" clId="{3F1A4568-2B84-104A-A03C-7B340EC29A0C}" dt="2025-05-08T14:52:21.482" v="344" actId="20577"/>
          <ac:spMkLst>
            <pc:docMk/>
            <pc:sldMk cId="1646981410" sldId="320"/>
            <ac:spMk id="3" creationId="{00000000-0000-0000-0000-000000000000}"/>
          </ac:spMkLst>
        </pc:spChg>
        <pc:spChg chg="add mod">
          <ac:chgData name="Rachel Anne Normand" userId="631bff65-363b-46bc-b0b5-eac538b8e3b4" providerId="ADAL" clId="{3F1A4568-2B84-104A-A03C-7B340EC29A0C}" dt="2025-05-08T14:49:45.214" v="222"/>
          <ac:spMkLst>
            <pc:docMk/>
            <pc:sldMk cId="1646981410" sldId="320"/>
            <ac:spMk id="5" creationId="{8EC7EC61-D6C4-09D6-F36A-9EE97A3ED9CF}"/>
          </ac:spMkLst>
        </pc:spChg>
      </pc:sldChg>
      <pc:sldChg chg="addSp delSp modSp mod">
        <pc:chgData name="Rachel Anne Normand" userId="631bff65-363b-46bc-b0b5-eac538b8e3b4" providerId="ADAL" clId="{3F1A4568-2B84-104A-A03C-7B340EC29A0C}" dt="2025-05-08T14:52:30.239" v="346" actId="14100"/>
        <pc:sldMkLst>
          <pc:docMk/>
          <pc:sldMk cId="2772050893" sldId="321"/>
        </pc:sldMkLst>
        <pc:spChg chg="del">
          <ac:chgData name="Rachel Anne Normand" userId="631bff65-363b-46bc-b0b5-eac538b8e3b4" providerId="ADAL" clId="{3F1A4568-2B84-104A-A03C-7B340EC29A0C}" dt="2025-05-08T14:49:48.003" v="223" actId="478"/>
          <ac:spMkLst>
            <pc:docMk/>
            <pc:sldMk cId="2772050893" sldId="321"/>
            <ac:spMk id="2" creationId="{00000000-0000-0000-0000-000000000000}"/>
          </ac:spMkLst>
        </pc:spChg>
        <pc:spChg chg="mod">
          <ac:chgData name="Rachel Anne Normand" userId="631bff65-363b-46bc-b0b5-eac538b8e3b4" providerId="ADAL" clId="{3F1A4568-2B84-104A-A03C-7B340EC29A0C}" dt="2025-05-08T14:52:30.239" v="346" actId="14100"/>
          <ac:spMkLst>
            <pc:docMk/>
            <pc:sldMk cId="2772050893" sldId="321"/>
            <ac:spMk id="3" creationId="{00000000-0000-0000-0000-000000000000}"/>
          </ac:spMkLst>
        </pc:spChg>
        <pc:spChg chg="add mod">
          <ac:chgData name="Rachel Anne Normand" userId="631bff65-363b-46bc-b0b5-eac538b8e3b4" providerId="ADAL" clId="{3F1A4568-2B84-104A-A03C-7B340EC29A0C}" dt="2025-05-08T14:49:58.230" v="231"/>
          <ac:spMkLst>
            <pc:docMk/>
            <pc:sldMk cId="2772050893" sldId="321"/>
            <ac:spMk id="5" creationId="{F0480C0F-86DA-5166-0A23-81ECA4212902}"/>
          </ac:spMkLst>
        </pc:spChg>
      </pc:sldChg>
      <pc:sldChg chg="addSp delSp modSp mod">
        <pc:chgData name="Rachel Anne Normand" userId="631bff65-363b-46bc-b0b5-eac538b8e3b4" providerId="ADAL" clId="{3F1A4568-2B84-104A-A03C-7B340EC29A0C}" dt="2025-05-08T14:52:49.560" v="348" actId="14100"/>
        <pc:sldMkLst>
          <pc:docMk/>
          <pc:sldMk cId="2968487451" sldId="322"/>
        </pc:sldMkLst>
        <pc:spChg chg="del">
          <ac:chgData name="Rachel Anne Normand" userId="631bff65-363b-46bc-b0b5-eac538b8e3b4" providerId="ADAL" clId="{3F1A4568-2B84-104A-A03C-7B340EC29A0C}" dt="2025-05-08T14:50:01.883" v="232" actId="478"/>
          <ac:spMkLst>
            <pc:docMk/>
            <pc:sldMk cId="2968487451" sldId="322"/>
            <ac:spMk id="2" creationId="{00000000-0000-0000-0000-000000000000}"/>
          </ac:spMkLst>
        </pc:spChg>
        <pc:spChg chg="mod">
          <ac:chgData name="Rachel Anne Normand" userId="631bff65-363b-46bc-b0b5-eac538b8e3b4" providerId="ADAL" clId="{3F1A4568-2B84-104A-A03C-7B340EC29A0C}" dt="2025-05-08T14:52:49.560" v="348" actId="14100"/>
          <ac:spMkLst>
            <pc:docMk/>
            <pc:sldMk cId="2968487451" sldId="322"/>
            <ac:spMk id="3" creationId="{00000000-0000-0000-0000-000000000000}"/>
          </ac:spMkLst>
        </pc:spChg>
        <pc:spChg chg="add mod">
          <ac:chgData name="Rachel Anne Normand" userId="631bff65-363b-46bc-b0b5-eac538b8e3b4" providerId="ADAL" clId="{3F1A4568-2B84-104A-A03C-7B340EC29A0C}" dt="2025-05-08T14:50:02.913" v="233"/>
          <ac:spMkLst>
            <pc:docMk/>
            <pc:sldMk cId="2968487451" sldId="322"/>
            <ac:spMk id="5" creationId="{66F180B6-C7DD-DAEB-D4BA-F8987A7211B8}"/>
          </ac:spMkLst>
        </pc:spChg>
      </pc:sldChg>
      <pc:sldChg chg="addSp delSp modSp mod">
        <pc:chgData name="Rachel Anne Normand" userId="631bff65-363b-46bc-b0b5-eac538b8e3b4" providerId="ADAL" clId="{3F1A4568-2B84-104A-A03C-7B340EC29A0C}" dt="2025-05-08T14:53:09.627" v="352" actId="113"/>
        <pc:sldMkLst>
          <pc:docMk/>
          <pc:sldMk cId="3211978939" sldId="323"/>
        </pc:sldMkLst>
        <pc:spChg chg="del mod">
          <ac:chgData name="Rachel Anne Normand" userId="631bff65-363b-46bc-b0b5-eac538b8e3b4" providerId="ADAL" clId="{3F1A4568-2B84-104A-A03C-7B340EC29A0C}" dt="2025-05-08T14:50:09.563" v="234" actId="478"/>
          <ac:spMkLst>
            <pc:docMk/>
            <pc:sldMk cId="3211978939" sldId="323"/>
            <ac:spMk id="2" creationId="{00000000-0000-0000-0000-000000000000}"/>
          </ac:spMkLst>
        </pc:spChg>
        <pc:spChg chg="mod">
          <ac:chgData name="Rachel Anne Normand" userId="631bff65-363b-46bc-b0b5-eac538b8e3b4" providerId="ADAL" clId="{3F1A4568-2B84-104A-A03C-7B340EC29A0C}" dt="2025-05-08T14:53:09.627" v="352" actId="113"/>
          <ac:spMkLst>
            <pc:docMk/>
            <pc:sldMk cId="3211978939" sldId="323"/>
            <ac:spMk id="3" creationId="{00000000-0000-0000-0000-000000000000}"/>
          </ac:spMkLst>
        </pc:spChg>
        <pc:spChg chg="add mod">
          <ac:chgData name="Rachel Anne Normand" userId="631bff65-363b-46bc-b0b5-eac538b8e3b4" providerId="ADAL" clId="{3F1A4568-2B84-104A-A03C-7B340EC29A0C}" dt="2025-05-08T14:50:10.502" v="235"/>
          <ac:spMkLst>
            <pc:docMk/>
            <pc:sldMk cId="3211978939" sldId="323"/>
            <ac:spMk id="5" creationId="{A550B188-BE5E-AE1E-95D0-5AD2B29A118B}"/>
          </ac:spMkLst>
        </pc:spChg>
        <pc:picChg chg="add mod">
          <ac:chgData name="Rachel Anne Normand" userId="631bff65-363b-46bc-b0b5-eac538b8e3b4" providerId="ADAL" clId="{3F1A4568-2B84-104A-A03C-7B340EC29A0C}" dt="2025-05-08T14:53:06.373" v="351"/>
          <ac:picMkLst>
            <pc:docMk/>
            <pc:sldMk cId="3211978939" sldId="323"/>
            <ac:picMk id="6" creationId="{A131C957-D744-2263-47C0-77E2B6BBB73E}"/>
          </ac:picMkLst>
        </pc:picChg>
      </pc:sldChg>
      <pc:sldChg chg="addSp delSp modSp mod">
        <pc:chgData name="Rachel Anne Normand" userId="631bff65-363b-46bc-b0b5-eac538b8e3b4" providerId="ADAL" clId="{3F1A4568-2B84-104A-A03C-7B340EC29A0C}" dt="2025-05-08T14:53:25.966" v="354" actId="14100"/>
        <pc:sldMkLst>
          <pc:docMk/>
          <pc:sldMk cId="1938336483" sldId="324"/>
        </pc:sldMkLst>
        <pc:spChg chg="del mod">
          <ac:chgData name="Rachel Anne Normand" userId="631bff65-363b-46bc-b0b5-eac538b8e3b4" providerId="ADAL" clId="{3F1A4568-2B84-104A-A03C-7B340EC29A0C}" dt="2025-05-08T14:50:15.050" v="236" actId="478"/>
          <ac:spMkLst>
            <pc:docMk/>
            <pc:sldMk cId="1938336483" sldId="324"/>
            <ac:spMk id="2" creationId="{00000000-0000-0000-0000-000000000000}"/>
          </ac:spMkLst>
        </pc:spChg>
        <pc:spChg chg="mod">
          <ac:chgData name="Rachel Anne Normand" userId="631bff65-363b-46bc-b0b5-eac538b8e3b4" providerId="ADAL" clId="{3F1A4568-2B84-104A-A03C-7B340EC29A0C}" dt="2025-05-08T14:53:25.966" v="354" actId="14100"/>
          <ac:spMkLst>
            <pc:docMk/>
            <pc:sldMk cId="1938336483" sldId="324"/>
            <ac:spMk id="3" creationId="{00000000-0000-0000-0000-000000000000}"/>
          </ac:spMkLst>
        </pc:spChg>
        <pc:spChg chg="add mod">
          <ac:chgData name="Rachel Anne Normand" userId="631bff65-363b-46bc-b0b5-eac538b8e3b4" providerId="ADAL" clId="{3F1A4568-2B84-104A-A03C-7B340EC29A0C}" dt="2025-05-08T14:50:15.904" v="237"/>
          <ac:spMkLst>
            <pc:docMk/>
            <pc:sldMk cId="1938336483" sldId="324"/>
            <ac:spMk id="5" creationId="{257C83E4-9DAF-B58B-7FBB-E59A5DB873F0}"/>
          </ac:spMkLst>
        </pc:spChg>
      </pc:sldChg>
      <pc:sldChg chg="addSp delSp modSp mod">
        <pc:chgData name="Rachel Anne Normand" userId="631bff65-363b-46bc-b0b5-eac538b8e3b4" providerId="ADAL" clId="{3F1A4568-2B84-104A-A03C-7B340EC29A0C}" dt="2025-05-08T14:53:34.714" v="356" actId="14100"/>
        <pc:sldMkLst>
          <pc:docMk/>
          <pc:sldMk cId="2311644572" sldId="325"/>
        </pc:sldMkLst>
        <pc:spChg chg="del mod">
          <ac:chgData name="Rachel Anne Normand" userId="631bff65-363b-46bc-b0b5-eac538b8e3b4" providerId="ADAL" clId="{3F1A4568-2B84-104A-A03C-7B340EC29A0C}" dt="2025-05-08T14:50:20.747" v="238" actId="478"/>
          <ac:spMkLst>
            <pc:docMk/>
            <pc:sldMk cId="2311644572" sldId="325"/>
            <ac:spMk id="2" creationId="{00000000-0000-0000-0000-000000000000}"/>
          </ac:spMkLst>
        </pc:spChg>
        <pc:spChg chg="mod">
          <ac:chgData name="Rachel Anne Normand" userId="631bff65-363b-46bc-b0b5-eac538b8e3b4" providerId="ADAL" clId="{3F1A4568-2B84-104A-A03C-7B340EC29A0C}" dt="2025-05-08T14:53:34.714" v="356" actId="14100"/>
          <ac:spMkLst>
            <pc:docMk/>
            <pc:sldMk cId="2311644572" sldId="325"/>
            <ac:spMk id="3" creationId="{00000000-0000-0000-0000-000000000000}"/>
          </ac:spMkLst>
        </pc:spChg>
        <pc:spChg chg="add mod">
          <ac:chgData name="Rachel Anne Normand" userId="631bff65-363b-46bc-b0b5-eac538b8e3b4" providerId="ADAL" clId="{3F1A4568-2B84-104A-A03C-7B340EC29A0C}" dt="2025-05-08T14:50:30.666" v="263" actId="20577"/>
          <ac:spMkLst>
            <pc:docMk/>
            <pc:sldMk cId="2311644572" sldId="325"/>
            <ac:spMk id="5" creationId="{47F6C485-AC35-6F8B-27FA-9FE10A5FB9F4}"/>
          </ac:spMkLst>
        </pc:spChg>
      </pc:sldChg>
      <pc:sldChg chg="addSp delSp modSp mod">
        <pc:chgData name="Rachel Anne Normand" userId="631bff65-363b-46bc-b0b5-eac538b8e3b4" providerId="ADAL" clId="{3F1A4568-2B84-104A-A03C-7B340EC29A0C}" dt="2025-05-08T14:53:46.227" v="358" actId="14100"/>
        <pc:sldMkLst>
          <pc:docMk/>
          <pc:sldMk cId="1233446466" sldId="326"/>
        </pc:sldMkLst>
        <pc:spChg chg="del">
          <ac:chgData name="Rachel Anne Normand" userId="631bff65-363b-46bc-b0b5-eac538b8e3b4" providerId="ADAL" clId="{3F1A4568-2B84-104A-A03C-7B340EC29A0C}" dt="2025-05-08T14:48:19.698" v="205" actId="478"/>
          <ac:spMkLst>
            <pc:docMk/>
            <pc:sldMk cId="1233446466" sldId="326"/>
            <ac:spMk id="2" creationId="{00000000-0000-0000-0000-000000000000}"/>
          </ac:spMkLst>
        </pc:spChg>
        <pc:spChg chg="mod">
          <ac:chgData name="Rachel Anne Normand" userId="631bff65-363b-46bc-b0b5-eac538b8e3b4" providerId="ADAL" clId="{3F1A4568-2B84-104A-A03C-7B340EC29A0C}" dt="2025-05-08T14:53:46.227" v="358" actId="14100"/>
          <ac:spMkLst>
            <pc:docMk/>
            <pc:sldMk cId="1233446466" sldId="326"/>
            <ac:spMk id="3" creationId="{00000000-0000-0000-0000-000000000000}"/>
          </ac:spMkLst>
        </pc:spChg>
        <pc:spChg chg="add del mod">
          <ac:chgData name="Rachel Anne Normand" userId="631bff65-363b-46bc-b0b5-eac538b8e3b4" providerId="ADAL" clId="{3F1A4568-2B84-104A-A03C-7B340EC29A0C}" dt="2025-05-08T14:48:20.515" v="206" actId="478"/>
          <ac:spMkLst>
            <pc:docMk/>
            <pc:sldMk cId="1233446466" sldId="326"/>
            <ac:spMk id="6" creationId="{3865C093-39FA-720F-9AFC-BF8E980A0424}"/>
          </ac:spMkLst>
        </pc:spChg>
        <pc:spChg chg="add mod">
          <ac:chgData name="Rachel Anne Normand" userId="631bff65-363b-46bc-b0b5-eac538b8e3b4" providerId="ADAL" clId="{3F1A4568-2B84-104A-A03C-7B340EC29A0C}" dt="2025-05-08T14:48:21.633" v="207"/>
          <ac:spMkLst>
            <pc:docMk/>
            <pc:sldMk cId="1233446466" sldId="326"/>
            <ac:spMk id="8" creationId="{89748E71-2387-FF8D-A4FE-CF14B0131759}"/>
          </ac:spMkLst>
        </pc:spChg>
        <pc:picChg chg="del">
          <ac:chgData name="Rachel Anne Normand" userId="631bff65-363b-46bc-b0b5-eac538b8e3b4" providerId="ADAL" clId="{3F1A4568-2B84-104A-A03C-7B340EC29A0C}" dt="2025-05-08T14:48:18.336" v="204" actId="478"/>
          <ac:picMkLst>
            <pc:docMk/>
            <pc:sldMk cId="1233446466" sldId="326"/>
            <ac:picMk id="4" creationId="{00000000-0000-0000-0000-000000000000}"/>
          </ac:picMkLst>
        </pc:picChg>
        <pc:picChg chg="add mod">
          <ac:chgData name="Rachel Anne Normand" userId="631bff65-363b-46bc-b0b5-eac538b8e3b4" providerId="ADAL" clId="{3F1A4568-2B84-104A-A03C-7B340EC29A0C}" dt="2025-05-08T14:48:21.633" v="207"/>
          <ac:picMkLst>
            <pc:docMk/>
            <pc:sldMk cId="1233446466" sldId="326"/>
            <ac:picMk id="7" creationId="{64726F5B-F5AD-4B37-AF06-1C0F48743B4F}"/>
          </ac:picMkLst>
        </pc:picChg>
      </pc:sldChg>
      <pc:sldChg chg="addSp delSp modSp mod">
        <pc:chgData name="Rachel Anne Normand" userId="631bff65-363b-46bc-b0b5-eac538b8e3b4" providerId="ADAL" clId="{3F1A4568-2B84-104A-A03C-7B340EC29A0C}" dt="2025-05-08T14:53:56.015" v="360" actId="14100"/>
        <pc:sldMkLst>
          <pc:docMk/>
          <pc:sldMk cId="3786926163" sldId="327"/>
        </pc:sldMkLst>
        <pc:spChg chg="del">
          <ac:chgData name="Rachel Anne Normand" userId="631bff65-363b-46bc-b0b5-eac538b8e3b4" providerId="ADAL" clId="{3F1A4568-2B84-104A-A03C-7B340EC29A0C}" dt="2025-05-08T14:50:37.441" v="264" actId="478"/>
          <ac:spMkLst>
            <pc:docMk/>
            <pc:sldMk cId="3786926163" sldId="327"/>
            <ac:spMk id="2" creationId="{00000000-0000-0000-0000-000000000000}"/>
          </ac:spMkLst>
        </pc:spChg>
        <pc:spChg chg="mod">
          <ac:chgData name="Rachel Anne Normand" userId="631bff65-363b-46bc-b0b5-eac538b8e3b4" providerId="ADAL" clId="{3F1A4568-2B84-104A-A03C-7B340EC29A0C}" dt="2025-05-08T14:53:56.015" v="360" actId="14100"/>
          <ac:spMkLst>
            <pc:docMk/>
            <pc:sldMk cId="3786926163" sldId="327"/>
            <ac:spMk id="3" creationId="{00000000-0000-0000-0000-000000000000}"/>
          </ac:spMkLst>
        </pc:spChg>
        <pc:spChg chg="add mod">
          <ac:chgData name="Rachel Anne Normand" userId="631bff65-363b-46bc-b0b5-eac538b8e3b4" providerId="ADAL" clId="{3F1A4568-2B84-104A-A03C-7B340EC29A0C}" dt="2025-05-08T14:50:53.061" v="275" actId="20577"/>
          <ac:spMkLst>
            <pc:docMk/>
            <pc:sldMk cId="3786926163" sldId="327"/>
            <ac:spMk id="5" creationId="{341B3BC1-A9C7-A223-E01E-0E0E1D70D47A}"/>
          </ac:spMkLst>
        </pc:spChg>
      </pc:sldChg>
      <pc:sldChg chg="addSp delSp modSp mod">
        <pc:chgData name="Rachel Anne Normand" userId="631bff65-363b-46bc-b0b5-eac538b8e3b4" providerId="ADAL" clId="{3F1A4568-2B84-104A-A03C-7B340EC29A0C}" dt="2025-05-08T14:54:23.366" v="362" actId="14100"/>
        <pc:sldMkLst>
          <pc:docMk/>
          <pc:sldMk cId="1395370302" sldId="328"/>
        </pc:sldMkLst>
        <pc:spChg chg="del">
          <ac:chgData name="Rachel Anne Normand" userId="631bff65-363b-46bc-b0b5-eac538b8e3b4" providerId="ADAL" clId="{3F1A4568-2B84-104A-A03C-7B340EC29A0C}" dt="2025-05-08T14:48:26.737" v="209" actId="478"/>
          <ac:spMkLst>
            <pc:docMk/>
            <pc:sldMk cId="1395370302" sldId="328"/>
            <ac:spMk id="2" creationId="{00000000-0000-0000-0000-000000000000}"/>
          </ac:spMkLst>
        </pc:spChg>
        <pc:spChg chg="mod">
          <ac:chgData name="Rachel Anne Normand" userId="631bff65-363b-46bc-b0b5-eac538b8e3b4" providerId="ADAL" clId="{3F1A4568-2B84-104A-A03C-7B340EC29A0C}" dt="2025-05-08T14:54:23.366" v="362" actId="14100"/>
          <ac:spMkLst>
            <pc:docMk/>
            <pc:sldMk cId="1395370302" sldId="328"/>
            <ac:spMk id="3" creationId="{00000000-0000-0000-0000-000000000000}"/>
          </ac:spMkLst>
        </pc:spChg>
        <pc:spChg chg="add del mod">
          <ac:chgData name="Rachel Anne Normand" userId="631bff65-363b-46bc-b0b5-eac538b8e3b4" providerId="ADAL" clId="{3F1A4568-2B84-104A-A03C-7B340EC29A0C}" dt="2025-05-08T14:48:29.225" v="210" actId="478"/>
          <ac:spMkLst>
            <pc:docMk/>
            <pc:sldMk cId="1395370302" sldId="328"/>
            <ac:spMk id="6" creationId="{9B1F4AFF-84B4-AAB7-FA79-36A38F6B36F7}"/>
          </ac:spMkLst>
        </pc:spChg>
        <pc:spChg chg="add mod">
          <ac:chgData name="Rachel Anne Normand" userId="631bff65-363b-46bc-b0b5-eac538b8e3b4" providerId="ADAL" clId="{3F1A4568-2B84-104A-A03C-7B340EC29A0C}" dt="2025-05-08T14:48:29.566" v="211"/>
          <ac:spMkLst>
            <pc:docMk/>
            <pc:sldMk cId="1395370302" sldId="328"/>
            <ac:spMk id="8" creationId="{987F645A-CE86-8A16-0362-27F972D8D95E}"/>
          </ac:spMkLst>
        </pc:spChg>
        <pc:picChg chg="del">
          <ac:chgData name="Rachel Anne Normand" userId="631bff65-363b-46bc-b0b5-eac538b8e3b4" providerId="ADAL" clId="{3F1A4568-2B84-104A-A03C-7B340EC29A0C}" dt="2025-05-08T14:48:25.192" v="208" actId="478"/>
          <ac:picMkLst>
            <pc:docMk/>
            <pc:sldMk cId="1395370302" sldId="328"/>
            <ac:picMk id="4" creationId="{00000000-0000-0000-0000-000000000000}"/>
          </ac:picMkLst>
        </pc:picChg>
        <pc:picChg chg="add mod">
          <ac:chgData name="Rachel Anne Normand" userId="631bff65-363b-46bc-b0b5-eac538b8e3b4" providerId="ADAL" clId="{3F1A4568-2B84-104A-A03C-7B340EC29A0C}" dt="2025-05-08T14:48:29.566" v="211"/>
          <ac:picMkLst>
            <pc:docMk/>
            <pc:sldMk cId="1395370302" sldId="328"/>
            <ac:picMk id="7" creationId="{0494E491-3C4E-D209-7194-0191FFFEE7D9}"/>
          </ac:picMkLst>
        </pc:picChg>
      </pc:sldChg>
      <pc:sldChg chg="addSp delSp modSp mod">
        <pc:chgData name="Rachel Anne Normand" userId="631bff65-363b-46bc-b0b5-eac538b8e3b4" providerId="ADAL" clId="{3F1A4568-2B84-104A-A03C-7B340EC29A0C}" dt="2025-05-08T14:54:32.131" v="364" actId="14100"/>
        <pc:sldMkLst>
          <pc:docMk/>
          <pc:sldMk cId="2781180297" sldId="329"/>
        </pc:sldMkLst>
        <pc:spChg chg="del mod">
          <ac:chgData name="Rachel Anne Normand" userId="631bff65-363b-46bc-b0b5-eac538b8e3b4" providerId="ADAL" clId="{3F1A4568-2B84-104A-A03C-7B340EC29A0C}" dt="2025-05-08T14:51:02.244" v="277" actId="478"/>
          <ac:spMkLst>
            <pc:docMk/>
            <pc:sldMk cId="2781180297" sldId="329"/>
            <ac:spMk id="2" creationId="{00000000-0000-0000-0000-000000000000}"/>
          </ac:spMkLst>
        </pc:spChg>
        <pc:spChg chg="mod">
          <ac:chgData name="Rachel Anne Normand" userId="631bff65-363b-46bc-b0b5-eac538b8e3b4" providerId="ADAL" clId="{3F1A4568-2B84-104A-A03C-7B340EC29A0C}" dt="2025-05-08T14:54:32.131" v="364" actId="14100"/>
          <ac:spMkLst>
            <pc:docMk/>
            <pc:sldMk cId="2781180297" sldId="329"/>
            <ac:spMk id="3" creationId="{00000000-0000-0000-0000-000000000000}"/>
          </ac:spMkLst>
        </pc:spChg>
        <pc:spChg chg="add mod">
          <ac:chgData name="Rachel Anne Normand" userId="631bff65-363b-46bc-b0b5-eac538b8e3b4" providerId="ADAL" clId="{3F1A4568-2B84-104A-A03C-7B340EC29A0C}" dt="2025-05-08T14:51:18.916" v="325" actId="20577"/>
          <ac:spMkLst>
            <pc:docMk/>
            <pc:sldMk cId="2781180297" sldId="329"/>
            <ac:spMk id="5" creationId="{E2622FBE-7803-84A6-6D0C-6429ED173842}"/>
          </ac:spMkLst>
        </pc:spChg>
      </pc:sldChg>
      <pc:sldChg chg="addSp delSp modSp mod">
        <pc:chgData name="Rachel Anne Normand" userId="631bff65-363b-46bc-b0b5-eac538b8e3b4" providerId="ADAL" clId="{3F1A4568-2B84-104A-A03C-7B340EC29A0C}" dt="2025-05-08T14:55:06.842" v="388" actId="14100"/>
        <pc:sldMkLst>
          <pc:docMk/>
          <pc:sldMk cId="2847428735" sldId="330"/>
        </pc:sldMkLst>
        <pc:spChg chg="del mod">
          <ac:chgData name="Rachel Anne Normand" userId="631bff65-363b-46bc-b0b5-eac538b8e3b4" providerId="ADAL" clId="{3F1A4568-2B84-104A-A03C-7B340EC29A0C}" dt="2025-05-08T14:55:01.434" v="385" actId="478"/>
          <ac:spMkLst>
            <pc:docMk/>
            <pc:sldMk cId="2847428735" sldId="330"/>
            <ac:spMk id="2" creationId="{00000000-0000-0000-0000-000000000000}"/>
          </ac:spMkLst>
        </pc:spChg>
        <pc:spChg chg="mod">
          <ac:chgData name="Rachel Anne Normand" userId="631bff65-363b-46bc-b0b5-eac538b8e3b4" providerId="ADAL" clId="{3F1A4568-2B84-104A-A03C-7B340EC29A0C}" dt="2025-05-08T14:55:06.842" v="388" actId="14100"/>
          <ac:spMkLst>
            <pc:docMk/>
            <pc:sldMk cId="2847428735" sldId="330"/>
            <ac:spMk id="3" creationId="{00000000-0000-0000-0000-000000000000}"/>
          </ac:spMkLst>
        </pc:spChg>
        <pc:spChg chg="add mod">
          <ac:chgData name="Rachel Anne Normand" userId="631bff65-363b-46bc-b0b5-eac538b8e3b4" providerId="ADAL" clId="{3F1A4568-2B84-104A-A03C-7B340EC29A0C}" dt="2025-05-08T14:55:02.181" v="386"/>
          <ac:spMkLst>
            <pc:docMk/>
            <pc:sldMk cId="2847428735" sldId="330"/>
            <ac:spMk id="5" creationId="{0E62FE0E-BFE9-EA6D-FA4B-4FA2B7CE6E30}"/>
          </ac:spMkLst>
        </pc:spChg>
      </pc:sldChg>
      <pc:sldChg chg="addSp delSp modSp mod">
        <pc:chgData name="Rachel Anne Normand" userId="631bff65-363b-46bc-b0b5-eac538b8e3b4" providerId="ADAL" clId="{3F1A4568-2B84-104A-A03C-7B340EC29A0C}" dt="2025-05-08T14:56:25.474" v="406" actId="404"/>
        <pc:sldMkLst>
          <pc:docMk/>
          <pc:sldMk cId="4142531286" sldId="331"/>
        </pc:sldMkLst>
        <pc:spChg chg="del">
          <ac:chgData name="Rachel Anne Normand" userId="631bff65-363b-46bc-b0b5-eac538b8e3b4" providerId="ADAL" clId="{3F1A4568-2B84-104A-A03C-7B340EC29A0C}" dt="2025-05-08T14:55:10.453" v="389" actId="478"/>
          <ac:spMkLst>
            <pc:docMk/>
            <pc:sldMk cId="4142531286" sldId="331"/>
            <ac:spMk id="2" creationId="{00000000-0000-0000-0000-000000000000}"/>
          </ac:spMkLst>
        </pc:spChg>
        <pc:spChg chg="del mod">
          <ac:chgData name="Rachel Anne Normand" userId="631bff65-363b-46bc-b0b5-eac538b8e3b4" providerId="ADAL" clId="{3F1A4568-2B84-104A-A03C-7B340EC29A0C}" dt="2025-05-08T14:55:38.565" v="400" actId="478"/>
          <ac:spMkLst>
            <pc:docMk/>
            <pc:sldMk cId="4142531286" sldId="331"/>
            <ac:spMk id="3" creationId="{00000000-0000-0000-0000-000000000000}"/>
          </ac:spMkLst>
        </pc:spChg>
        <pc:spChg chg="add mod">
          <ac:chgData name="Rachel Anne Normand" userId="631bff65-363b-46bc-b0b5-eac538b8e3b4" providerId="ADAL" clId="{3F1A4568-2B84-104A-A03C-7B340EC29A0C}" dt="2025-05-08T14:55:11.327" v="390"/>
          <ac:spMkLst>
            <pc:docMk/>
            <pc:sldMk cId="4142531286" sldId="331"/>
            <ac:spMk id="5" creationId="{698B30B1-56DD-B1A1-DFAF-10F0E7B071B5}"/>
          </ac:spMkLst>
        </pc:spChg>
        <pc:spChg chg="add mod">
          <ac:chgData name="Rachel Anne Normand" userId="631bff65-363b-46bc-b0b5-eac538b8e3b4" providerId="ADAL" clId="{3F1A4568-2B84-104A-A03C-7B340EC29A0C}" dt="2025-05-08T14:56:25.474" v="406" actId="404"/>
          <ac:spMkLst>
            <pc:docMk/>
            <pc:sldMk cId="4142531286" sldId="331"/>
            <ac:spMk id="6" creationId="{6AB65EC1-6547-6765-F73B-1D6967AD9433}"/>
          </ac:spMkLst>
        </pc:spChg>
      </pc:sldChg>
      <pc:sldChg chg="addSp delSp modSp mod">
        <pc:chgData name="Rachel Anne Normand" userId="631bff65-363b-46bc-b0b5-eac538b8e3b4" providerId="ADAL" clId="{3F1A4568-2B84-104A-A03C-7B340EC29A0C}" dt="2025-05-08T14:56:48.763" v="413" actId="478"/>
        <pc:sldMkLst>
          <pc:docMk/>
          <pc:sldMk cId="2323318551" sldId="332"/>
        </pc:sldMkLst>
        <pc:spChg chg="del">
          <ac:chgData name="Rachel Anne Normand" userId="631bff65-363b-46bc-b0b5-eac538b8e3b4" providerId="ADAL" clId="{3F1A4568-2B84-104A-A03C-7B340EC29A0C}" dt="2025-05-08T14:56:07.539" v="404" actId="478"/>
          <ac:spMkLst>
            <pc:docMk/>
            <pc:sldMk cId="2323318551" sldId="332"/>
            <ac:spMk id="2" creationId="{00000000-0000-0000-0000-000000000000}"/>
          </ac:spMkLst>
        </pc:spChg>
        <pc:spChg chg="del mod">
          <ac:chgData name="Rachel Anne Normand" userId="631bff65-363b-46bc-b0b5-eac538b8e3b4" providerId="ADAL" clId="{3F1A4568-2B84-104A-A03C-7B340EC29A0C}" dt="2025-05-08T14:56:48.763" v="413" actId="478"/>
          <ac:spMkLst>
            <pc:docMk/>
            <pc:sldMk cId="2323318551" sldId="332"/>
            <ac:spMk id="3" creationId="{00000000-0000-0000-0000-000000000000}"/>
          </ac:spMkLst>
        </pc:spChg>
        <pc:spChg chg="add mod">
          <ac:chgData name="Rachel Anne Normand" userId="631bff65-363b-46bc-b0b5-eac538b8e3b4" providerId="ADAL" clId="{3F1A4568-2B84-104A-A03C-7B340EC29A0C}" dt="2025-05-08T14:56:08.315" v="405"/>
          <ac:spMkLst>
            <pc:docMk/>
            <pc:sldMk cId="2323318551" sldId="332"/>
            <ac:spMk id="5" creationId="{AA4209DD-B2C0-91CF-E789-F1A36B55AAD9}"/>
          </ac:spMkLst>
        </pc:spChg>
        <pc:spChg chg="add mod">
          <ac:chgData name="Rachel Anne Normand" userId="631bff65-363b-46bc-b0b5-eac538b8e3b4" providerId="ADAL" clId="{3F1A4568-2B84-104A-A03C-7B340EC29A0C}" dt="2025-05-08T14:56:45.876" v="412" actId="20577"/>
          <ac:spMkLst>
            <pc:docMk/>
            <pc:sldMk cId="2323318551" sldId="332"/>
            <ac:spMk id="6" creationId="{6BA53A85-CF07-6F54-3F3C-A9B365FAB61E}"/>
          </ac:spMkLst>
        </pc:spChg>
      </pc:sldChg>
      <pc:sldChg chg="addSp delSp modSp mod">
        <pc:chgData name="Rachel Anne Normand" userId="631bff65-363b-46bc-b0b5-eac538b8e3b4" providerId="ADAL" clId="{3F1A4568-2B84-104A-A03C-7B340EC29A0C}" dt="2025-05-08T14:57:34.771" v="431" actId="5793"/>
        <pc:sldMkLst>
          <pc:docMk/>
          <pc:sldMk cId="2499037906" sldId="333"/>
        </pc:sldMkLst>
        <pc:spChg chg="del">
          <ac:chgData name="Rachel Anne Normand" userId="631bff65-363b-46bc-b0b5-eac538b8e3b4" providerId="ADAL" clId="{3F1A4568-2B84-104A-A03C-7B340EC29A0C}" dt="2025-05-08T14:56:55.106" v="414" actId="478"/>
          <ac:spMkLst>
            <pc:docMk/>
            <pc:sldMk cId="2499037906" sldId="333"/>
            <ac:spMk id="2" creationId="{00000000-0000-0000-0000-000000000000}"/>
          </ac:spMkLst>
        </pc:spChg>
        <pc:spChg chg="del mod">
          <ac:chgData name="Rachel Anne Normand" userId="631bff65-363b-46bc-b0b5-eac538b8e3b4" providerId="ADAL" clId="{3F1A4568-2B84-104A-A03C-7B340EC29A0C}" dt="2025-05-08T14:57:14.001" v="420" actId="478"/>
          <ac:spMkLst>
            <pc:docMk/>
            <pc:sldMk cId="2499037906" sldId="333"/>
            <ac:spMk id="3" creationId="{00000000-0000-0000-0000-000000000000}"/>
          </ac:spMkLst>
        </pc:spChg>
        <pc:spChg chg="add mod">
          <ac:chgData name="Rachel Anne Normand" userId="631bff65-363b-46bc-b0b5-eac538b8e3b4" providerId="ADAL" clId="{3F1A4568-2B84-104A-A03C-7B340EC29A0C}" dt="2025-05-08T14:56:55.918" v="415"/>
          <ac:spMkLst>
            <pc:docMk/>
            <pc:sldMk cId="2499037906" sldId="333"/>
            <ac:spMk id="5" creationId="{88A46D29-8DCE-771E-BCE2-CDA4E9E71E14}"/>
          </ac:spMkLst>
        </pc:spChg>
        <pc:spChg chg="add mod">
          <ac:chgData name="Rachel Anne Normand" userId="631bff65-363b-46bc-b0b5-eac538b8e3b4" providerId="ADAL" clId="{3F1A4568-2B84-104A-A03C-7B340EC29A0C}" dt="2025-05-08T14:57:34.771" v="431" actId="5793"/>
          <ac:spMkLst>
            <pc:docMk/>
            <pc:sldMk cId="2499037906" sldId="333"/>
            <ac:spMk id="6" creationId="{236A55A2-86AB-86D3-674E-8D2FBAD2CA8C}"/>
          </ac:spMkLst>
        </pc:spChg>
      </pc:sldChg>
      <pc:sldChg chg="addSp delSp modSp mod">
        <pc:chgData name="Rachel Anne Normand" userId="631bff65-363b-46bc-b0b5-eac538b8e3b4" providerId="ADAL" clId="{3F1A4568-2B84-104A-A03C-7B340EC29A0C}" dt="2025-05-08T14:58:23.016" v="474" actId="20577"/>
        <pc:sldMkLst>
          <pc:docMk/>
          <pc:sldMk cId="418468239" sldId="334"/>
        </pc:sldMkLst>
        <pc:spChg chg="del">
          <ac:chgData name="Rachel Anne Normand" userId="631bff65-363b-46bc-b0b5-eac538b8e3b4" providerId="ADAL" clId="{3F1A4568-2B84-104A-A03C-7B340EC29A0C}" dt="2025-05-08T14:57:46.563" v="432" actId="478"/>
          <ac:spMkLst>
            <pc:docMk/>
            <pc:sldMk cId="418468239" sldId="334"/>
            <ac:spMk id="2" creationId="{00000000-0000-0000-0000-000000000000}"/>
          </ac:spMkLst>
        </pc:spChg>
        <pc:spChg chg="del mod">
          <ac:chgData name="Rachel Anne Normand" userId="631bff65-363b-46bc-b0b5-eac538b8e3b4" providerId="ADAL" clId="{3F1A4568-2B84-104A-A03C-7B340EC29A0C}" dt="2025-05-08T14:58:11.920" v="438" actId="478"/>
          <ac:spMkLst>
            <pc:docMk/>
            <pc:sldMk cId="418468239" sldId="334"/>
            <ac:spMk id="3" creationId="{00000000-0000-0000-0000-000000000000}"/>
          </ac:spMkLst>
        </pc:spChg>
        <pc:spChg chg="add mod">
          <ac:chgData name="Rachel Anne Normand" userId="631bff65-363b-46bc-b0b5-eac538b8e3b4" providerId="ADAL" clId="{3F1A4568-2B84-104A-A03C-7B340EC29A0C}" dt="2025-05-08T14:57:47.559" v="433"/>
          <ac:spMkLst>
            <pc:docMk/>
            <pc:sldMk cId="418468239" sldId="334"/>
            <ac:spMk id="5" creationId="{B7C662C0-176F-9BFA-D134-A47088A47868}"/>
          </ac:spMkLst>
        </pc:spChg>
        <pc:spChg chg="add mod">
          <ac:chgData name="Rachel Anne Normand" userId="631bff65-363b-46bc-b0b5-eac538b8e3b4" providerId="ADAL" clId="{3F1A4568-2B84-104A-A03C-7B340EC29A0C}" dt="2025-05-08T14:58:23.016" v="474" actId="20577"/>
          <ac:spMkLst>
            <pc:docMk/>
            <pc:sldMk cId="418468239" sldId="334"/>
            <ac:spMk id="6" creationId="{0636A8D4-9AA0-F866-2F41-6E5E6A1D9316}"/>
          </ac:spMkLst>
        </pc:spChg>
      </pc:sldChg>
      <pc:sldChg chg="addSp delSp modSp mod">
        <pc:chgData name="Rachel Anne Normand" userId="631bff65-363b-46bc-b0b5-eac538b8e3b4" providerId="ADAL" clId="{3F1A4568-2B84-104A-A03C-7B340EC29A0C}" dt="2025-05-08T14:59:19.120" v="499" actId="6549"/>
        <pc:sldMkLst>
          <pc:docMk/>
          <pc:sldMk cId="212988542" sldId="335"/>
        </pc:sldMkLst>
        <pc:spChg chg="del">
          <ac:chgData name="Rachel Anne Normand" userId="631bff65-363b-46bc-b0b5-eac538b8e3b4" providerId="ADAL" clId="{3F1A4568-2B84-104A-A03C-7B340EC29A0C}" dt="2025-05-08T14:58:47.736" v="487" actId="478"/>
          <ac:spMkLst>
            <pc:docMk/>
            <pc:sldMk cId="212988542" sldId="335"/>
            <ac:spMk id="2" creationId="{00000000-0000-0000-0000-000000000000}"/>
          </ac:spMkLst>
        </pc:spChg>
        <pc:spChg chg="del mod">
          <ac:chgData name="Rachel Anne Normand" userId="631bff65-363b-46bc-b0b5-eac538b8e3b4" providerId="ADAL" clId="{3F1A4568-2B84-104A-A03C-7B340EC29A0C}" dt="2025-05-08T14:59:15.869" v="496" actId="478"/>
          <ac:spMkLst>
            <pc:docMk/>
            <pc:sldMk cId="212988542" sldId="335"/>
            <ac:spMk id="3" creationId="{00000000-0000-0000-0000-000000000000}"/>
          </ac:spMkLst>
        </pc:spChg>
        <pc:spChg chg="add mod">
          <ac:chgData name="Rachel Anne Normand" userId="631bff65-363b-46bc-b0b5-eac538b8e3b4" providerId="ADAL" clId="{3F1A4568-2B84-104A-A03C-7B340EC29A0C}" dt="2025-05-08T14:58:43.222" v="486" actId="20577"/>
          <ac:spMkLst>
            <pc:docMk/>
            <pc:sldMk cId="212988542" sldId="335"/>
            <ac:spMk id="6" creationId="{4F16301B-4FDB-9C26-68FC-B805E43BB5DE}"/>
          </ac:spMkLst>
        </pc:spChg>
        <pc:spChg chg="add del mod">
          <ac:chgData name="Rachel Anne Normand" userId="631bff65-363b-46bc-b0b5-eac538b8e3b4" providerId="ADAL" clId="{3F1A4568-2B84-104A-A03C-7B340EC29A0C}" dt="2025-05-08T14:58:49.635" v="488" actId="478"/>
          <ac:spMkLst>
            <pc:docMk/>
            <pc:sldMk cId="212988542" sldId="335"/>
            <ac:spMk id="8" creationId="{A65C33BF-52BE-D591-27F6-F016BECB273F}"/>
          </ac:spMkLst>
        </pc:spChg>
        <pc:spChg chg="add mod">
          <ac:chgData name="Rachel Anne Normand" userId="631bff65-363b-46bc-b0b5-eac538b8e3b4" providerId="ADAL" clId="{3F1A4568-2B84-104A-A03C-7B340EC29A0C}" dt="2025-05-08T14:59:19.120" v="499" actId="6549"/>
          <ac:spMkLst>
            <pc:docMk/>
            <pc:sldMk cId="212988542" sldId="335"/>
            <ac:spMk id="9" creationId="{BC97E677-8D8B-194C-3D7D-259473CDA269}"/>
          </ac:spMkLst>
        </pc:spChg>
        <pc:picChg chg="mod">
          <ac:chgData name="Rachel Anne Normand" userId="631bff65-363b-46bc-b0b5-eac538b8e3b4" providerId="ADAL" clId="{3F1A4568-2B84-104A-A03C-7B340EC29A0C}" dt="2025-05-08T14:58:54.327" v="490" actId="167"/>
          <ac:picMkLst>
            <pc:docMk/>
            <pc:sldMk cId="212988542" sldId="335"/>
            <ac:picMk id="4" creationId="{00000000-0000-0000-0000-000000000000}"/>
          </ac:picMkLst>
        </pc:picChg>
        <pc:picChg chg="add del mod">
          <ac:chgData name="Rachel Anne Normand" userId="631bff65-363b-46bc-b0b5-eac538b8e3b4" providerId="ADAL" clId="{3F1A4568-2B84-104A-A03C-7B340EC29A0C}" dt="2025-05-08T14:58:56.186" v="491" actId="478"/>
          <ac:picMkLst>
            <pc:docMk/>
            <pc:sldMk cId="212988542" sldId="335"/>
            <ac:picMk id="5" creationId="{6ADB3B29-1249-C8CD-3491-CCA7E0837608}"/>
          </ac:picMkLst>
        </pc:picChg>
      </pc:sldChg>
      <pc:sldChg chg="addSp delSp modSp mod">
        <pc:chgData name="Rachel Anne Normand" userId="631bff65-363b-46bc-b0b5-eac538b8e3b4" providerId="ADAL" clId="{3F1A4568-2B84-104A-A03C-7B340EC29A0C}" dt="2025-05-08T14:59:36.791" v="505" actId="14100"/>
        <pc:sldMkLst>
          <pc:docMk/>
          <pc:sldMk cId="2506768878" sldId="336"/>
        </pc:sldMkLst>
        <pc:spChg chg="del mod">
          <ac:chgData name="Rachel Anne Normand" userId="631bff65-363b-46bc-b0b5-eac538b8e3b4" providerId="ADAL" clId="{3F1A4568-2B84-104A-A03C-7B340EC29A0C}" dt="2025-05-08T14:59:27.075" v="500" actId="478"/>
          <ac:spMkLst>
            <pc:docMk/>
            <pc:sldMk cId="2506768878" sldId="336"/>
            <ac:spMk id="2" creationId="{00000000-0000-0000-0000-000000000000}"/>
          </ac:spMkLst>
        </pc:spChg>
        <pc:spChg chg="mod">
          <ac:chgData name="Rachel Anne Normand" userId="631bff65-363b-46bc-b0b5-eac538b8e3b4" providerId="ADAL" clId="{3F1A4568-2B84-104A-A03C-7B340EC29A0C}" dt="2025-05-08T14:59:36.791" v="505" actId="14100"/>
          <ac:spMkLst>
            <pc:docMk/>
            <pc:sldMk cId="2506768878" sldId="336"/>
            <ac:spMk id="3" creationId="{00000000-0000-0000-0000-000000000000}"/>
          </ac:spMkLst>
        </pc:spChg>
        <pc:spChg chg="add mod">
          <ac:chgData name="Rachel Anne Normand" userId="631bff65-363b-46bc-b0b5-eac538b8e3b4" providerId="ADAL" clId="{3F1A4568-2B84-104A-A03C-7B340EC29A0C}" dt="2025-05-08T14:59:29.205" v="503"/>
          <ac:spMkLst>
            <pc:docMk/>
            <pc:sldMk cId="2506768878" sldId="336"/>
            <ac:spMk id="5" creationId="{5299A040-48AC-9C9F-6DCD-7C1FAFA7C325}"/>
          </ac:spMkLst>
        </pc:spChg>
        <pc:spChg chg="add del">
          <ac:chgData name="Rachel Anne Normand" userId="631bff65-363b-46bc-b0b5-eac538b8e3b4" providerId="ADAL" clId="{3F1A4568-2B84-104A-A03C-7B340EC29A0C}" dt="2025-05-08T14:59:28.544" v="502" actId="22"/>
          <ac:spMkLst>
            <pc:docMk/>
            <pc:sldMk cId="2506768878" sldId="336"/>
            <ac:spMk id="7" creationId="{5CC65ADD-0105-57E9-519A-F991620B9992}"/>
          </ac:spMkLst>
        </pc:spChg>
      </pc:sldChg>
      <pc:sldChg chg="addSp delSp modSp mod">
        <pc:chgData name="Rachel Anne Normand" userId="631bff65-363b-46bc-b0b5-eac538b8e3b4" providerId="ADAL" clId="{3F1A4568-2B84-104A-A03C-7B340EC29A0C}" dt="2025-05-08T15:00:23.113" v="517" actId="27636"/>
        <pc:sldMkLst>
          <pc:docMk/>
          <pc:sldMk cId="4272052947" sldId="337"/>
        </pc:sldMkLst>
        <pc:spChg chg="del mod">
          <ac:chgData name="Rachel Anne Normand" userId="631bff65-363b-46bc-b0b5-eac538b8e3b4" providerId="ADAL" clId="{3F1A4568-2B84-104A-A03C-7B340EC29A0C}" dt="2025-05-08T14:59:52.838" v="506" actId="478"/>
          <ac:spMkLst>
            <pc:docMk/>
            <pc:sldMk cId="4272052947" sldId="337"/>
            <ac:spMk id="2" creationId="{00000000-0000-0000-0000-000000000000}"/>
          </ac:spMkLst>
        </pc:spChg>
        <pc:spChg chg="del mod">
          <ac:chgData name="Rachel Anne Normand" userId="631bff65-363b-46bc-b0b5-eac538b8e3b4" providerId="ADAL" clId="{3F1A4568-2B84-104A-A03C-7B340EC29A0C}" dt="2025-05-08T15:00:18.049" v="512" actId="478"/>
          <ac:spMkLst>
            <pc:docMk/>
            <pc:sldMk cId="4272052947" sldId="337"/>
            <ac:spMk id="3" creationId="{00000000-0000-0000-0000-000000000000}"/>
          </ac:spMkLst>
        </pc:spChg>
        <pc:spChg chg="add mod">
          <ac:chgData name="Rachel Anne Normand" userId="631bff65-363b-46bc-b0b5-eac538b8e3b4" providerId="ADAL" clId="{3F1A4568-2B84-104A-A03C-7B340EC29A0C}" dt="2025-05-08T14:59:53.892" v="507"/>
          <ac:spMkLst>
            <pc:docMk/>
            <pc:sldMk cId="4272052947" sldId="337"/>
            <ac:spMk id="5" creationId="{4142E254-631E-0006-7640-A558D55E49C9}"/>
          </ac:spMkLst>
        </pc:spChg>
        <pc:spChg chg="add mod">
          <ac:chgData name="Rachel Anne Normand" userId="631bff65-363b-46bc-b0b5-eac538b8e3b4" providerId="ADAL" clId="{3F1A4568-2B84-104A-A03C-7B340EC29A0C}" dt="2025-05-08T15:00:23.113" v="517" actId="27636"/>
          <ac:spMkLst>
            <pc:docMk/>
            <pc:sldMk cId="4272052947" sldId="337"/>
            <ac:spMk id="6" creationId="{018528D5-C801-3EDF-15C2-D64A0B324BC4}"/>
          </ac:spMkLst>
        </pc:spChg>
      </pc:sldChg>
      <pc:sldChg chg="addSp delSp modSp mod">
        <pc:chgData name="Rachel Anne Normand" userId="631bff65-363b-46bc-b0b5-eac538b8e3b4" providerId="ADAL" clId="{3F1A4568-2B84-104A-A03C-7B340EC29A0C}" dt="2025-05-08T15:00:55.879" v="523" actId="14100"/>
        <pc:sldMkLst>
          <pc:docMk/>
          <pc:sldMk cId="3493444217" sldId="338"/>
        </pc:sldMkLst>
        <pc:spChg chg="del">
          <ac:chgData name="Rachel Anne Normand" userId="631bff65-363b-46bc-b0b5-eac538b8e3b4" providerId="ADAL" clId="{3F1A4568-2B84-104A-A03C-7B340EC29A0C}" dt="2025-05-08T15:00:33.637" v="518" actId="478"/>
          <ac:spMkLst>
            <pc:docMk/>
            <pc:sldMk cId="3493444217" sldId="338"/>
            <ac:spMk id="2" creationId="{00000000-0000-0000-0000-000000000000}"/>
          </ac:spMkLst>
        </pc:spChg>
        <pc:spChg chg="mod">
          <ac:chgData name="Rachel Anne Normand" userId="631bff65-363b-46bc-b0b5-eac538b8e3b4" providerId="ADAL" clId="{3F1A4568-2B84-104A-A03C-7B340EC29A0C}" dt="2025-05-08T15:00:55.879" v="523" actId="14100"/>
          <ac:spMkLst>
            <pc:docMk/>
            <pc:sldMk cId="3493444217" sldId="338"/>
            <ac:spMk id="3" creationId="{00000000-0000-0000-0000-000000000000}"/>
          </ac:spMkLst>
        </pc:spChg>
        <pc:spChg chg="add mod">
          <ac:chgData name="Rachel Anne Normand" userId="631bff65-363b-46bc-b0b5-eac538b8e3b4" providerId="ADAL" clId="{3F1A4568-2B84-104A-A03C-7B340EC29A0C}" dt="2025-05-08T15:00:34.480" v="519"/>
          <ac:spMkLst>
            <pc:docMk/>
            <pc:sldMk cId="3493444217" sldId="338"/>
            <ac:spMk id="5" creationId="{4EAA281B-6B37-9149-FF21-BA2C7BA7E6A1}"/>
          </ac:spMkLst>
        </pc:spChg>
      </pc:sldChg>
      <pc:sldChg chg="addSp delSp modSp mod">
        <pc:chgData name="Rachel Anne Normand" userId="631bff65-363b-46bc-b0b5-eac538b8e3b4" providerId="ADAL" clId="{3F1A4568-2B84-104A-A03C-7B340EC29A0C}" dt="2025-05-08T15:01:10.235" v="530" actId="6549"/>
        <pc:sldMkLst>
          <pc:docMk/>
          <pc:sldMk cId="3242554787" sldId="339"/>
        </pc:sldMkLst>
        <pc:spChg chg="del">
          <ac:chgData name="Rachel Anne Normand" userId="631bff65-363b-46bc-b0b5-eac538b8e3b4" providerId="ADAL" clId="{3F1A4568-2B84-104A-A03C-7B340EC29A0C}" dt="2025-05-08T15:00:37.983" v="520" actId="478"/>
          <ac:spMkLst>
            <pc:docMk/>
            <pc:sldMk cId="3242554787" sldId="339"/>
            <ac:spMk id="2" creationId="{00000000-0000-0000-0000-000000000000}"/>
          </ac:spMkLst>
        </pc:spChg>
        <pc:spChg chg="del mod">
          <ac:chgData name="Rachel Anne Normand" userId="631bff65-363b-46bc-b0b5-eac538b8e3b4" providerId="ADAL" clId="{3F1A4568-2B84-104A-A03C-7B340EC29A0C}" dt="2025-05-08T15:01:07.237" v="527" actId="478"/>
          <ac:spMkLst>
            <pc:docMk/>
            <pc:sldMk cId="3242554787" sldId="339"/>
            <ac:spMk id="3" creationId="{00000000-0000-0000-0000-000000000000}"/>
          </ac:spMkLst>
        </pc:spChg>
        <pc:spChg chg="add mod">
          <ac:chgData name="Rachel Anne Normand" userId="631bff65-363b-46bc-b0b5-eac538b8e3b4" providerId="ADAL" clId="{3F1A4568-2B84-104A-A03C-7B340EC29A0C}" dt="2025-05-08T15:00:39.177" v="521"/>
          <ac:spMkLst>
            <pc:docMk/>
            <pc:sldMk cId="3242554787" sldId="339"/>
            <ac:spMk id="5" creationId="{282C85C1-C9A9-86F9-4BA6-C1EF2D09FF29}"/>
          </ac:spMkLst>
        </pc:spChg>
        <pc:spChg chg="add mod">
          <ac:chgData name="Rachel Anne Normand" userId="631bff65-363b-46bc-b0b5-eac538b8e3b4" providerId="ADAL" clId="{3F1A4568-2B84-104A-A03C-7B340EC29A0C}" dt="2025-05-08T15:01:10.235" v="530" actId="6549"/>
          <ac:spMkLst>
            <pc:docMk/>
            <pc:sldMk cId="3242554787" sldId="339"/>
            <ac:spMk id="6" creationId="{3A413336-E5A6-46DF-CC1E-5D5965157513}"/>
          </ac:spMkLst>
        </pc:spChg>
      </pc:sldChg>
      <pc:sldChg chg="addSp delSp modSp mod">
        <pc:chgData name="Rachel Anne Normand" userId="631bff65-363b-46bc-b0b5-eac538b8e3b4" providerId="ADAL" clId="{3F1A4568-2B84-104A-A03C-7B340EC29A0C}" dt="2025-05-08T15:01:28.541" v="534" actId="14100"/>
        <pc:sldMkLst>
          <pc:docMk/>
          <pc:sldMk cId="160661011" sldId="340"/>
        </pc:sldMkLst>
        <pc:spChg chg="del mod">
          <ac:chgData name="Rachel Anne Normand" userId="631bff65-363b-46bc-b0b5-eac538b8e3b4" providerId="ADAL" clId="{3F1A4568-2B84-104A-A03C-7B340EC29A0C}" dt="2025-05-08T15:01:20.425" v="531" actId="478"/>
          <ac:spMkLst>
            <pc:docMk/>
            <pc:sldMk cId="160661011" sldId="340"/>
            <ac:spMk id="2" creationId="{00000000-0000-0000-0000-000000000000}"/>
          </ac:spMkLst>
        </pc:spChg>
        <pc:spChg chg="mod">
          <ac:chgData name="Rachel Anne Normand" userId="631bff65-363b-46bc-b0b5-eac538b8e3b4" providerId="ADAL" clId="{3F1A4568-2B84-104A-A03C-7B340EC29A0C}" dt="2025-05-08T15:01:28.541" v="534" actId="14100"/>
          <ac:spMkLst>
            <pc:docMk/>
            <pc:sldMk cId="160661011" sldId="340"/>
            <ac:spMk id="3" creationId="{00000000-0000-0000-0000-000000000000}"/>
          </ac:spMkLst>
        </pc:spChg>
        <pc:spChg chg="add mod">
          <ac:chgData name="Rachel Anne Normand" userId="631bff65-363b-46bc-b0b5-eac538b8e3b4" providerId="ADAL" clId="{3F1A4568-2B84-104A-A03C-7B340EC29A0C}" dt="2025-05-08T15:01:21.356" v="532"/>
          <ac:spMkLst>
            <pc:docMk/>
            <pc:sldMk cId="160661011" sldId="340"/>
            <ac:spMk id="5" creationId="{6C6F3DD5-5623-8495-939D-1E91CCFC78BF}"/>
          </ac:spMkLst>
        </pc:spChg>
      </pc:sldChg>
      <pc:sldChg chg="addSp delSp modSp mod">
        <pc:chgData name="Rachel Anne Normand" userId="631bff65-363b-46bc-b0b5-eac538b8e3b4" providerId="ADAL" clId="{3F1A4568-2B84-104A-A03C-7B340EC29A0C}" dt="2025-05-08T15:01:56.882" v="544" actId="20577"/>
        <pc:sldMkLst>
          <pc:docMk/>
          <pc:sldMk cId="4212890865" sldId="341"/>
        </pc:sldMkLst>
        <pc:spChg chg="del mod">
          <ac:chgData name="Rachel Anne Normand" userId="631bff65-363b-46bc-b0b5-eac538b8e3b4" providerId="ADAL" clId="{3F1A4568-2B84-104A-A03C-7B340EC29A0C}" dt="2025-05-08T15:01:32.008" v="535" actId="478"/>
          <ac:spMkLst>
            <pc:docMk/>
            <pc:sldMk cId="4212890865" sldId="341"/>
            <ac:spMk id="2" creationId="{00000000-0000-0000-0000-000000000000}"/>
          </ac:spMkLst>
        </pc:spChg>
        <pc:spChg chg="del mod">
          <ac:chgData name="Rachel Anne Normand" userId="631bff65-363b-46bc-b0b5-eac538b8e3b4" providerId="ADAL" clId="{3F1A4568-2B84-104A-A03C-7B340EC29A0C}" dt="2025-05-08T15:01:51.768" v="541" actId="478"/>
          <ac:spMkLst>
            <pc:docMk/>
            <pc:sldMk cId="4212890865" sldId="341"/>
            <ac:spMk id="3" creationId="{00000000-0000-0000-0000-000000000000}"/>
          </ac:spMkLst>
        </pc:spChg>
        <pc:spChg chg="add mod">
          <ac:chgData name="Rachel Anne Normand" userId="631bff65-363b-46bc-b0b5-eac538b8e3b4" providerId="ADAL" clId="{3F1A4568-2B84-104A-A03C-7B340EC29A0C}" dt="2025-05-08T15:01:32.847" v="536"/>
          <ac:spMkLst>
            <pc:docMk/>
            <pc:sldMk cId="4212890865" sldId="341"/>
            <ac:spMk id="5" creationId="{9F9DDB1F-9CFF-05CC-A97E-611A4F920DD9}"/>
          </ac:spMkLst>
        </pc:spChg>
        <pc:spChg chg="add mod">
          <ac:chgData name="Rachel Anne Normand" userId="631bff65-363b-46bc-b0b5-eac538b8e3b4" providerId="ADAL" clId="{3F1A4568-2B84-104A-A03C-7B340EC29A0C}" dt="2025-05-08T15:01:56.882" v="544" actId="20577"/>
          <ac:spMkLst>
            <pc:docMk/>
            <pc:sldMk cId="4212890865" sldId="341"/>
            <ac:spMk id="6" creationId="{132660EF-B870-1CAE-5ED2-0E353349D60C}"/>
          </ac:spMkLst>
        </pc:spChg>
      </pc:sldChg>
      <pc:sldChg chg="addSp delSp modSp mod">
        <pc:chgData name="Rachel Anne Normand" userId="631bff65-363b-46bc-b0b5-eac538b8e3b4" providerId="ADAL" clId="{3F1A4568-2B84-104A-A03C-7B340EC29A0C}" dt="2025-05-08T15:02:32.777" v="554"/>
        <pc:sldMkLst>
          <pc:docMk/>
          <pc:sldMk cId="1616734898" sldId="342"/>
        </pc:sldMkLst>
        <pc:spChg chg="del mod">
          <ac:chgData name="Rachel Anne Normand" userId="631bff65-363b-46bc-b0b5-eac538b8e3b4" providerId="ADAL" clId="{3F1A4568-2B84-104A-A03C-7B340EC29A0C}" dt="2025-05-08T15:02:05.495" v="545" actId="478"/>
          <ac:spMkLst>
            <pc:docMk/>
            <pc:sldMk cId="1616734898" sldId="342"/>
            <ac:spMk id="2" creationId="{00000000-0000-0000-0000-000000000000}"/>
          </ac:spMkLst>
        </pc:spChg>
        <pc:spChg chg="del mod">
          <ac:chgData name="Rachel Anne Normand" userId="631bff65-363b-46bc-b0b5-eac538b8e3b4" providerId="ADAL" clId="{3F1A4568-2B84-104A-A03C-7B340EC29A0C}" dt="2025-05-08T15:02:31.246" v="553" actId="478"/>
          <ac:spMkLst>
            <pc:docMk/>
            <pc:sldMk cId="1616734898" sldId="342"/>
            <ac:spMk id="3" creationId="{00000000-0000-0000-0000-000000000000}"/>
          </ac:spMkLst>
        </pc:spChg>
        <pc:spChg chg="add mod">
          <ac:chgData name="Rachel Anne Normand" userId="631bff65-363b-46bc-b0b5-eac538b8e3b4" providerId="ADAL" clId="{3F1A4568-2B84-104A-A03C-7B340EC29A0C}" dt="2025-05-08T15:02:06.535" v="546"/>
          <ac:spMkLst>
            <pc:docMk/>
            <pc:sldMk cId="1616734898" sldId="342"/>
            <ac:spMk id="5" creationId="{AE9657A3-A749-B329-CEA7-D7575DFCEDC2}"/>
          </ac:spMkLst>
        </pc:spChg>
        <pc:spChg chg="add mod">
          <ac:chgData name="Rachel Anne Normand" userId="631bff65-363b-46bc-b0b5-eac538b8e3b4" providerId="ADAL" clId="{3F1A4568-2B84-104A-A03C-7B340EC29A0C}" dt="2025-05-08T15:02:32.777" v="554"/>
          <ac:spMkLst>
            <pc:docMk/>
            <pc:sldMk cId="1616734898" sldId="342"/>
            <ac:spMk id="6" creationId="{44F56AC5-DF84-7B1F-8A24-18580380A844}"/>
          </ac:spMkLst>
        </pc:spChg>
      </pc:sldChg>
      <pc:sldChg chg="addSp delSp modSp mod">
        <pc:chgData name="Rachel Anne Normand" userId="631bff65-363b-46bc-b0b5-eac538b8e3b4" providerId="ADAL" clId="{3F1A4568-2B84-104A-A03C-7B340EC29A0C}" dt="2025-05-08T15:03:25.905" v="567" actId="6549"/>
        <pc:sldMkLst>
          <pc:docMk/>
          <pc:sldMk cId="1409380480" sldId="343"/>
        </pc:sldMkLst>
        <pc:spChg chg="del">
          <ac:chgData name="Rachel Anne Normand" userId="631bff65-363b-46bc-b0b5-eac538b8e3b4" providerId="ADAL" clId="{3F1A4568-2B84-104A-A03C-7B340EC29A0C}" dt="2025-05-08T15:02:49.428" v="555" actId="478"/>
          <ac:spMkLst>
            <pc:docMk/>
            <pc:sldMk cId="1409380480" sldId="343"/>
            <ac:spMk id="2" creationId="{00000000-0000-0000-0000-000000000000}"/>
          </ac:spMkLst>
        </pc:spChg>
        <pc:spChg chg="del mod">
          <ac:chgData name="Rachel Anne Normand" userId="631bff65-363b-46bc-b0b5-eac538b8e3b4" providerId="ADAL" clId="{3F1A4568-2B84-104A-A03C-7B340EC29A0C}" dt="2025-05-08T15:03:22.426" v="564" actId="478"/>
          <ac:spMkLst>
            <pc:docMk/>
            <pc:sldMk cId="1409380480" sldId="343"/>
            <ac:spMk id="3" creationId="{00000000-0000-0000-0000-000000000000}"/>
          </ac:spMkLst>
        </pc:spChg>
        <pc:spChg chg="add mod">
          <ac:chgData name="Rachel Anne Normand" userId="631bff65-363b-46bc-b0b5-eac538b8e3b4" providerId="ADAL" clId="{3F1A4568-2B84-104A-A03C-7B340EC29A0C}" dt="2025-05-08T15:02:50.206" v="556"/>
          <ac:spMkLst>
            <pc:docMk/>
            <pc:sldMk cId="1409380480" sldId="343"/>
            <ac:spMk id="5" creationId="{EBD67DBE-84E0-554E-B91F-63D7FEA2AC0F}"/>
          </ac:spMkLst>
        </pc:spChg>
        <pc:spChg chg="add mod">
          <ac:chgData name="Rachel Anne Normand" userId="631bff65-363b-46bc-b0b5-eac538b8e3b4" providerId="ADAL" clId="{3F1A4568-2B84-104A-A03C-7B340EC29A0C}" dt="2025-05-08T15:03:25.905" v="567" actId="6549"/>
          <ac:spMkLst>
            <pc:docMk/>
            <pc:sldMk cId="1409380480" sldId="343"/>
            <ac:spMk id="6" creationId="{1BB84D4A-6A70-48C5-8882-52AF949B6D9C}"/>
          </ac:spMkLst>
        </pc:spChg>
      </pc:sldChg>
      <pc:sldChg chg="addSp delSp modSp mod">
        <pc:chgData name="Rachel Anne Normand" userId="631bff65-363b-46bc-b0b5-eac538b8e3b4" providerId="ADAL" clId="{3F1A4568-2B84-104A-A03C-7B340EC29A0C}" dt="2025-05-08T15:03:47.705" v="574"/>
        <pc:sldMkLst>
          <pc:docMk/>
          <pc:sldMk cId="3416526086" sldId="344"/>
        </pc:sldMkLst>
        <pc:spChg chg="del">
          <ac:chgData name="Rachel Anne Normand" userId="631bff65-363b-46bc-b0b5-eac538b8e3b4" providerId="ADAL" clId="{3F1A4568-2B84-104A-A03C-7B340EC29A0C}" dt="2025-05-08T15:02:52.978" v="557" actId="478"/>
          <ac:spMkLst>
            <pc:docMk/>
            <pc:sldMk cId="3416526086" sldId="344"/>
            <ac:spMk id="2" creationId="{00000000-0000-0000-0000-000000000000}"/>
          </ac:spMkLst>
        </pc:spChg>
        <pc:spChg chg="del mod">
          <ac:chgData name="Rachel Anne Normand" userId="631bff65-363b-46bc-b0b5-eac538b8e3b4" providerId="ADAL" clId="{3F1A4568-2B84-104A-A03C-7B340EC29A0C}" dt="2025-05-08T15:03:46.222" v="573" actId="478"/>
          <ac:spMkLst>
            <pc:docMk/>
            <pc:sldMk cId="3416526086" sldId="344"/>
            <ac:spMk id="3" creationId="{00000000-0000-0000-0000-000000000000}"/>
          </ac:spMkLst>
        </pc:spChg>
        <pc:spChg chg="add mod">
          <ac:chgData name="Rachel Anne Normand" userId="631bff65-363b-46bc-b0b5-eac538b8e3b4" providerId="ADAL" clId="{3F1A4568-2B84-104A-A03C-7B340EC29A0C}" dt="2025-05-08T15:02:53.788" v="558"/>
          <ac:spMkLst>
            <pc:docMk/>
            <pc:sldMk cId="3416526086" sldId="344"/>
            <ac:spMk id="5" creationId="{EBD208D4-B2C4-73FD-7D4B-AB86EB5800FD}"/>
          </ac:spMkLst>
        </pc:spChg>
        <pc:spChg chg="add del">
          <ac:chgData name="Rachel Anne Normand" userId="631bff65-363b-46bc-b0b5-eac538b8e3b4" providerId="ADAL" clId="{3F1A4568-2B84-104A-A03C-7B340EC29A0C}" dt="2025-05-08T15:03:36.024" v="569" actId="22"/>
          <ac:spMkLst>
            <pc:docMk/>
            <pc:sldMk cId="3416526086" sldId="344"/>
            <ac:spMk id="7" creationId="{7A925788-89DE-2D91-C054-E87070A977B0}"/>
          </ac:spMkLst>
        </pc:spChg>
        <pc:spChg chg="add mod">
          <ac:chgData name="Rachel Anne Normand" userId="631bff65-363b-46bc-b0b5-eac538b8e3b4" providerId="ADAL" clId="{3F1A4568-2B84-104A-A03C-7B340EC29A0C}" dt="2025-05-08T15:03:47.705" v="574"/>
          <ac:spMkLst>
            <pc:docMk/>
            <pc:sldMk cId="3416526086" sldId="344"/>
            <ac:spMk id="8" creationId="{C9F4798D-5A98-A284-1A71-081C302E19D7}"/>
          </ac:spMkLst>
        </pc:spChg>
      </pc:sldChg>
      <pc:sldChg chg="addSp delSp modSp mod">
        <pc:chgData name="Rachel Anne Normand" userId="631bff65-363b-46bc-b0b5-eac538b8e3b4" providerId="ADAL" clId="{3F1A4568-2B84-104A-A03C-7B340EC29A0C}" dt="2025-05-08T15:05:02.741" v="596" actId="20577"/>
        <pc:sldMkLst>
          <pc:docMk/>
          <pc:sldMk cId="658491133" sldId="345"/>
        </pc:sldMkLst>
        <pc:spChg chg="del mod">
          <ac:chgData name="Rachel Anne Normand" userId="631bff65-363b-46bc-b0b5-eac538b8e3b4" providerId="ADAL" clId="{3F1A4568-2B84-104A-A03C-7B340EC29A0C}" dt="2025-05-08T15:04:13.152" v="583" actId="478"/>
          <ac:spMkLst>
            <pc:docMk/>
            <pc:sldMk cId="658491133" sldId="345"/>
            <ac:spMk id="2" creationId="{00000000-0000-0000-0000-000000000000}"/>
          </ac:spMkLst>
        </pc:spChg>
        <pc:spChg chg="del mod">
          <ac:chgData name="Rachel Anne Normand" userId="631bff65-363b-46bc-b0b5-eac538b8e3b4" providerId="ADAL" clId="{3F1A4568-2B84-104A-A03C-7B340EC29A0C}" dt="2025-05-08T15:04:59.342" v="593" actId="478"/>
          <ac:spMkLst>
            <pc:docMk/>
            <pc:sldMk cId="658491133" sldId="345"/>
            <ac:spMk id="3" creationId="{00000000-0000-0000-0000-000000000000}"/>
          </ac:spMkLst>
        </pc:spChg>
        <pc:spChg chg="add mod">
          <ac:chgData name="Rachel Anne Normand" userId="631bff65-363b-46bc-b0b5-eac538b8e3b4" providerId="ADAL" clId="{3F1A4568-2B84-104A-A03C-7B340EC29A0C}" dt="2025-05-08T15:04:13.948" v="584"/>
          <ac:spMkLst>
            <pc:docMk/>
            <pc:sldMk cId="658491133" sldId="345"/>
            <ac:spMk id="6" creationId="{08305423-F702-6561-C3FF-BDDB222018B4}"/>
          </ac:spMkLst>
        </pc:spChg>
        <pc:spChg chg="add mod">
          <ac:chgData name="Rachel Anne Normand" userId="631bff65-363b-46bc-b0b5-eac538b8e3b4" providerId="ADAL" clId="{3F1A4568-2B84-104A-A03C-7B340EC29A0C}" dt="2025-05-08T15:05:02.741" v="596" actId="20577"/>
          <ac:spMkLst>
            <pc:docMk/>
            <pc:sldMk cId="658491133" sldId="345"/>
            <ac:spMk id="7" creationId="{C3058561-6844-73B4-E9DB-7FE062F6845B}"/>
          </ac:spMkLst>
        </pc:spChg>
      </pc:sldChg>
      <pc:sldChg chg="addSp delSp modSp mod">
        <pc:chgData name="Rachel Anne Normand" userId="631bff65-363b-46bc-b0b5-eac538b8e3b4" providerId="ADAL" clId="{3F1A4568-2B84-104A-A03C-7B340EC29A0C}" dt="2025-05-08T15:05:24.654" v="606" actId="20577"/>
        <pc:sldMkLst>
          <pc:docMk/>
          <pc:sldMk cId="1903842433" sldId="346"/>
        </pc:sldMkLst>
        <pc:spChg chg="del">
          <ac:chgData name="Rachel Anne Normand" userId="631bff65-363b-46bc-b0b5-eac538b8e3b4" providerId="ADAL" clId="{3F1A4568-2B84-104A-A03C-7B340EC29A0C}" dt="2025-05-08T15:04:17.637" v="585" actId="478"/>
          <ac:spMkLst>
            <pc:docMk/>
            <pc:sldMk cId="1903842433" sldId="346"/>
            <ac:spMk id="2" creationId="{00000000-0000-0000-0000-000000000000}"/>
          </ac:spMkLst>
        </pc:spChg>
        <pc:spChg chg="del mod">
          <ac:chgData name="Rachel Anne Normand" userId="631bff65-363b-46bc-b0b5-eac538b8e3b4" providerId="ADAL" clId="{3F1A4568-2B84-104A-A03C-7B340EC29A0C}" dt="2025-05-08T15:05:19.178" v="601" actId="478"/>
          <ac:spMkLst>
            <pc:docMk/>
            <pc:sldMk cId="1903842433" sldId="346"/>
            <ac:spMk id="3" creationId="{00000000-0000-0000-0000-000000000000}"/>
          </ac:spMkLst>
        </pc:spChg>
        <pc:spChg chg="add mod">
          <ac:chgData name="Rachel Anne Normand" userId="631bff65-363b-46bc-b0b5-eac538b8e3b4" providerId="ADAL" clId="{3F1A4568-2B84-104A-A03C-7B340EC29A0C}" dt="2025-05-08T15:04:18.424" v="586"/>
          <ac:spMkLst>
            <pc:docMk/>
            <pc:sldMk cId="1903842433" sldId="346"/>
            <ac:spMk id="6" creationId="{60F5FC44-D29F-70AB-2FD3-118611ADCD2C}"/>
          </ac:spMkLst>
        </pc:spChg>
        <pc:spChg chg="add mod">
          <ac:chgData name="Rachel Anne Normand" userId="631bff65-363b-46bc-b0b5-eac538b8e3b4" providerId="ADAL" clId="{3F1A4568-2B84-104A-A03C-7B340EC29A0C}" dt="2025-05-08T15:05:24.654" v="606" actId="20577"/>
          <ac:spMkLst>
            <pc:docMk/>
            <pc:sldMk cId="1903842433" sldId="346"/>
            <ac:spMk id="7" creationId="{90B76ACB-DC04-2641-0AE4-FA1EDD158688}"/>
          </ac:spMkLst>
        </pc:spChg>
      </pc:sldChg>
      <pc:sldChg chg="addSp delSp modSp mod">
        <pc:chgData name="Rachel Anne Normand" userId="631bff65-363b-46bc-b0b5-eac538b8e3b4" providerId="ADAL" clId="{3F1A4568-2B84-104A-A03C-7B340EC29A0C}" dt="2025-05-08T15:05:46.427" v="613" actId="6549"/>
        <pc:sldMkLst>
          <pc:docMk/>
          <pc:sldMk cId="3978212836" sldId="347"/>
        </pc:sldMkLst>
        <pc:spChg chg="del">
          <ac:chgData name="Rachel Anne Normand" userId="631bff65-363b-46bc-b0b5-eac538b8e3b4" providerId="ADAL" clId="{3F1A4568-2B84-104A-A03C-7B340EC29A0C}" dt="2025-05-08T14:49:30.642" v="218" actId="478"/>
          <ac:spMkLst>
            <pc:docMk/>
            <pc:sldMk cId="3978212836" sldId="347"/>
            <ac:spMk id="2" creationId="{00000000-0000-0000-0000-000000000000}"/>
          </ac:spMkLst>
        </pc:spChg>
        <pc:spChg chg="del mod">
          <ac:chgData name="Rachel Anne Normand" userId="631bff65-363b-46bc-b0b5-eac538b8e3b4" providerId="ADAL" clId="{3F1A4568-2B84-104A-A03C-7B340EC29A0C}" dt="2025-05-08T15:05:42.973" v="611" actId="478"/>
          <ac:spMkLst>
            <pc:docMk/>
            <pc:sldMk cId="3978212836" sldId="347"/>
            <ac:spMk id="3" creationId="{00000000-0000-0000-0000-000000000000}"/>
          </ac:spMkLst>
        </pc:spChg>
        <pc:spChg chg="add del mod">
          <ac:chgData name="Rachel Anne Normand" userId="631bff65-363b-46bc-b0b5-eac538b8e3b4" providerId="ADAL" clId="{3F1A4568-2B84-104A-A03C-7B340EC29A0C}" dt="2025-05-08T14:49:32.450" v="219" actId="478"/>
          <ac:spMkLst>
            <pc:docMk/>
            <pc:sldMk cId="3978212836" sldId="347"/>
            <ac:spMk id="6" creationId="{8ADBBBC6-1AF6-ED75-553D-73FB6805A30D}"/>
          </ac:spMkLst>
        </pc:spChg>
        <pc:spChg chg="add mod">
          <ac:chgData name="Rachel Anne Normand" userId="631bff65-363b-46bc-b0b5-eac538b8e3b4" providerId="ADAL" clId="{3F1A4568-2B84-104A-A03C-7B340EC29A0C}" dt="2025-05-08T14:49:32.746" v="220"/>
          <ac:spMkLst>
            <pc:docMk/>
            <pc:sldMk cId="3978212836" sldId="347"/>
            <ac:spMk id="8" creationId="{7130E31D-518B-F748-EC1F-EAF4D35511A1}"/>
          </ac:spMkLst>
        </pc:spChg>
        <pc:spChg chg="add mod">
          <ac:chgData name="Rachel Anne Normand" userId="631bff65-363b-46bc-b0b5-eac538b8e3b4" providerId="ADAL" clId="{3F1A4568-2B84-104A-A03C-7B340EC29A0C}" dt="2025-05-08T15:05:46.427" v="613" actId="6549"/>
          <ac:spMkLst>
            <pc:docMk/>
            <pc:sldMk cId="3978212836" sldId="347"/>
            <ac:spMk id="9" creationId="{5FB23588-3C00-CD79-DD61-F264AB87EFD0}"/>
          </ac:spMkLst>
        </pc:spChg>
        <pc:picChg chg="del">
          <ac:chgData name="Rachel Anne Normand" userId="631bff65-363b-46bc-b0b5-eac538b8e3b4" providerId="ADAL" clId="{3F1A4568-2B84-104A-A03C-7B340EC29A0C}" dt="2025-05-08T14:49:30.642" v="218" actId="478"/>
          <ac:picMkLst>
            <pc:docMk/>
            <pc:sldMk cId="3978212836" sldId="347"/>
            <ac:picMk id="4" creationId="{00000000-0000-0000-0000-000000000000}"/>
          </ac:picMkLst>
        </pc:picChg>
        <pc:picChg chg="add mod">
          <ac:chgData name="Rachel Anne Normand" userId="631bff65-363b-46bc-b0b5-eac538b8e3b4" providerId="ADAL" clId="{3F1A4568-2B84-104A-A03C-7B340EC29A0C}" dt="2025-05-08T14:49:32.746" v="220"/>
          <ac:picMkLst>
            <pc:docMk/>
            <pc:sldMk cId="3978212836" sldId="347"/>
            <ac:picMk id="7" creationId="{5E1D5955-2864-37F0-3310-B2F96769A8DD}"/>
          </ac:picMkLst>
        </pc:picChg>
      </pc:sldChg>
      <pc:sldChg chg="addSp modSp add mod">
        <pc:chgData name="Rachel Anne Normand" userId="631bff65-363b-46bc-b0b5-eac538b8e3b4" providerId="ADAL" clId="{3F1A4568-2B84-104A-A03C-7B340EC29A0C}" dt="2025-05-08T14:43:53.196" v="116"/>
        <pc:sldMkLst>
          <pc:docMk/>
          <pc:sldMk cId="2221088441" sldId="348"/>
        </pc:sldMkLst>
        <pc:spChg chg="mod">
          <ac:chgData name="Rachel Anne Normand" userId="631bff65-363b-46bc-b0b5-eac538b8e3b4" providerId="ADAL" clId="{3F1A4568-2B84-104A-A03C-7B340EC29A0C}" dt="2025-05-08T14:43:53.196" v="116"/>
          <ac:spMkLst>
            <pc:docMk/>
            <pc:sldMk cId="2221088441" sldId="348"/>
            <ac:spMk id="2" creationId="{8C8AAE47-5EBA-6820-9167-79D0B9774499}"/>
          </ac:spMkLst>
        </pc:spChg>
        <pc:spChg chg="mod">
          <ac:chgData name="Rachel Anne Normand" userId="631bff65-363b-46bc-b0b5-eac538b8e3b4" providerId="ADAL" clId="{3F1A4568-2B84-104A-A03C-7B340EC29A0C}" dt="2025-05-08T14:40:30.342" v="50" actId="15"/>
          <ac:spMkLst>
            <pc:docMk/>
            <pc:sldMk cId="2221088441" sldId="348"/>
            <ac:spMk id="3" creationId="{7298C631-5A41-FF68-B930-B45E6D56F3B6}"/>
          </ac:spMkLst>
        </pc:spChg>
        <pc:picChg chg="add mod">
          <ac:chgData name="Rachel Anne Normand" userId="631bff65-363b-46bc-b0b5-eac538b8e3b4" providerId="ADAL" clId="{3F1A4568-2B84-104A-A03C-7B340EC29A0C}" dt="2025-05-08T14:41:27.701" v="54" actId="1076"/>
          <ac:picMkLst>
            <pc:docMk/>
            <pc:sldMk cId="2221088441" sldId="348"/>
            <ac:picMk id="6" creationId="{5DFCD30D-2055-35DE-D1E9-2D9B7AB87B71}"/>
          </ac:picMkLst>
        </pc:picChg>
      </pc:sldChg>
      <pc:sldChg chg="modSp add mod ord">
        <pc:chgData name="Rachel Anne Normand" userId="631bff65-363b-46bc-b0b5-eac538b8e3b4" providerId="ADAL" clId="{3F1A4568-2B84-104A-A03C-7B340EC29A0C}" dt="2025-05-08T14:47:32.166" v="195" actId="20577"/>
        <pc:sldMkLst>
          <pc:docMk/>
          <pc:sldMk cId="177915365" sldId="349"/>
        </pc:sldMkLst>
        <pc:spChg chg="mod">
          <ac:chgData name="Rachel Anne Normand" userId="631bff65-363b-46bc-b0b5-eac538b8e3b4" providerId="ADAL" clId="{3F1A4568-2B84-104A-A03C-7B340EC29A0C}" dt="2025-05-08T14:47:32.166" v="195" actId="20577"/>
          <ac:spMkLst>
            <pc:docMk/>
            <pc:sldMk cId="177915365" sldId="349"/>
            <ac:spMk id="3" creationId="{5C7E03E4-611A-9C0A-FF3D-923A58FC81F2}"/>
          </ac:spMkLst>
        </pc:spChg>
      </pc:sldChg>
      <pc:sldMasterChg chg="modSp mod modSldLayout">
        <pc:chgData name="Rachel Anne Normand" userId="631bff65-363b-46bc-b0b5-eac538b8e3b4" providerId="ADAL" clId="{3F1A4568-2B84-104A-A03C-7B340EC29A0C}" dt="2025-05-08T14:43:53.196" v="116"/>
        <pc:sldMasterMkLst>
          <pc:docMk/>
          <pc:sldMasterMk cId="0" sldId="2147483648"/>
        </pc:sldMasterMkLst>
        <pc:spChg chg="mod">
          <ac:chgData name="Rachel Anne Normand" userId="631bff65-363b-46bc-b0b5-eac538b8e3b4" providerId="ADAL" clId="{3F1A4568-2B84-104A-A03C-7B340EC29A0C}" dt="2025-05-08T14:38:09.909" v="9" actId="14100"/>
          <ac:spMkLst>
            <pc:docMk/>
            <pc:sldMasterMk cId="0" sldId="2147483648"/>
            <ac:spMk id="2" creationId="{00000000-0000-0000-0000-000000000000}"/>
          </ac:spMkLst>
        </pc:spChg>
        <pc:spChg chg="mod">
          <ac:chgData name="Rachel Anne Normand" userId="631bff65-363b-46bc-b0b5-eac538b8e3b4" providerId="ADAL" clId="{3F1A4568-2B84-104A-A03C-7B340EC29A0C}" dt="2025-05-08T14:38:12.308" v="10" actId="14100"/>
          <ac:spMkLst>
            <pc:docMk/>
            <pc:sldMasterMk cId="0" sldId="2147483648"/>
            <ac:spMk id="3" creationId="{00000000-0000-0000-0000-000000000000}"/>
          </ac:spMkLst>
        </pc:spChg>
        <pc:sldLayoutChg chg="modSp mod">
          <pc:chgData name="Rachel Anne Normand" userId="631bff65-363b-46bc-b0b5-eac538b8e3b4" providerId="ADAL" clId="{3F1A4568-2B84-104A-A03C-7B340EC29A0C}" dt="2025-05-08T14:37:36.163" v="8" actId="14100"/>
          <pc:sldLayoutMkLst>
            <pc:docMk/>
            <pc:sldMasterMk cId="0" sldId="2147483648"/>
            <pc:sldLayoutMk cId="0" sldId="2147483650"/>
          </pc:sldLayoutMkLst>
          <pc:spChg chg="mod">
            <ac:chgData name="Rachel Anne Normand" userId="631bff65-363b-46bc-b0b5-eac538b8e3b4" providerId="ADAL" clId="{3F1A4568-2B84-104A-A03C-7B340EC29A0C}" dt="2025-05-08T14:37:33.104" v="7" actId="14100"/>
            <ac:spMkLst>
              <pc:docMk/>
              <pc:sldMasterMk cId="0" sldId="2147483648"/>
              <pc:sldLayoutMk cId="0" sldId="2147483650"/>
              <ac:spMk id="2" creationId="{00000000-0000-0000-0000-000000000000}"/>
            </ac:spMkLst>
          </pc:spChg>
          <pc:spChg chg="mod">
            <ac:chgData name="Rachel Anne Normand" userId="631bff65-363b-46bc-b0b5-eac538b8e3b4" providerId="ADAL" clId="{3F1A4568-2B84-104A-A03C-7B340EC29A0C}" dt="2025-05-08T14:37:36.163" v="8" actId="14100"/>
            <ac:spMkLst>
              <pc:docMk/>
              <pc:sldMasterMk cId="0" sldId="2147483648"/>
              <pc:sldLayoutMk cId="0" sldId="2147483650"/>
              <ac:spMk id="3" creationId="{00000000-0000-0000-0000-000000000000}"/>
            </ac:spMkLst>
          </pc:spChg>
        </pc:sldLayoutChg>
        <pc:sldLayoutChg chg="modSp">
          <pc:chgData name="Rachel Anne Normand" userId="631bff65-363b-46bc-b0b5-eac538b8e3b4" providerId="ADAL" clId="{3F1A4568-2B84-104A-A03C-7B340EC29A0C}" dt="2025-05-08T14:43:53.196" v="116"/>
          <pc:sldLayoutMkLst>
            <pc:docMk/>
            <pc:sldMasterMk cId="0" sldId="2147483648"/>
            <pc:sldLayoutMk cId="0" sldId="2147483661"/>
          </pc:sldLayoutMkLst>
          <pc:spChg chg="mod">
            <ac:chgData name="Rachel Anne Normand" userId="631bff65-363b-46bc-b0b5-eac538b8e3b4" providerId="ADAL" clId="{3F1A4568-2B84-104A-A03C-7B340EC29A0C}" dt="2025-05-08T14:43:53.196" v="116"/>
            <ac:spMkLst>
              <pc:docMk/>
              <pc:sldMasterMk cId="0" sldId="2147483648"/>
              <pc:sldLayoutMk cId="0" sldId="2147483661"/>
              <ac:spMk id="14" creationId="{00000000-0000-0000-0000-000000000000}"/>
            </ac:spMkLst>
          </pc:spChg>
          <pc:spChg chg="mod">
            <ac:chgData name="Rachel Anne Normand" userId="631bff65-363b-46bc-b0b5-eac538b8e3b4" providerId="ADAL" clId="{3F1A4568-2B84-104A-A03C-7B340EC29A0C}" dt="2025-05-08T14:43:53.196" v="116"/>
            <ac:spMkLst>
              <pc:docMk/>
              <pc:sldMasterMk cId="0" sldId="2147483648"/>
              <pc:sldLayoutMk cId="0" sldId="2147483661"/>
              <ac:spMk id="15" creationId="{00000000-0000-0000-0000-000000000000}"/>
            </ac:spMkLst>
          </pc:spChg>
        </pc:sldLayoutChg>
        <pc:sldLayoutChg chg="modSp">
          <pc:chgData name="Rachel Anne Normand" userId="631bff65-363b-46bc-b0b5-eac538b8e3b4" providerId="ADAL" clId="{3F1A4568-2B84-104A-A03C-7B340EC29A0C}" dt="2025-05-08T14:43:53.196" v="116"/>
          <pc:sldLayoutMkLst>
            <pc:docMk/>
            <pc:sldMasterMk cId="0" sldId="2147483648"/>
            <pc:sldLayoutMk cId="0" sldId="2147483663"/>
          </pc:sldLayoutMkLst>
          <pc:spChg chg="mod">
            <ac:chgData name="Rachel Anne Normand" userId="631bff65-363b-46bc-b0b5-eac538b8e3b4" providerId="ADAL" clId="{3F1A4568-2B84-104A-A03C-7B340EC29A0C}" dt="2025-05-08T14:43:53.196" v="116"/>
            <ac:spMkLst>
              <pc:docMk/>
              <pc:sldMasterMk cId="0" sldId="2147483648"/>
              <pc:sldLayoutMk cId="0" sldId="2147483663"/>
              <ac:spMk id="17" creationId="{00000000-0000-0000-0000-000000000000}"/>
            </ac:spMkLst>
          </pc:spChg>
          <pc:spChg chg="mod">
            <ac:chgData name="Rachel Anne Normand" userId="631bff65-363b-46bc-b0b5-eac538b8e3b4" providerId="ADAL" clId="{3F1A4568-2B84-104A-A03C-7B340EC29A0C}" dt="2025-05-08T14:43:53.196" v="116"/>
            <ac:spMkLst>
              <pc:docMk/>
              <pc:sldMasterMk cId="0" sldId="2147483648"/>
              <pc:sldLayoutMk cId="0" sldId="2147483663"/>
              <ac:spMk id="18" creationId="{00000000-0000-0000-0000-000000000000}"/>
            </ac:spMkLst>
          </pc:spChg>
        </pc:sldLayoutChg>
      </pc:sldMasterChg>
    </pc:docChg>
  </pc:docChgLst>
  <pc:docChgLst>
    <pc:chgData name="Cate Mantet-Bonsrah" userId="S::cate@revidaction.com::d536d017-771a-46c2-b667-99de948b2c44" providerId="AD" clId="Web-{5E22FE85-1941-925E-78AA-FC250BEDF332}"/>
    <pc:docChg chg="modSld">
      <pc:chgData name="Cate Mantet-Bonsrah" userId="S::cate@revidaction.com::d536d017-771a-46c2-b667-99de948b2c44" providerId="AD" clId="Web-{5E22FE85-1941-925E-78AA-FC250BEDF332}" dt="2025-04-08T15:59:23.611" v="116" actId="20577"/>
      <pc:docMkLst>
        <pc:docMk/>
      </pc:docMkLst>
      <pc:sldChg chg="modSp">
        <pc:chgData name="Cate Mantet-Bonsrah" userId="S::cate@revidaction.com::d536d017-771a-46c2-b667-99de948b2c44" providerId="AD" clId="Web-{5E22FE85-1941-925E-78AA-FC250BEDF332}" dt="2025-04-08T15:44:54.236" v="4" actId="20577"/>
        <pc:sldMkLst>
          <pc:docMk/>
          <pc:sldMk cId="3861369899" sldId="256"/>
        </pc:sldMkLst>
      </pc:sldChg>
      <pc:sldChg chg="modSp">
        <pc:chgData name="Cate Mantet-Bonsrah" userId="S::cate@revidaction.com::d536d017-771a-46c2-b667-99de948b2c44" providerId="AD" clId="Web-{5E22FE85-1941-925E-78AA-FC250BEDF332}" dt="2025-04-08T15:45:15.064" v="6" actId="20577"/>
        <pc:sldMkLst>
          <pc:docMk/>
          <pc:sldMk cId="3197413488" sldId="274"/>
        </pc:sldMkLst>
        <pc:spChg chg="mod">
          <ac:chgData name="Cate Mantet-Bonsrah" userId="S::cate@revidaction.com::d536d017-771a-46c2-b667-99de948b2c44" providerId="AD" clId="Web-{5E22FE85-1941-925E-78AA-FC250BEDF332}" dt="2025-04-08T15:45:15.064" v="6" actId="20577"/>
          <ac:spMkLst>
            <pc:docMk/>
            <pc:sldMk cId="3197413488" sldId="274"/>
            <ac:spMk id="3" creationId="{00000000-0000-0000-0000-000000000000}"/>
          </ac:spMkLst>
        </pc:spChg>
      </pc:sldChg>
      <pc:sldChg chg="modSp">
        <pc:chgData name="Cate Mantet-Bonsrah" userId="S::cate@revidaction.com::d536d017-771a-46c2-b667-99de948b2c44" providerId="AD" clId="Web-{5E22FE85-1941-925E-78AA-FC250BEDF332}" dt="2025-04-08T15:48:30.177" v="27" actId="20577"/>
        <pc:sldMkLst>
          <pc:docMk/>
          <pc:sldMk cId="1646981410" sldId="320"/>
        </pc:sldMkLst>
        <pc:spChg chg="mod">
          <ac:chgData name="Cate Mantet-Bonsrah" userId="S::cate@revidaction.com::d536d017-771a-46c2-b667-99de948b2c44" providerId="AD" clId="Web-{5E22FE85-1941-925E-78AA-FC250BEDF332}" dt="2025-04-08T15:48:30.177" v="27" actId="20577"/>
          <ac:spMkLst>
            <pc:docMk/>
            <pc:sldMk cId="1646981410" sldId="320"/>
            <ac:spMk id="3" creationId="{00000000-0000-0000-0000-000000000000}"/>
          </ac:spMkLst>
        </pc:spChg>
      </pc:sldChg>
      <pc:sldChg chg="modSp">
        <pc:chgData name="Cate Mantet-Bonsrah" userId="S::cate@revidaction.com::d536d017-771a-46c2-b667-99de948b2c44" providerId="AD" clId="Web-{5E22FE85-1941-925E-78AA-FC250BEDF332}" dt="2025-04-08T15:48:58.818" v="37" actId="20577"/>
        <pc:sldMkLst>
          <pc:docMk/>
          <pc:sldMk cId="2772050893" sldId="321"/>
        </pc:sldMkLst>
        <pc:spChg chg="mod">
          <ac:chgData name="Cate Mantet-Bonsrah" userId="S::cate@revidaction.com::d536d017-771a-46c2-b667-99de948b2c44" providerId="AD" clId="Web-{5E22FE85-1941-925E-78AA-FC250BEDF332}" dt="2025-04-08T15:48:58.818" v="37" actId="20577"/>
          <ac:spMkLst>
            <pc:docMk/>
            <pc:sldMk cId="2772050893" sldId="321"/>
            <ac:spMk id="3" creationId="{00000000-0000-0000-0000-000000000000}"/>
          </ac:spMkLst>
        </pc:spChg>
      </pc:sldChg>
      <pc:sldChg chg="modSp">
        <pc:chgData name="Cate Mantet-Bonsrah" userId="S::cate@revidaction.com::d536d017-771a-46c2-b667-99de948b2c44" providerId="AD" clId="Web-{5E22FE85-1941-925E-78AA-FC250BEDF332}" dt="2025-04-08T15:49:25.225" v="40" actId="20577"/>
        <pc:sldMkLst>
          <pc:docMk/>
          <pc:sldMk cId="2968487451" sldId="322"/>
        </pc:sldMkLst>
        <pc:spChg chg="mod">
          <ac:chgData name="Cate Mantet-Bonsrah" userId="S::cate@revidaction.com::d536d017-771a-46c2-b667-99de948b2c44" providerId="AD" clId="Web-{5E22FE85-1941-925E-78AA-FC250BEDF332}" dt="2025-04-08T15:49:25.225" v="40" actId="20577"/>
          <ac:spMkLst>
            <pc:docMk/>
            <pc:sldMk cId="2968487451" sldId="322"/>
            <ac:spMk id="3" creationId="{00000000-0000-0000-0000-000000000000}"/>
          </ac:spMkLst>
        </pc:spChg>
      </pc:sldChg>
      <pc:sldChg chg="modSp">
        <pc:chgData name="Cate Mantet-Bonsrah" userId="S::cate@revidaction.com::d536d017-771a-46c2-b667-99de948b2c44" providerId="AD" clId="Web-{5E22FE85-1941-925E-78AA-FC250BEDF332}" dt="2025-04-08T15:53:00.838" v="74" actId="20577"/>
        <pc:sldMkLst>
          <pc:docMk/>
          <pc:sldMk cId="3211978939" sldId="323"/>
        </pc:sldMkLst>
        <pc:spChg chg="mod">
          <ac:chgData name="Cate Mantet-Bonsrah" userId="S::cate@revidaction.com::d536d017-771a-46c2-b667-99de948b2c44" providerId="AD" clId="Web-{5E22FE85-1941-925E-78AA-FC250BEDF332}" dt="2025-04-08T15:53:00.838" v="74" actId="20577"/>
          <ac:spMkLst>
            <pc:docMk/>
            <pc:sldMk cId="3211978939" sldId="323"/>
            <ac:spMk id="3" creationId="{00000000-0000-0000-0000-000000000000}"/>
          </ac:spMkLst>
        </pc:spChg>
      </pc:sldChg>
      <pc:sldChg chg="modSp">
        <pc:chgData name="Cate Mantet-Bonsrah" userId="S::cate@revidaction.com::d536d017-771a-46c2-b667-99de948b2c44" providerId="AD" clId="Web-{5E22FE85-1941-925E-78AA-FC250BEDF332}" dt="2025-04-08T15:55:01.762" v="96" actId="20577"/>
        <pc:sldMkLst>
          <pc:docMk/>
          <pc:sldMk cId="1938336483" sldId="324"/>
        </pc:sldMkLst>
        <pc:spChg chg="mod">
          <ac:chgData name="Cate Mantet-Bonsrah" userId="S::cate@revidaction.com::d536d017-771a-46c2-b667-99de948b2c44" providerId="AD" clId="Web-{5E22FE85-1941-925E-78AA-FC250BEDF332}" dt="2025-04-08T15:55:01.762" v="96" actId="20577"/>
          <ac:spMkLst>
            <pc:docMk/>
            <pc:sldMk cId="1938336483" sldId="324"/>
            <ac:spMk id="3" creationId="{00000000-0000-0000-0000-000000000000}"/>
          </ac:spMkLst>
        </pc:spChg>
      </pc:sldChg>
      <pc:sldChg chg="modSp">
        <pc:chgData name="Cate Mantet-Bonsrah" userId="S::cate@revidaction.com::d536d017-771a-46c2-b667-99de948b2c44" providerId="AD" clId="Web-{5E22FE85-1941-925E-78AA-FC250BEDF332}" dt="2025-04-08T15:59:23.611" v="116" actId="20577"/>
        <pc:sldMkLst>
          <pc:docMk/>
          <pc:sldMk cId="2311644572" sldId="325"/>
        </pc:sldMkLst>
        <pc:spChg chg="mod">
          <ac:chgData name="Cate Mantet-Bonsrah" userId="S::cate@revidaction.com::d536d017-771a-46c2-b667-99de948b2c44" providerId="AD" clId="Web-{5E22FE85-1941-925E-78AA-FC250BEDF332}" dt="2025-04-08T15:59:23.611" v="116" actId="20577"/>
          <ac:spMkLst>
            <pc:docMk/>
            <pc:sldMk cId="2311644572" sldId="325"/>
            <ac:spMk id="3" creationId="{00000000-0000-0000-0000-000000000000}"/>
          </ac:spMkLst>
        </pc:spChg>
      </pc:sldChg>
    </pc:docChg>
  </pc:docChgLst>
  <pc:docChgLst>
    <pc:chgData name="Utilisateur invité" userId="S::urn:spo:tenantanon#26fc914f-9c5c-4e24-95aa-0dabac7a976a::" providerId="AD" clId="Web-{4611C6FF-7708-F04A-6751-8FF368B1F43D}"/>
    <pc:docChg chg="modSld">
      <pc:chgData name="Utilisateur invité" userId="S::urn:spo:tenantanon#26fc914f-9c5c-4e24-95aa-0dabac7a976a::" providerId="AD" clId="Web-{4611C6FF-7708-F04A-6751-8FF368B1F43D}" dt="2025-05-16T14:32:22.683" v="4" actId="20577"/>
      <pc:docMkLst>
        <pc:docMk/>
      </pc:docMkLst>
      <pc:sldChg chg="modSp">
        <pc:chgData name="Utilisateur invité" userId="S::urn:spo:tenantanon#26fc914f-9c5c-4e24-95aa-0dabac7a976a::" providerId="AD" clId="Web-{4611C6FF-7708-F04A-6751-8FF368B1F43D}" dt="2025-05-16T14:32:22.683" v="4" actId="20577"/>
        <pc:sldMkLst>
          <pc:docMk/>
          <pc:sldMk cId="212988542" sldId="335"/>
        </pc:sldMkLst>
        <pc:spChg chg="mod">
          <ac:chgData name="Utilisateur invité" userId="S::urn:spo:tenantanon#26fc914f-9c5c-4e24-95aa-0dabac7a976a::" providerId="AD" clId="Web-{4611C6FF-7708-F04A-6751-8FF368B1F43D}" dt="2025-05-16T14:32:22.683" v="4" actId="20577"/>
          <ac:spMkLst>
            <pc:docMk/>
            <pc:sldMk cId="212988542" sldId="335"/>
            <ac:spMk id="9" creationId="{BC97E677-8D8B-194C-3D7D-259473CDA269}"/>
          </ac:spMkLst>
        </pc:spChg>
      </pc:sldChg>
    </pc:docChg>
  </pc:docChgLst>
  <pc:docChgLst>
    <pc:chgData name="Cate Mantet-Bonsrah" userId="S::cate@revidaction.com::d536d017-771a-46c2-b667-99de948b2c44" providerId="AD" clId="Web-{40FAB572-97B0-8F8F-FE81-8758CB90D002}"/>
    <pc:docChg chg="modSld">
      <pc:chgData name="Cate Mantet-Bonsrah" userId="S::cate@revidaction.com::d536d017-771a-46c2-b667-99de948b2c44" providerId="AD" clId="Web-{40FAB572-97B0-8F8F-FE81-8758CB90D002}" dt="2025-04-23T14:33:02.105" v="313" actId="20577"/>
      <pc:docMkLst>
        <pc:docMk/>
      </pc:docMkLst>
      <pc:sldChg chg="modSp">
        <pc:chgData name="Cate Mantet-Bonsrah" userId="S::cate@revidaction.com::d536d017-771a-46c2-b667-99de948b2c44" providerId="AD" clId="Web-{40FAB572-97B0-8F8F-FE81-8758CB90D002}" dt="2025-04-23T14:29:20.740" v="285" actId="1076"/>
        <pc:sldMkLst>
          <pc:docMk/>
          <pc:sldMk cId="4146629887" sldId="270"/>
        </pc:sldMkLst>
        <pc:spChg chg="mod">
          <ac:chgData name="Cate Mantet-Bonsrah" userId="S::cate@revidaction.com::d536d017-771a-46c2-b667-99de948b2c44" providerId="AD" clId="Web-{40FAB572-97B0-8F8F-FE81-8758CB90D002}" dt="2025-04-23T14:29:01.755" v="281" actId="1076"/>
          <ac:spMkLst>
            <pc:docMk/>
            <pc:sldMk cId="4146629887" sldId="270"/>
            <ac:spMk id="3" creationId="{00000000-0000-0000-0000-000000000000}"/>
          </ac:spMkLst>
        </pc:spChg>
      </pc:sldChg>
      <pc:sldChg chg="modSp">
        <pc:chgData name="Cate Mantet-Bonsrah" userId="S::cate@revidaction.com::d536d017-771a-46c2-b667-99de948b2c44" providerId="AD" clId="Web-{40FAB572-97B0-8F8F-FE81-8758CB90D002}" dt="2025-04-23T14:32:26.651" v="310" actId="1076"/>
        <pc:sldMkLst>
          <pc:docMk/>
          <pc:sldMk cId="3496459309" sldId="273"/>
        </pc:sldMkLst>
      </pc:sldChg>
      <pc:sldChg chg="modSp">
        <pc:chgData name="Cate Mantet-Bonsrah" userId="S::cate@revidaction.com::d536d017-771a-46c2-b667-99de948b2c44" providerId="AD" clId="Web-{40FAB572-97B0-8F8F-FE81-8758CB90D002}" dt="2025-04-23T14:30:12.741" v="291" actId="1076"/>
        <pc:sldMkLst>
          <pc:docMk/>
          <pc:sldMk cId="3197413488" sldId="274"/>
        </pc:sldMkLst>
        <pc:spChg chg="mod">
          <ac:chgData name="Cate Mantet-Bonsrah" userId="S::cate@revidaction.com::d536d017-771a-46c2-b667-99de948b2c44" providerId="AD" clId="Web-{40FAB572-97B0-8F8F-FE81-8758CB90D002}" dt="2025-04-23T14:29:56.756" v="288" actId="1076"/>
          <ac:spMkLst>
            <pc:docMk/>
            <pc:sldMk cId="3197413488" sldId="274"/>
            <ac:spMk id="3" creationId="{00000000-0000-0000-0000-000000000000}"/>
          </ac:spMkLst>
        </pc:spChg>
      </pc:sldChg>
      <pc:sldChg chg="modSp">
        <pc:chgData name="Cate Mantet-Bonsrah" userId="S::cate@revidaction.com::d536d017-771a-46c2-b667-99de948b2c44" providerId="AD" clId="Web-{40FAB572-97B0-8F8F-FE81-8758CB90D002}" dt="2025-04-23T14:28:50.973" v="280" actId="1076"/>
        <pc:sldMkLst>
          <pc:docMk/>
          <pc:sldMk cId="481907628" sldId="294"/>
        </pc:sldMkLst>
        <pc:spChg chg="mod">
          <ac:chgData name="Cate Mantet-Bonsrah" userId="S::cate@revidaction.com::d536d017-771a-46c2-b667-99de948b2c44" providerId="AD" clId="Web-{40FAB572-97B0-8F8F-FE81-8758CB90D002}" dt="2025-04-23T14:28:08.582" v="275" actId="1076"/>
          <ac:spMkLst>
            <pc:docMk/>
            <pc:sldMk cId="481907628" sldId="294"/>
            <ac:spMk id="3" creationId="{00000000-0000-0000-0000-000000000000}"/>
          </ac:spMkLst>
        </pc:spChg>
        <pc:picChg chg="mod">
          <ac:chgData name="Cate Mantet-Bonsrah" userId="S::cate@revidaction.com::d536d017-771a-46c2-b667-99de948b2c44" providerId="AD" clId="Web-{40FAB572-97B0-8F8F-FE81-8758CB90D002}" dt="2025-04-23T14:28:50.973" v="280" actId="1076"/>
          <ac:picMkLst>
            <pc:docMk/>
            <pc:sldMk cId="481907628" sldId="294"/>
            <ac:picMk id="4" creationId="{00000000-0000-0000-0000-000000000000}"/>
          </ac:picMkLst>
        </pc:picChg>
      </pc:sldChg>
      <pc:sldChg chg="modSp">
        <pc:chgData name="Cate Mantet-Bonsrah" userId="S::cate@revidaction.com::d536d017-771a-46c2-b667-99de948b2c44" providerId="AD" clId="Web-{40FAB572-97B0-8F8F-FE81-8758CB90D002}" dt="2025-04-23T14:26:41.126" v="267" actId="20577"/>
        <pc:sldMkLst>
          <pc:docMk/>
          <pc:sldMk cId="2104329492" sldId="307"/>
        </pc:sldMkLst>
        <pc:spChg chg="mod">
          <ac:chgData name="Cate Mantet-Bonsrah" userId="S::cate@revidaction.com::d536d017-771a-46c2-b667-99de948b2c44" providerId="AD" clId="Web-{40FAB572-97B0-8F8F-FE81-8758CB90D002}" dt="2025-04-23T14:26:41.126" v="267" actId="20577"/>
          <ac:spMkLst>
            <pc:docMk/>
            <pc:sldMk cId="2104329492" sldId="307"/>
            <ac:spMk id="2" creationId="{00000000-0000-0000-0000-000000000000}"/>
          </ac:spMkLst>
        </pc:spChg>
        <pc:spChg chg="mod">
          <ac:chgData name="Cate Mantet-Bonsrah" userId="S::cate@revidaction.com::d536d017-771a-46c2-b667-99de948b2c44" providerId="AD" clId="Web-{40FAB572-97B0-8F8F-FE81-8758CB90D002}" dt="2025-04-23T14:26:22.141" v="264" actId="1076"/>
          <ac:spMkLst>
            <pc:docMk/>
            <pc:sldMk cId="2104329492" sldId="307"/>
            <ac:spMk id="3" creationId="{00000000-0000-0000-0000-000000000000}"/>
          </ac:spMkLst>
        </pc:spChg>
        <pc:picChg chg="mod">
          <ac:chgData name="Cate Mantet-Bonsrah" userId="S::cate@revidaction.com::d536d017-771a-46c2-b667-99de948b2c44" providerId="AD" clId="Web-{40FAB572-97B0-8F8F-FE81-8758CB90D002}" dt="2025-04-23T14:26:36.282" v="266" actId="1076"/>
          <ac:picMkLst>
            <pc:docMk/>
            <pc:sldMk cId="2104329492" sldId="307"/>
            <ac:picMk id="4" creationId="{00000000-0000-0000-0000-000000000000}"/>
          </ac:picMkLst>
        </pc:picChg>
      </pc:sldChg>
      <pc:sldChg chg="modSp">
        <pc:chgData name="Cate Mantet-Bonsrah" userId="S::cate@revidaction.com::d536d017-771a-46c2-b667-99de948b2c44" providerId="AD" clId="Web-{40FAB572-97B0-8F8F-FE81-8758CB90D002}" dt="2025-04-23T14:19:45.944" v="206" actId="1076"/>
        <pc:sldMkLst>
          <pc:docMk/>
          <pc:sldMk cId="658135252" sldId="312"/>
        </pc:sldMkLst>
        <pc:spChg chg="mod">
          <ac:chgData name="Cate Mantet-Bonsrah" userId="S::cate@revidaction.com::d536d017-771a-46c2-b667-99de948b2c44" providerId="AD" clId="Web-{40FAB572-97B0-8F8F-FE81-8758CB90D002}" dt="2025-04-23T14:19:28.178" v="202" actId="1076"/>
          <ac:spMkLst>
            <pc:docMk/>
            <pc:sldMk cId="658135252" sldId="312"/>
            <ac:spMk id="3" creationId="{00000000-0000-0000-0000-000000000000}"/>
          </ac:spMkLst>
        </pc:spChg>
      </pc:sldChg>
      <pc:sldChg chg="modSp">
        <pc:chgData name="Cate Mantet-Bonsrah" userId="S::cate@revidaction.com::d536d017-771a-46c2-b667-99de948b2c44" providerId="AD" clId="Web-{40FAB572-97B0-8F8F-FE81-8758CB90D002}" dt="2025-04-23T14:27:23.596" v="272" actId="1076"/>
        <pc:sldMkLst>
          <pc:docMk/>
          <pc:sldMk cId="969840962" sldId="313"/>
        </pc:sldMkLst>
      </pc:sldChg>
      <pc:sldChg chg="modSp">
        <pc:chgData name="Cate Mantet-Bonsrah" userId="S::cate@revidaction.com::d536d017-771a-46c2-b667-99de948b2c44" providerId="AD" clId="Web-{40FAB572-97B0-8F8F-FE81-8758CB90D002}" dt="2025-04-23T14:27:55.785" v="274" actId="1076"/>
        <pc:sldMkLst>
          <pc:docMk/>
          <pc:sldMk cId="3608528394" sldId="317"/>
        </pc:sldMkLst>
        <pc:spChg chg="mod">
          <ac:chgData name="Cate Mantet-Bonsrah" userId="S::cate@revidaction.com::d536d017-771a-46c2-b667-99de948b2c44" providerId="AD" clId="Web-{40FAB572-97B0-8F8F-FE81-8758CB90D002}" dt="2025-04-23T14:27:52.081" v="273" actId="1076"/>
          <ac:spMkLst>
            <pc:docMk/>
            <pc:sldMk cId="3608528394" sldId="317"/>
            <ac:spMk id="3" creationId="{00000000-0000-0000-0000-000000000000}"/>
          </ac:spMkLst>
        </pc:spChg>
      </pc:sldChg>
      <pc:sldChg chg="modSp">
        <pc:chgData name="Cate Mantet-Bonsrah" userId="S::cate@revidaction.com::d536d017-771a-46c2-b667-99de948b2c44" providerId="AD" clId="Web-{40FAB572-97B0-8F8F-FE81-8758CB90D002}" dt="2025-04-23T14:29:49.225" v="287" actId="1076"/>
        <pc:sldMkLst>
          <pc:docMk/>
          <pc:sldMk cId="1332953008" sldId="319"/>
        </pc:sldMkLst>
        <pc:spChg chg="mod">
          <ac:chgData name="Cate Mantet-Bonsrah" userId="S::cate@revidaction.com::d536d017-771a-46c2-b667-99de948b2c44" providerId="AD" clId="Web-{40FAB572-97B0-8F8F-FE81-8758CB90D002}" dt="2025-04-23T14:29:44.834" v="286" actId="1076"/>
          <ac:spMkLst>
            <pc:docMk/>
            <pc:sldMk cId="1332953008" sldId="319"/>
            <ac:spMk id="3" creationId="{00000000-0000-0000-0000-000000000000}"/>
          </ac:spMkLst>
        </pc:spChg>
      </pc:sldChg>
      <pc:sldChg chg="modSp">
        <pc:chgData name="Cate Mantet-Bonsrah" userId="S::cate@revidaction.com::d536d017-771a-46c2-b667-99de948b2c44" providerId="AD" clId="Web-{40FAB572-97B0-8F8F-FE81-8758CB90D002}" dt="2025-04-23T14:30:23.054" v="293" actId="1076"/>
        <pc:sldMkLst>
          <pc:docMk/>
          <pc:sldMk cId="1646981410" sldId="320"/>
        </pc:sldMkLst>
        <pc:spChg chg="mod">
          <ac:chgData name="Cate Mantet-Bonsrah" userId="S::cate@revidaction.com::d536d017-771a-46c2-b667-99de948b2c44" providerId="AD" clId="Web-{40FAB572-97B0-8F8F-FE81-8758CB90D002}" dt="2025-04-23T14:30:19.741" v="292" actId="1076"/>
          <ac:spMkLst>
            <pc:docMk/>
            <pc:sldMk cId="1646981410" sldId="320"/>
            <ac:spMk id="3" creationId="{00000000-0000-0000-0000-000000000000}"/>
          </ac:spMkLst>
        </pc:spChg>
      </pc:sldChg>
      <pc:sldChg chg="modSp">
        <pc:chgData name="Cate Mantet-Bonsrah" userId="S::cate@revidaction.com::d536d017-771a-46c2-b667-99de948b2c44" providerId="AD" clId="Web-{40FAB572-97B0-8F8F-FE81-8758CB90D002}" dt="2025-04-23T14:30:37.742" v="296" actId="1076"/>
        <pc:sldMkLst>
          <pc:docMk/>
          <pc:sldMk cId="2772050893" sldId="321"/>
        </pc:sldMkLst>
        <pc:spChg chg="mod">
          <ac:chgData name="Cate Mantet-Bonsrah" userId="S::cate@revidaction.com::d536d017-771a-46c2-b667-99de948b2c44" providerId="AD" clId="Web-{40FAB572-97B0-8F8F-FE81-8758CB90D002}" dt="2025-04-23T14:30:31.867" v="295" actId="1076"/>
          <ac:spMkLst>
            <pc:docMk/>
            <pc:sldMk cId="2772050893" sldId="321"/>
            <ac:spMk id="3" creationId="{00000000-0000-0000-0000-000000000000}"/>
          </ac:spMkLst>
        </pc:spChg>
      </pc:sldChg>
      <pc:sldChg chg="modSp">
        <pc:chgData name="Cate Mantet-Bonsrah" userId="S::cate@revidaction.com::d536d017-771a-46c2-b667-99de948b2c44" providerId="AD" clId="Web-{40FAB572-97B0-8F8F-FE81-8758CB90D002}" dt="2025-04-23T14:30:59.789" v="299" actId="1076"/>
        <pc:sldMkLst>
          <pc:docMk/>
          <pc:sldMk cId="2968487451" sldId="322"/>
        </pc:sldMkLst>
        <pc:spChg chg="mod">
          <ac:chgData name="Cate Mantet-Bonsrah" userId="S::cate@revidaction.com::d536d017-771a-46c2-b667-99de948b2c44" providerId="AD" clId="Web-{40FAB572-97B0-8F8F-FE81-8758CB90D002}" dt="2025-04-23T14:30:48.227" v="297" actId="1076"/>
          <ac:spMkLst>
            <pc:docMk/>
            <pc:sldMk cId="2968487451" sldId="322"/>
            <ac:spMk id="3" creationId="{00000000-0000-0000-0000-000000000000}"/>
          </ac:spMkLst>
        </pc:spChg>
      </pc:sldChg>
      <pc:sldChg chg="modSp">
        <pc:chgData name="Cate Mantet-Bonsrah" userId="S::cate@revidaction.com::d536d017-771a-46c2-b667-99de948b2c44" providerId="AD" clId="Web-{40FAB572-97B0-8F8F-FE81-8758CB90D002}" dt="2025-04-23T14:31:10.055" v="301" actId="1076"/>
        <pc:sldMkLst>
          <pc:docMk/>
          <pc:sldMk cId="3211978939" sldId="323"/>
        </pc:sldMkLst>
        <pc:spChg chg="mod">
          <ac:chgData name="Cate Mantet-Bonsrah" userId="S::cate@revidaction.com::d536d017-771a-46c2-b667-99de948b2c44" providerId="AD" clId="Web-{40FAB572-97B0-8F8F-FE81-8758CB90D002}" dt="2025-04-23T14:31:05.821" v="300" actId="1076"/>
          <ac:spMkLst>
            <pc:docMk/>
            <pc:sldMk cId="3211978939" sldId="323"/>
            <ac:spMk id="3" creationId="{00000000-0000-0000-0000-000000000000}"/>
          </ac:spMkLst>
        </pc:spChg>
      </pc:sldChg>
      <pc:sldChg chg="modSp">
        <pc:chgData name="Cate Mantet-Bonsrah" userId="S::cate@revidaction.com::d536d017-771a-46c2-b667-99de948b2c44" providerId="AD" clId="Web-{40FAB572-97B0-8F8F-FE81-8758CB90D002}" dt="2025-04-23T14:31:24.181" v="303" actId="1076"/>
        <pc:sldMkLst>
          <pc:docMk/>
          <pc:sldMk cId="1938336483" sldId="324"/>
        </pc:sldMkLst>
        <pc:spChg chg="mod">
          <ac:chgData name="Cate Mantet-Bonsrah" userId="S::cate@revidaction.com::d536d017-771a-46c2-b667-99de948b2c44" providerId="AD" clId="Web-{40FAB572-97B0-8F8F-FE81-8758CB90D002}" dt="2025-04-23T14:31:17.165" v="302" actId="1076"/>
          <ac:spMkLst>
            <pc:docMk/>
            <pc:sldMk cId="1938336483" sldId="324"/>
            <ac:spMk id="3" creationId="{00000000-0000-0000-0000-000000000000}"/>
          </ac:spMkLst>
        </pc:spChg>
      </pc:sldChg>
      <pc:sldChg chg="modSp">
        <pc:chgData name="Cate Mantet-Bonsrah" userId="S::cate@revidaction.com::d536d017-771a-46c2-b667-99de948b2c44" providerId="AD" clId="Web-{40FAB572-97B0-8F8F-FE81-8758CB90D002}" dt="2025-04-23T14:31:35.931" v="305" actId="1076"/>
        <pc:sldMkLst>
          <pc:docMk/>
          <pc:sldMk cId="2311644572" sldId="325"/>
        </pc:sldMkLst>
        <pc:spChg chg="mod">
          <ac:chgData name="Cate Mantet-Bonsrah" userId="S::cate@revidaction.com::d536d017-771a-46c2-b667-99de948b2c44" providerId="AD" clId="Web-{40FAB572-97B0-8F8F-FE81-8758CB90D002}" dt="2025-04-23T14:31:30.696" v="304" actId="1076"/>
          <ac:spMkLst>
            <pc:docMk/>
            <pc:sldMk cId="2311644572" sldId="325"/>
            <ac:spMk id="3" creationId="{00000000-0000-0000-0000-000000000000}"/>
          </ac:spMkLst>
        </pc:spChg>
      </pc:sldChg>
      <pc:sldChg chg="modSp">
        <pc:chgData name="Cate Mantet-Bonsrah" userId="S::cate@revidaction.com::d536d017-771a-46c2-b667-99de948b2c44" providerId="AD" clId="Web-{40FAB572-97B0-8F8F-FE81-8758CB90D002}" dt="2025-04-23T14:15:14.046" v="186" actId="1076"/>
        <pc:sldMkLst>
          <pc:docMk/>
          <pc:sldMk cId="1233446466" sldId="326"/>
        </pc:sldMkLst>
        <pc:spChg chg="mod">
          <ac:chgData name="Cate Mantet-Bonsrah" userId="S::cate@revidaction.com::d536d017-771a-46c2-b667-99de948b2c44" providerId="AD" clId="Web-{40FAB572-97B0-8F8F-FE81-8758CB90D002}" dt="2025-04-23T14:15:01.421" v="184" actId="1076"/>
          <ac:spMkLst>
            <pc:docMk/>
            <pc:sldMk cId="1233446466" sldId="326"/>
            <ac:spMk id="3" creationId="{00000000-0000-0000-0000-000000000000}"/>
          </ac:spMkLst>
        </pc:spChg>
      </pc:sldChg>
      <pc:sldChg chg="modSp">
        <pc:chgData name="Cate Mantet-Bonsrah" userId="S::cate@revidaction.com::d536d017-771a-46c2-b667-99de948b2c44" providerId="AD" clId="Web-{40FAB572-97B0-8F8F-FE81-8758CB90D002}" dt="2025-04-23T14:14:29.935" v="180" actId="1076"/>
        <pc:sldMkLst>
          <pc:docMk/>
          <pc:sldMk cId="3786926163" sldId="327"/>
        </pc:sldMkLst>
        <pc:spChg chg="mod">
          <ac:chgData name="Cate Mantet-Bonsrah" userId="S::cate@revidaction.com::d536d017-771a-46c2-b667-99de948b2c44" providerId="AD" clId="Web-{40FAB572-97B0-8F8F-FE81-8758CB90D002}" dt="2025-04-23T14:14:14.404" v="177" actId="1076"/>
          <ac:spMkLst>
            <pc:docMk/>
            <pc:sldMk cId="3786926163" sldId="327"/>
            <ac:spMk id="3" creationId="{00000000-0000-0000-0000-000000000000}"/>
          </ac:spMkLst>
        </pc:spChg>
      </pc:sldChg>
      <pc:sldChg chg="modSp">
        <pc:chgData name="Cate Mantet-Bonsrah" userId="S::cate@revidaction.com::d536d017-771a-46c2-b667-99de948b2c44" providerId="AD" clId="Web-{40FAB572-97B0-8F8F-FE81-8758CB90D002}" dt="2025-04-23T14:14:53.811" v="183" actId="1076"/>
        <pc:sldMkLst>
          <pc:docMk/>
          <pc:sldMk cId="1395370302" sldId="328"/>
        </pc:sldMkLst>
        <pc:spChg chg="mod">
          <ac:chgData name="Cate Mantet-Bonsrah" userId="S::cate@revidaction.com::d536d017-771a-46c2-b667-99de948b2c44" providerId="AD" clId="Web-{40FAB572-97B0-8F8F-FE81-8758CB90D002}" dt="2025-04-23T14:14:39.264" v="181" actId="1076"/>
          <ac:spMkLst>
            <pc:docMk/>
            <pc:sldMk cId="1395370302" sldId="328"/>
            <ac:spMk id="3" creationId="{00000000-0000-0000-0000-000000000000}"/>
          </ac:spMkLst>
        </pc:spChg>
      </pc:sldChg>
      <pc:sldChg chg="modSp">
        <pc:chgData name="Cate Mantet-Bonsrah" userId="S::cate@revidaction.com::d536d017-771a-46c2-b667-99de948b2c44" providerId="AD" clId="Web-{40FAB572-97B0-8F8F-FE81-8758CB90D002}" dt="2025-04-23T14:32:01.775" v="307" actId="1076"/>
        <pc:sldMkLst>
          <pc:docMk/>
          <pc:sldMk cId="2781180297" sldId="329"/>
        </pc:sldMkLst>
      </pc:sldChg>
      <pc:sldChg chg="modSp">
        <pc:chgData name="Cate Mantet-Bonsrah" userId="S::cate@revidaction.com::d536d017-771a-46c2-b667-99de948b2c44" providerId="AD" clId="Web-{40FAB572-97B0-8F8F-FE81-8758CB90D002}" dt="2025-04-23T14:31:53.806" v="306" actId="1076"/>
        <pc:sldMkLst>
          <pc:docMk/>
          <pc:sldMk cId="2847428735" sldId="330"/>
        </pc:sldMkLst>
      </pc:sldChg>
      <pc:sldChg chg="modSp">
        <pc:chgData name="Cate Mantet-Bonsrah" userId="S::cate@revidaction.com::d536d017-771a-46c2-b667-99de948b2c44" providerId="AD" clId="Web-{40FAB572-97B0-8F8F-FE81-8758CB90D002}" dt="2025-04-23T14:32:50.027" v="311" actId="1076"/>
        <pc:sldMkLst>
          <pc:docMk/>
          <pc:sldMk cId="3493444217" sldId="338"/>
        </pc:sldMkLst>
      </pc:sldChg>
      <pc:sldChg chg="modSp">
        <pc:chgData name="Cate Mantet-Bonsrah" userId="S::cate@revidaction.com::d536d017-771a-46c2-b667-99de948b2c44" providerId="AD" clId="Web-{40FAB572-97B0-8F8F-FE81-8758CB90D002}" dt="2025-04-23T13:53:05.605" v="21" actId="1076"/>
        <pc:sldMkLst>
          <pc:docMk/>
          <pc:sldMk cId="3242554787" sldId="339"/>
        </pc:sldMkLst>
      </pc:sldChg>
      <pc:sldChg chg="modSp">
        <pc:chgData name="Cate Mantet-Bonsrah" userId="S::cate@revidaction.com::d536d017-771a-46c2-b667-99de948b2c44" providerId="AD" clId="Web-{40FAB572-97B0-8F8F-FE81-8758CB90D002}" dt="2025-04-23T14:01:57.478" v="100" actId="1076"/>
        <pc:sldMkLst>
          <pc:docMk/>
          <pc:sldMk cId="160661011" sldId="340"/>
        </pc:sldMkLst>
        <pc:spChg chg="mod">
          <ac:chgData name="Cate Mantet-Bonsrah" userId="S::cate@revidaction.com::d536d017-771a-46c2-b667-99de948b2c44" providerId="AD" clId="Web-{40FAB572-97B0-8F8F-FE81-8758CB90D002}" dt="2025-04-23T14:01:52.181" v="99" actId="1076"/>
          <ac:spMkLst>
            <pc:docMk/>
            <pc:sldMk cId="160661011" sldId="340"/>
            <ac:spMk id="3" creationId="{00000000-0000-0000-0000-000000000000}"/>
          </ac:spMkLst>
        </pc:spChg>
      </pc:sldChg>
      <pc:sldChg chg="modSp">
        <pc:chgData name="Cate Mantet-Bonsrah" userId="S::cate@revidaction.com::d536d017-771a-46c2-b667-99de948b2c44" providerId="AD" clId="Web-{40FAB572-97B0-8F8F-FE81-8758CB90D002}" dt="2025-04-23T14:33:02.105" v="313" actId="20577"/>
        <pc:sldMkLst>
          <pc:docMk/>
          <pc:sldMk cId="4212890865" sldId="341"/>
        </pc:sldMkLst>
      </pc:sldChg>
      <pc:sldChg chg="modSp">
        <pc:chgData name="Cate Mantet-Bonsrah" userId="S::cate@revidaction.com::d536d017-771a-46c2-b667-99de948b2c44" providerId="AD" clId="Web-{40FAB572-97B0-8F8F-FE81-8758CB90D002}" dt="2025-04-23T14:12:56.933" v="169" actId="1076"/>
        <pc:sldMkLst>
          <pc:docMk/>
          <pc:sldMk cId="1616734898" sldId="342"/>
        </pc:sldMkLst>
      </pc:sldChg>
      <pc:sldChg chg="modSp">
        <pc:chgData name="Cate Mantet-Bonsrah" userId="S::cate@revidaction.com::d536d017-771a-46c2-b667-99de948b2c44" providerId="AD" clId="Web-{40FAB572-97B0-8F8F-FE81-8758CB90D002}" dt="2025-04-23T14:13:09.996" v="171" actId="1076"/>
        <pc:sldMkLst>
          <pc:docMk/>
          <pc:sldMk cId="1409380480" sldId="343"/>
        </pc:sldMkLst>
        <pc:spChg chg="mod">
          <ac:chgData name="Cate Mantet-Bonsrah" userId="S::cate@revidaction.com::d536d017-771a-46c2-b667-99de948b2c44" providerId="AD" clId="Web-{40FAB572-97B0-8F8F-FE81-8758CB90D002}" dt="2025-04-23T14:13:04.308" v="170" actId="1076"/>
          <ac:spMkLst>
            <pc:docMk/>
            <pc:sldMk cId="1409380480" sldId="343"/>
            <ac:spMk id="3" creationId="{00000000-0000-0000-0000-000000000000}"/>
          </ac:spMkLst>
        </pc:spChg>
      </pc:sldChg>
      <pc:sldChg chg="modSp">
        <pc:chgData name="Cate Mantet-Bonsrah" userId="S::cate@revidaction.com::d536d017-771a-46c2-b667-99de948b2c44" providerId="AD" clId="Web-{40FAB572-97B0-8F8F-FE81-8758CB90D002}" dt="2025-04-23T14:13:48.700" v="176" actId="1076"/>
        <pc:sldMkLst>
          <pc:docMk/>
          <pc:sldMk cId="3416526086" sldId="344"/>
        </pc:sldMkLst>
        <pc:spChg chg="mod">
          <ac:chgData name="Cate Mantet-Bonsrah" userId="S::cate@revidaction.com::d536d017-771a-46c2-b667-99de948b2c44" providerId="AD" clId="Web-{40FAB572-97B0-8F8F-FE81-8758CB90D002}" dt="2025-04-23T14:13:43.997" v="175" actId="1076"/>
          <ac:spMkLst>
            <pc:docMk/>
            <pc:sldMk cId="3416526086" sldId="344"/>
            <ac:spMk id="3" creationId="{00000000-0000-0000-0000-000000000000}"/>
          </ac:spMkLst>
        </pc:spChg>
      </pc:sldChg>
      <pc:sldChg chg="modSp">
        <pc:chgData name="Cate Mantet-Bonsrah" userId="S::cate@revidaction.com::d536d017-771a-46c2-b667-99de948b2c44" providerId="AD" clId="Web-{40FAB572-97B0-8F8F-FE81-8758CB90D002}" dt="2025-04-23T14:22:39.433" v="244" actId="1076"/>
        <pc:sldMkLst>
          <pc:docMk/>
          <pc:sldMk cId="658491133" sldId="345"/>
        </pc:sldMkLst>
        <pc:spChg chg="mod">
          <ac:chgData name="Cate Mantet-Bonsrah" userId="S::cate@revidaction.com::d536d017-771a-46c2-b667-99de948b2c44" providerId="AD" clId="Web-{40FAB572-97B0-8F8F-FE81-8758CB90D002}" dt="2025-04-23T14:21:15.135" v="221" actId="20577"/>
          <ac:spMkLst>
            <pc:docMk/>
            <pc:sldMk cId="658491133" sldId="345"/>
            <ac:spMk id="2" creationId="{00000000-0000-0000-0000-000000000000}"/>
          </ac:spMkLst>
        </pc:spChg>
        <pc:spChg chg="mod">
          <ac:chgData name="Cate Mantet-Bonsrah" userId="S::cate@revidaction.com::d536d017-771a-46c2-b667-99de948b2c44" providerId="AD" clId="Web-{40FAB572-97B0-8F8F-FE81-8758CB90D002}" dt="2025-04-23T14:21:49.603" v="229" actId="20577"/>
          <ac:spMkLst>
            <pc:docMk/>
            <pc:sldMk cId="658491133" sldId="345"/>
            <ac:spMk id="3" creationId="{00000000-0000-0000-0000-000000000000}"/>
          </ac:spMkLst>
        </pc:spChg>
        <pc:picChg chg="mod">
          <ac:chgData name="Cate Mantet-Bonsrah" userId="S::cate@revidaction.com::d536d017-771a-46c2-b667-99de948b2c44" providerId="AD" clId="Web-{40FAB572-97B0-8F8F-FE81-8758CB90D002}" dt="2025-04-23T14:22:39.433" v="244" actId="1076"/>
          <ac:picMkLst>
            <pc:docMk/>
            <pc:sldMk cId="658491133" sldId="345"/>
            <ac:picMk id="4" creationId="{00000000-0000-0000-0000-000000000000}"/>
          </ac:picMkLst>
        </pc:picChg>
      </pc:sldChg>
      <pc:sldChg chg="modSp">
        <pc:chgData name="Cate Mantet-Bonsrah" userId="S::cate@revidaction.com::d536d017-771a-46c2-b667-99de948b2c44" providerId="AD" clId="Web-{40FAB572-97B0-8F8F-FE81-8758CB90D002}" dt="2025-04-23T14:23:20.871" v="251" actId="20577"/>
        <pc:sldMkLst>
          <pc:docMk/>
          <pc:sldMk cId="1903842433" sldId="346"/>
        </pc:sldMkLst>
        <pc:spChg chg="mod">
          <ac:chgData name="Cate Mantet-Bonsrah" userId="S::cate@revidaction.com::d536d017-771a-46c2-b667-99de948b2c44" providerId="AD" clId="Web-{40FAB572-97B0-8F8F-FE81-8758CB90D002}" dt="2025-04-23T14:22:28.385" v="242" actId="1076"/>
          <ac:spMkLst>
            <pc:docMk/>
            <pc:sldMk cId="1903842433" sldId="346"/>
            <ac:spMk id="2" creationId="{00000000-0000-0000-0000-000000000000}"/>
          </ac:spMkLst>
        </pc:spChg>
        <pc:spChg chg="mod">
          <ac:chgData name="Cate Mantet-Bonsrah" userId="S::cate@revidaction.com::d536d017-771a-46c2-b667-99de948b2c44" providerId="AD" clId="Web-{40FAB572-97B0-8F8F-FE81-8758CB90D002}" dt="2025-04-23T14:23:20.871" v="251" actId="20577"/>
          <ac:spMkLst>
            <pc:docMk/>
            <pc:sldMk cId="1903842433" sldId="346"/>
            <ac:spMk id="3" creationId="{00000000-0000-0000-0000-000000000000}"/>
          </ac:spMkLst>
        </pc:spChg>
        <pc:picChg chg="mod">
          <ac:chgData name="Cate Mantet-Bonsrah" userId="S::cate@revidaction.com::d536d017-771a-46c2-b667-99de948b2c44" providerId="AD" clId="Web-{40FAB572-97B0-8F8F-FE81-8758CB90D002}" dt="2025-04-23T14:22:34.011" v="243" actId="1076"/>
          <ac:picMkLst>
            <pc:docMk/>
            <pc:sldMk cId="1903842433" sldId="346"/>
            <ac:picMk id="4" creationId="{00000000-0000-0000-0000-000000000000}"/>
          </ac:picMkLst>
        </pc:picChg>
      </pc:sldChg>
      <pc:sldChg chg="modSp">
        <pc:chgData name="Cate Mantet-Bonsrah" userId="S::cate@revidaction.com::d536d017-771a-46c2-b667-99de948b2c44" providerId="AD" clId="Web-{40FAB572-97B0-8F8F-FE81-8758CB90D002}" dt="2025-04-23T14:25:44.828" v="263" actId="1076"/>
        <pc:sldMkLst>
          <pc:docMk/>
          <pc:sldMk cId="3978212836" sldId="347"/>
        </pc:sldMkLst>
        <pc:spChg chg="mod">
          <ac:chgData name="Cate Mantet-Bonsrah" userId="S::cate@revidaction.com::d536d017-771a-46c2-b667-99de948b2c44" providerId="AD" clId="Web-{40FAB572-97B0-8F8F-FE81-8758CB90D002}" dt="2025-04-23T14:25:33.437" v="261" actId="1076"/>
          <ac:spMkLst>
            <pc:docMk/>
            <pc:sldMk cId="3978212836" sldId="347"/>
            <ac:spMk id="3" creationId="{00000000-0000-0000-0000-000000000000}"/>
          </ac:spMkLst>
        </pc:spChg>
      </pc:sldChg>
    </pc:docChg>
  </pc:docChgLst>
  <pc:docChgLst>
    <pc:chgData name="Utilisateur invité" userId="S::urn:spo:tenantanon#26fc914f-9c5c-4e24-95aa-0dabac7a976a::" providerId="AD" clId="Web-{85E4234F-688F-58D3-D26D-1A71150AA895}"/>
    <pc:docChg chg="modSld">
      <pc:chgData name="Utilisateur invité" userId="S::urn:spo:tenantanon#26fc914f-9c5c-4e24-95aa-0dabac7a976a::" providerId="AD" clId="Web-{85E4234F-688F-58D3-D26D-1A71150AA895}" dt="2025-05-15T15:52:07.719" v="185" actId="1076"/>
      <pc:docMkLst>
        <pc:docMk/>
      </pc:docMkLst>
      <pc:sldChg chg="modSp">
        <pc:chgData name="Utilisateur invité" userId="S::urn:spo:tenantanon#26fc914f-9c5c-4e24-95aa-0dabac7a976a::" providerId="AD" clId="Web-{85E4234F-688F-58D3-D26D-1A71150AA895}" dt="2025-05-15T15:21:45.922" v="100" actId="20577"/>
        <pc:sldMkLst>
          <pc:docMk/>
          <pc:sldMk cId="4146629887" sldId="270"/>
        </pc:sldMkLst>
        <pc:spChg chg="mod">
          <ac:chgData name="Utilisateur invité" userId="S::urn:spo:tenantanon#26fc914f-9c5c-4e24-95aa-0dabac7a976a::" providerId="AD" clId="Web-{85E4234F-688F-58D3-D26D-1A71150AA895}" dt="2025-05-15T15:21:45.922" v="100" actId="20577"/>
          <ac:spMkLst>
            <pc:docMk/>
            <pc:sldMk cId="4146629887" sldId="270"/>
            <ac:spMk id="3" creationId="{00000000-0000-0000-0000-000000000000}"/>
          </ac:spMkLst>
        </pc:spChg>
      </pc:sldChg>
      <pc:sldChg chg="addSp modSp">
        <pc:chgData name="Utilisateur invité" userId="S::urn:spo:tenantanon#26fc914f-9c5c-4e24-95aa-0dabac7a976a::" providerId="AD" clId="Web-{85E4234F-688F-58D3-D26D-1A71150AA895}" dt="2025-05-15T14:53:39.378" v="42" actId="14100"/>
        <pc:sldMkLst>
          <pc:docMk/>
          <pc:sldMk cId="2465101459" sldId="293"/>
        </pc:sldMkLst>
        <pc:spChg chg="mod">
          <ac:chgData name="Utilisateur invité" userId="S::urn:spo:tenantanon#26fc914f-9c5c-4e24-95aa-0dabac7a976a::" providerId="AD" clId="Web-{85E4234F-688F-58D3-D26D-1A71150AA895}" dt="2025-05-15T14:53:23.675" v="39" actId="20577"/>
          <ac:spMkLst>
            <pc:docMk/>
            <pc:sldMk cId="2465101459" sldId="293"/>
            <ac:spMk id="3" creationId="{00000000-0000-0000-0000-000000000000}"/>
          </ac:spMkLst>
        </pc:spChg>
        <pc:picChg chg="add mod">
          <ac:chgData name="Utilisateur invité" userId="S::urn:spo:tenantanon#26fc914f-9c5c-4e24-95aa-0dabac7a976a::" providerId="AD" clId="Web-{85E4234F-688F-58D3-D26D-1A71150AA895}" dt="2025-05-15T14:53:39.378" v="42" actId="14100"/>
          <ac:picMkLst>
            <pc:docMk/>
            <pc:sldMk cId="2465101459" sldId="293"/>
            <ac:picMk id="2" creationId="{5C0B108D-04ED-A4BF-E228-BBCCC1EADDAB}"/>
          </ac:picMkLst>
        </pc:picChg>
      </pc:sldChg>
      <pc:sldChg chg="addSp delSp modSp">
        <pc:chgData name="Utilisateur invité" userId="S::urn:spo:tenantanon#26fc914f-9c5c-4e24-95aa-0dabac7a976a::" providerId="AD" clId="Web-{85E4234F-688F-58D3-D26D-1A71150AA895}" dt="2025-05-15T15:06:46.727" v="80" actId="1076"/>
        <pc:sldMkLst>
          <pc:docMk/>
          <pc:sldMk cId="481907628" sldId="294"/>
        </pc:sldMkLst>
        <pc:spChg chg="mod">
          <ac:chgData name="Utilisateur invité" userId="S::urn:spo:tenantanon#26fc914f-9c5c-4e24-95aa-0dabac7a976a::" providerId="AD" clId="Web-{85E4234F-688F-58D3-D26D-1A71150AA895}" dt="2025-05-15T15:05:43.397" v="69" actId="1076"/>
          <ac:spMkLst>
            <pc:docMk/>
            <pc:sldMk cId="481907628" sldId="294"/>
            <ac:spMk id="3" creationId="{00000000-0000-0000-0000-000000000000}"/>
          </ac:spMkLst>
        </pc:spChg>
        <pc:spChg chg="add del mod">
          <ac:chgData name="Utilisateur invité" userId="S::urn:spo:tenantanon#26fc914f-9c5c-4e24-95aa-0dabac7a976a::" providerId="AD" clId="Web-{85E4234F-688F-58D3-D26D-1A71150AA895}" dt="2025-05-15T15:06:35.554" v="77"/>
          <ac:spMkLst>
            <pc:docMk/>
            <pc:sldMk cId="481907628" sldId="294"/>
            <ac:spMk id="11" creationId="{870FB362-6236-E51B-3315-8415D59ED3B0}"/>
          </ac:spMkLst>
        </pc:spChg>
        <pc:picChg chg="add del mod">
          <ac:chgData name="Utilisateur invité" userId="S::urn:spo:tenantanon#26fc914f-9c5c-4e24-95aa-0dabac7a976a::" providerId="AD" clId="Web-{85E4234F-688F-58D3-D26D-1A71150AA895}" dt="2025-05-15T14:56:25.086" v="58"/>
          <ac:picMkLst>
            <pc:docMk/>
            <pc:sldMk cId="481907628" sldId="294"/>
            <ac:picMk id="2" creationId="{569DFEC9-BC63-A992-77CC-C6F05B9B36CC}"/>
          </ac:picMkLst>
        </pc:picChg>
        <pc:picChg chg="add del mod">
          <ac:chgData name="Utilisateur invité" userId="S::urn:spo:tenantanon#26fc914f-9c5c-4e24-95aa-0dabac7a976a::" providerId="AD" clId="Web-{85E4234F-688F-58D3-D26D-1A71150AA895}" dt="2025-05-15T15:04:42.130" v="59"/>
          <ac:picMkLst>
            <pc:docMk/>
            <pc:sldMk cId="481907628" sldId="294"/>
            <ac:picMk id="5" creationId="{9C69D341-A120-498E-99E3-8F38443B6534}"/>
          </ac:picMkLst>
        </pc:picChg>
        <pc:picChg chg="add del mod">
          <ac:chgData name="Utilisateur invité" userId="S::urn:spo:tenantanon#26fc914f-9c5c-4e24-95aa-0dabac7a976a::" providerId="AD" clId="Web-{85E4234F-688F-58D3-D26D-1A71150AA895}" dt="2025-05-15T15:05:14.740" v="68"/>
          <ac:picMkLst>
            <pc:docMk/>
            <pc:sldMk cId="481907628" sldId="294"/>
            <ac:picMk id="6" creationId="{D1BAC5F8-5585-3A6E-D660-3ECC91B48515}"/>
          </ac:picMkLst>
        </pc:picChg>
        <pc:picChg chg="add del mod">
          <ac:chgData name="Utilisateur invité" userId="S::urn:spo:tenantanon#26fc914f-9c5c-4e24-95aa-0dabac7a976a::" providerId="AD" clId="Web-{85E4234F-688F-58D3-D26D-1A71150AA895}" dt="2025-05-15T15:06:24.851" v="70"/>
          <ac:picMkLst>
            <pc:docMk/>
            <pc:sldMk cId="481907628" sldId="294"/>
            <ac:picMk id="7" creationId="{547FC14A-9013-870B-21BD-16123B942866}"/>
          </ac:picMkLst>
        </pc:picChg>
        <pc:picChg chg="add mod">
          <ac:chgData name="Utilisateur invité" userId="S::urn:spo:tenantanon#26fc914f-9c5c-4e24-95aa-0dabac7a976a::" providerId="AD" clId="Web-{85E4234F-688F-58D3-D26D-1A71150AA895}" dt="2025-05-15T15:06:28.726" v="71"/>
          <ac:picMkLst>
            <pc:docMk/>
            <pc:sldMk cId="481907628" sldId="294"/>
            <ac:picMk id="9" creationId="{39785FF5-FBD4-ED7B-8273-EE8DDD23D4F4}"/>
          </ac:picMkLst>
        </pc:picChg>
        <pc:picChg chg="add mod">
          <ac:chgData name="Utilisateur invité" userId="S::urn:spo:tenantanon#26fc914f-9c5c-4e24-95aa-0dabac7a976a::" providerId="AD" clId="Web-{85E4234F-688F-58D3-D26D-1A71150AA895}" dt="2025-05-15T15:06:46.727" v="80" actId="1076"/>
          <ac:picMkLst>
            <pc:docMk/>
            <pc:sldMk cId="481907628" sldId="294"/>
            <ac:picMk id="10" creationId="{E383E80B-70C7-9E95-5840-05A7E7D5DC29}"/>
          </ac:picMkLst>
        </pc:picChg>
      </pc:sldChg>
      <pc:sldChg chg="modSp">
        <pc:chgData name="Utilisateur invité" userId="S::urn:spo:tenantanon#26fc914f-9c5c-4e24-95aa-0dabac7a976a::" providerId="AD" clId="Web-{85E4234F-688F-58D3-D26D-1A71150AA895}" dt="2025-05-15T14:48:23.276" v="2"/>
        <pc:sldMkLst>
          <pc:docMk/>
          <pc:sldMk cId="2104329492" sldId="307"/>
        </pc:sldMkLst>
        <pc:picChg chg="mod">
          <ac:chgData name="Utilisateur invité" userId="S::urn:spo:tenantanon#26fc914f-9c5c-4e24-95aa-0dabac7a976a::" providerId="AD" clId="Web-{85E4234F-688F-58D3-D26D-1A71150AA895}" dt="2025-05-15T14:48:23.276" v="2"/>
          <ac:picMkLst>
            <pc:docMk/>
            <pc:sldMk cId="2104329492" sldId="307"/>
            <ac:picMk id="4" creationId="{00000000-0000-0000-0000-000000000000}"/>
          </ac:picMkLst>
        </pc:picChg>
      </pc:sldChg>
      <pc:sldChg chg="addSp modSp">
        <pc:chgData name="Utilisateur invité" userId="S::urn:spo:tenantanon#26fc914f-9c5c-4e24-95aa-0dabac7a976a::" providerId="AD" clId="Web-{85E4234F-688F-58D3-D26D-1A71150AA895}" dt="2025-05-15T15:52:07.719" v="185" actId="1076"/>
        <pc:sldMkLst>
          <pc:docMk/>
          <pc:sldMk cId="658135252" sldId="312"/>
        </pc:sldMkLst>
        <pc:spChg chg="mod">
          <ac:chgData name="Utilisateur invité" userId="S::urn:spo:tenantanon#26fc914f-9c5c-4e24-95aa-0dabac7a976a::" providerId="AD" clId="Web-{85E4234F-688F-58D3-D26D-1A71150AA895}" dt="2025-05-15T15:52:03.328" v="184" actId="1076"/>
          <ac:spMkLst>
            <pc:docMk/>
            <pc:sldMk cId="658135252" sldId="312"/>
            <ac:spMk id="11" creationId="{28D692B4-D702-7FCE-ECC8-07635045C152}"/>
          </ac:spMkLst>
        </pc:spChg>
        <pc:graphicFrameChg chg="add mod modGraphic">
          <ac:chgData name="Utilisateur invité" userId="S::urn:spo:tenantanon#26fc914f-9c5c-4e24-95aa-0dabac7a976a::" providerId="AD" clId="Web-{85E4234F-688F-58D3-D26D-1A71150AA895}" dt="2025-05-15T15:52:07.719" v="185" actId="1076"/>
          <ac:graphicFrameMkLst>
            <pc:docMk/>
            <pc:sldMk cId="658135252" sldId="312"/>
            <ac:graphicFrameMk id="3" creationId="{376D39A4-A576-A3CB-D04C-F07AE99E7E28}"/>
          </ac:graphicFrameMkLst>
        </pc:graphicFrameChg>
      </pc:sldChg>
      <pc:sldChg chg="addSp modSp">
        <pc:chgData name="Utilisateur invité" userId="S::urn:spo:tenantanon#26fc914f-9c5c-4e24-95aa-0dabac7a976a::" providerId="AD" clId="Web-{85E4234F-688F-58D3-D26D-1A71150AA895}" dt="2025-05-15T14:54:40.255" v="49" actId="1076"/>
        <pc:sldMkLst>
          <pc:docMk/>
          <pc:sldMk cId="3257774480" sldId="316"/>
        </pc:sldMkLst>
        <pc:spChg chg="mod">
          <ac:chgData name="Utilisateur invité" userId="S::urn:spo:tenantanon#26fc914f-9c5c-4e24-95aa-0dabac7a976a::" providerId="AD" clId="Web-{85E4234F-688F-58D3-D26D-1A71150AA895}" dt="2025-05-15T14:54:20.489" v="45" actId="20577"/>
          <ac:spMkLst>
            <pc:docMk/>
            <pc:sldMk cId="3257774480" sldId="316"/>
            <ac:spMk id="3" creationId="{00000000-0000-0000-0000-000000000000}"/>
          </ac:spMkLst>
        </pc:spChg>
        <pc:picChg chg="add mod">
          <ac:chgData name="Utilisateur invité" userId="S::urn:spo:tenantanon#26fc914f-9c5c-4e24-95aa-0dabac7a976a::" providerId="AD" clId="Web-{85E4234F-688F-58D3-D26D-1A71150AA895}" dt="2025-05-15T14:54:40.255" v="49" actId="1076"/>
          <ac:picMkLst>
            <pc:docMk/>
            <pc:sldMk cId="3257774480" sldId="316"/>
            <ac:picMk id="2" creationId="{29553C40-492A-753A-E469-7C9458545E0B}"/>
          </ac:picMkLst>
        </pc:picChg>
      </pc:sldChg>
      <pc:sldChg chg="addSp modSp">
        <pc:chgData name="Utilisateur invité" userId="S::urn:spo:tenantanon#26fc914f-9c5c-4e24-95aa-0dabac7a976a::" providerId="AD" clId="Web-{85E4234F-688F-58D3-D26D-1A71150AA895}" dt="2025-05-15T14:55:25.115" v="51" actId="1076"/>
        <pc:sldMkLst>
          <pc:docMk/>
          <pc:sldMk cId="3608528394" sldId="317"/>
        </pc:sldMkLst>
        <pc:picChg chg="add mod">
          <ac:chgData name="Utilisateur invité" userId="S::urn:spo:tenantanon#26fc914f-9c5c-4e24-95aa-0dabac7a976a::" providerId="AD" clId="Web-{85E4234F-688F-58D3-D26D-1A71150AA895}" dt="2025-05-15T14:55:25.115" v="51" actId="1076"/>
          <ac:picMkLst>
            <pc:docMk/>
            <pc:sldMk cId="3608528394" sldId="317"/>
            <ac:picMk id="2" creationId="{53EA7AC7-182A-28DF-9B66-A81D0DA03D26}"/>
          </ac:picMkLst>
        </pc:picChg>
      </pc:sldChg>
      <pc:sldChg chg="modSp">
        <pc:chgData name="Utilisateur invité" userId="S::urn:spo:tenantanon#26fc914f-9c5c-4e24-95aa-0dabac7a976a::" providerId="AD" clId="Web-{85E4234F-688F-58D3-D26D-1A71150AA895}" dt="2025-05-15T15:23:34.534" v="111" actId="20577"/>
        <pc:sldMkLst>
          <pc:docMk/>
          <pc:sldMk cId="1646981410" sldId="320"/>
        </pc:sldMkLst>
        <pc:spChg chg="mod">
          <ac:chgData name="Utilisateur invité" userId="S::urn:spo:tenantanon#26fc914f-9c5c-4e24-95aa-0dabac7a976a::" providerId="AD" clId="Web-{85E4234F-688F-58D3-D26D-1A71150AA895}" dt="2025-05-15T15:23:34.534" v="111" actId="20577"/>
          <ac:spMkLst>
            <pc:docMk/>
            <pc:sldMk cId="1646981410" sldId="320"/>
            <ac:spMk id="3" creationId="{00000000-0000-0000-0000-000000000000}"/>
          </ac:spMkLst>
        </pc:spChg>
      </pc:sldChg>
      <pc:sldChg chg="modSp">
        <pc:chgData name="Utilisateur invité" userId="S::urn:spo:tenantanon#26fc914f-9c5c-4e24-95aa-0dabac7a976a::" providerId="AD" clId="Web-{85E4234F-688F-58D3-D26D-1A71150AA895}" dt="2025-05-15T15:25:50.162" v="129" actId="20577"/>
        <pc:sldMkLst>
          <pc:docMk/>
          <pc:sldMk cId="3211978939" sldId="323"/>
        </pc:sldMkLst>
        <pc:spChg chg="mod">
          <ac:chgData name="Utilisateur invité" userId="S::urn:spo:tenantanon#26fc914f-9c5c-4e24-95aa-0dabac7a976a::" providerId="AD" clId="Web-{85E4234F-688F-58D3-D26D-1A71150AA895}" dt="2025-05-15T15:25:50.162" v="129" actId="20577"/>
          <ac:spMkLst>
            <pc:docMk/>
            <pc:sldMk cId="3211978939" sldId="323"/>
            <ac:spMk id="3" creationId="{00000000-0000-0000-0000-000000000000}"/>
          </ac:spMkLst>
        </pc:spChg>
      </pc:sldChg>
      <pc:sldChg chg="addSp modSp">
        <pc:chgData name="Utilisateur invité" userId="S::urn:spo:tenantanon#26fc914f-9c5c-4e24-95aa-0dabac7a976a::" providerId="AD" clId="Web-{85E4234F-688F-58D3-D26D-1A71150AA895}" dt="2025-05-15T15:28:57.229" v="140" actId="1076"/>
        <pc:sldMkLst>
          <pc:docMk/>
          <pc:sldMk cId="1938336483" sldId="324"/>
        </pc:sldMkLst>
        <pc:spChg chg="mod">
          <ac:chgData name="Utilisateur invité" userId="S::urn:spo:tenantanon#26fc914f-9c5c-4e24-95aa-0dabac7a976a::" providerId="AD" clId="Web-{85E4234F-688F-58D3-D26D-1A71150AA895}" dt="2025-05-15T15:28:45.323" v="136" actId="20577"/>
          <ac:spMkLst>
            <pc:docMk/>
            <pc:sldMk cId="1938336483" sldId="324"/>
            <ac:spMk id="3" creationId="{00000000-0000-0000-0000-000000000000}"/>
          </ac:spMkLst>
        </pc:spChg>
        <pc:picChg chg="add mod">
          <ac:chgData name="Utilisateur invité" userId="S::urn:spo:tenantanon#26fc914f-9c5c-4e24-95aa-0dabac7a976a::" providerId="AD" clId="Web-{85E4234F-688F-58D3-D26D-1A71150AA895}" dt="2025-05-15T15:28:57.229" v="140" actId="1076"/>
          <ac:picMkLst>
            <pc:docMk/>
            <pc:sldMk cId="1938336483" sldId="324"/>
            <ac:picMk id="2" creationId="{0B4DD549-1068-AD2D-CAD4-467550414D39}"/>
          </ac:picMkLst>
        </pc:picChg>
      </pc:sldChg>
      <pc:sldChg chg="addSp modSp">
        <pc:chgData name="Utilisateur invité" userId="S::urn:spo:tenantanon#26fc914f-9c5c-4e24-95aa-0dabac7a976a::" providerId="AD" clId="Web-{85E4234F-688F-58D3-D26D-1A71150AA895}" dt="2025-05-15T15:28:13.025" v="134" actId="14100"/>
        <pc:sldMkLst>
          <pc:docMk/>
          <pc:sldMk cId="2311644572" sldId="325"/>
        </pc:sldMkLst>
        <pc:spChg chg="mod">
          <ac:chgData name="Utilisateur invité" userId="S::urn:spo:tenantanon#26fc914f-9c5c-4e24-95aa-0dabac7a976a::" providerId="AD" clId="Web-{85E4234F-688F-58D3-D26D-1A71150AA895}" dt="2025-05-15T15:28:13.025" v="134" actId="14100"/>
          <ac:spMkLst>
            <pc:docMk/>
            <pc:sldMk cId="2311644572" sldId="325"/>
            <ac:spMk id="3" creationId="{00000000-0000-0000-0000-000000000000}"/>
          </ac:spMkLst>
        </pc:spChg>
        <pc:picChg chg="add mod">
          <ac:chgData name="Utilisateur invité" userId="S::urn:spo:tenantanon#26fc914f-9c5c-4e24-95aa-0dabac7a976a::" providerId="AD" clId="Web-{85E4234F-688F-58D3-D26D-1A71150AA895}" dt="2025-05-15T15:28:06.666" v="133" actId="1076"/>
          <ac:picMkLst>
            <pc:docMk/>
            <pc:sldMk cId="2311644572" sldId="325"/>
            <ac:picMk id="2" creationId="{BE4AD6D5-316F-9BCA-1087-31B8F30B573B}"/>
          </ac:picMkLst>
        </pc:picChg>
      </pc:sldChg>
      <pc:sldChg chg="modSp">
        <pc:chgData name="Utilisateur invité" userId="S::urn:spo:tenantanon#26fc914f-9c5c-4e24-95aa-0dabac7a976a::" providerId="AD" clId="Web-{85E4234F-688F-58D3-D26D-1A71150AA895}" dt="2025-05-15T15:32:46.142" v="141" actId="20577"/>
        <pc:sldMkLst>
          <pc:docMk/>
          <pc:sldMk cId="4142531286" sldId="331"/>
        </pc:sldMkLst>
        <pc:spChg chg="mod">
          <ac:chgData name="Utilisateur invité" userId="S::urn:spo:tenantanon#26fc914f-9c5c-4e24-95aa-0dabac7a976a::" providerId="AD" clId="Web-{85E4234F-688F-58D3-D26D-1A71150AA895}" dt="2025-05-15T15:32:46.142" v="141" actId="20577"/>
          <ac:spMkLst>
            <pc:docMk/>
            <pc:sldMk cId="4142531286" sldId="331"/>
            <ac:spMk id="6" creationId="{6AB65EC1-6547-6765-F73B-1D6967AD9433}"/>
          </ac:spMkLst>
        </pc:spChg>
      </pc:sldChg>
      <pc:sldChg chg="addSp delSp modSp">
        <pc:chgData name="Utilisateur invité" userId="S::urn:spo:tenantanon#26fc914f-9c5c-4e24-95aa-0dabac7a976a::" providerId="AD" clId="Web-{85E4234F-688F-58D3-D26D-1A71150AA895}" dt="2025-05-15T15:43:30.690" v="146"/>
        <pc:sldMkLst>
          <pc:docMk/>
          <pc:sldMk cId="4272052947" sldId="337"/>
        </pc:sldMkLst>
        <pc:picChg chg="add del mod">
          <ac:chgData name="Utilisateur invité" userId="S::urn:spo:tenantanon#26fc914f-9c5c-4e24-95aa-0dabac7a976a::" providerId="AD" clId="Web-{85E4234F-688F-58D3-D26D-1A71150AA895}" dt="2025-05-15T15:43:30.690" v="146"/>
          <ac:picMkLst>
            <pc:docMk/>
            <pc:sldMk cId="4272052947" sldId="337"/>
            <ac:picMk id="2" creationId="{88762D6B-E600-C15D-03B7-240C578BF60A}"/>
          </ac:picMkLst>
        </pc:picChg>
      </pc:sldChg>
      <pc:sldChg chg="addSp">
        <pc:chgData name="Utilisateur invité" userId="S::urn:spo:tenantanon#26fc914f-9c5c-4e24-95aa-0dabac7a976a::" providerId="AD" clId="Web-{85E4234F-688F-58D3-D26D-1A71150AA895}" dt="2025-05-15T15:43:21.955" v="145"/>
        <pc:sldMkLst>
          <pc:docMk/>
          <pc:sldMk cId="3493444217" sldId="338"/>
        </pc:sldMkLst>
        <pc:picChg chg="add">
          <ac:chgData name="Utilisateur invité" userId="S::urn:spo:tenantanon#26fc914f-9c5c-4e24-95aa-0dabac7a976a::" providerId="AD" clId="Web-{85E4234F-688F-58D3-D26D-1A71150AA895}" dt="2025-05-15T15:43:21.955" v="145"/>
          <ac:picMkLst>
            <pc:docMk/>
            <pc:sldMk cId="3493444217" sldId="338"/>
            <ac:picMk id="4" creationId="{93D3CD1A-4927-F20F-A2F4-2A3D9A9FF0DC}"/>
          </ac:picMkLst>
        </pc:picChg>
      </pc:sldChg>
      <pc:sldChg chg="addSp modSp">
        <pc:chgData name="Utilisateur invité" userId="S::urn:spo:tenantanon#26fc914f-9c5c-4e24-95aa-0dabac7a976a::" providerId="AD" clId="Web-{85E4234F-688F-58D3-D26D-1A71150AA895}" dt="2025-05-15T15:45:38.458" v="150" actId="1076"/>
        <pc:sldMkLst>
          <pc:docMk/>
          <pc:sldMk cId="160661011" sldId="340"/>
        </pc:sldMkLst>
        <pc:spChg chg="mod">
          <ac:chgData name="Utilisateur invité" userId="S::urn:spo:tenantanon#26fc914f-9c5c-4e24-95aa-0dabac7a976a::" providerId="AD" clId="Web-{85E4234F-688F-58D3-D26D-1A71150AA895}" dt="2025-05-15T15:45:35.427" v="148" actId="20577"/>
          <ac:spMkLst>
            <pc:docMk/>
            <pc:sldMk cId="160661011" sldId="340"/>
            <ac:spMk id="3" creationId="{00000000-0000-0000-0000-000000000000}"/>
          </ac:spMkLst>
        </pc:spChg>
        <pc:picChg chg="add mod">
          <ac:chgData name="Utilisateur invité" userId="S::urn:spo:tenantanon#26fc914f-9c5c-4e24-95aa-0dabac7a976a::" providerId="AD" clId="Web-{85E4234F-688F-58D3-D26D-1A71150AA895}" dt="2025-05-15T15:45:38.458" v="150" actId="1076"/>
          <ac:picMkLst>
            <pc:docMk/>
            <pc:sldMk cId="160661011" sldId="340"/>
            <ac:picMk id="2" creationId="{2768DE3A-EBC2-A429-B435-B951399A111C}"/>
          </ac:picMkLst>
        </pc:picChg>
      </pc:sldChg>
      <pc:sldChg chg="modSp">
        <pc:chgData name="Utilisateur invité" userId="S::urn:spo:tenantanon#26fc914f-9c5c-4e24-95aa-0dabac7a976a::" providerId="AD" clId="Web-{85E4234F-688F-58D3-D26D-1A71150AA895}" dt="2025-05-15T14:48:16.276" v="1"/>
        <pc:sldMkLst>
          <pc:docMk/>
          <pc:sldMk cId="2221088441" sldId="348"/>
        </pc:sldMkLst>
        <pc:picChg chg="mod">
          <ac:chgData name="Utilisateur invité" userId="S::urn:spo:tenantanon#26fc914f-9c5c-4e24-95aa-0dabac7a976a::" providerId="AD" clId="Web-{85E4234F-688F-58D3-D26D-1A71150AA895}" dt="2025-05-15T14:48:16.276" v="1"/>
          <ac:picMkLst>
            <pc:docMk/>
            <pc:sldMk cId="2221088441" sldId="348"/>
            <ac:picMk id="4" creationId="{16EA0F69-2C80-A54B-7A43-2F162EBC69C4}"/>
          </ac:picMkLst>
        </pc:picChg>
        <pc:picChg chg="mod">
          <ac:chgData name="Utilisateur invité" userId="S::urn:spo:tenantanon#26fc914f-9c5c-4e24-95aa-0dabac7a976a::" providerId="AD" clId="Web-{85E4234F-688F-58D3-D26D-1A71150AA895}" dt="2025-05-15T14:48:06.745" v="0"/>
          <ac:picMkLst>
            <pc:docMk/>
            <pc:sldMk cId="2221088441" sldId="348"/>
            <ac:picMk id="6" creationId="{5DFCD30D-2055-35DE-D1E9-2D9B7AB87B71}"/>
          </ac:picMkLst>
        </pc:picChg>
      </pc:sldChg>
    </pc:docChg>
  </pc:docChgLst>
  <pc:docChgLst>
    <pc:chgData name="Cate Mantet-Bonsrah" userId="S::cate@revidaction.com::d536d017-771a-46c2-b667-99de948b2c44" providerId="AD" clId="Web-{4ABB84B5-5936-DA7D-500D-6EA714CD945F}"/>
    <pc:docChg chg="modSld">
      <pc:chgData name="Cate Mantet-Bonsrah" userId="S::cate@revidaction.com::d536d017-771a-46c2-b667-99de948b2c44" providerId="AD" clId="Web-{4ABB84B5-5936-DA7D-500D-6EA714CD945F}" dt="2025-04-11T19:19:54.901" v="297" actId="1076"/>
      <pc:docMkLst>
        <pc:docMk/>
      </pc:docMkLst>
      <pc:sldChg chg="modSp">
        <pc:chgData name="Cate Mantet-Bonsrah" userId="S::cate@revidaction.com::d536d017-771a-46c2-b667-99de948b2c44" providerId="AD" clId="Web-{4ABB84B5-5936-DA7D-500D-6EA714CD945F}" dt="2025-04-11T18:47:22.775" v="13" actId="1076"/>
        <pc:sldMkLst>
          <pc:docMk/>
          <pc:sldMk cId="3861369899" sldId="256"/>
        </pc:sldMkLst>
      </pc:sldChg>
      <pc:sldChg chg="modSp">
        <pc:chgData name="Cate Mantet-Bonsrah" userId="S::cate@revidaction.com::d536d017-771a-46c2-b667-99de948b2c44" providerId="AD" clId="Web-{4ABB84B5-5936-DA7D-500D-6EA714CD945F}" dt="2025-04-11T18:57:29.160" v="114" actId="20577"/>
        <pc:sldMkLst>
          <pc:docMk/>
          <pc:sldMk cId="3496459309" sldId="273"/>
        </pc:sldMkLst>
        <pc:spChg chg="mod">
          <ac:chgData name="Cate Mantet-Bonsrah" userId="S::cate@revidaction.com::d536d017-771a-46c2-b667-99de948b2c44" providerId="AD" clId="Web-{4ABB84B5-5936-DA7D-500D-6EA714CD945F}" dt="2025-04-11T18:57:29.160" v="114" actId="20577"/>
          <ac:spMkLst>
            <pc:docMk/>
            <pc:sldMk cId="3496459309" sldId="273"/>
            <ac:spMk id="3" creationId="{00000000-0000-0000-0000-000000000000}"/>
          </ac:spMkLst>
        </pc:spChg>
      </pc:sldChg>
      <pc:sldChg chg="modSp">
        <pc:chgData name="Cate Mantet-Bonsrah" userId="S::cate@revidaction.com::d536d017-771a-46c2-b667-99de948b2c44" providerId="AD" clId="Web-{4ABB84B5-5936-DA7D-500D-6EA714CD945F}" dt="2025-04-11T18:49:23.293" v="30" actId="14100"/>
        <pc:sldMkLst>
          <pc:docMk/>
          <pc:sldMk cId="2465101459" sldId="293"/>
        </pc:sldMkLst>
        <pc:spChg chg="mod">
          <ac:chgData name="Cate Mantet-Bonsrah" userId="S::cate@revidaction.com::d536d017-771a-46c2-b667-99de948b2c44" providerId="AD" clId="Web-{4ABB84B5-5936-DA7D-500D-6EA714CD945F}" dt="2025-04-11T18:49:23.293" v="30" actId="14100"/>
          <ac:spMkLst>
            <pc:docMk/>
            <pc:sldMk cId="2465101459" sldId="293"/>
            <ac:spMk id="3" creationId="{00000000-0000-0000-0000-000000000000}"/>
          </ac:spMkLst>
        </pc:spChg>
        <pc:picChg chg="mod">
          <ac:chgData name="Cate Mantet-Bonsrah" userId="S::cate@revidaction.com::d536d017-771a-46c2-b667-99de948b2c44" providerId="AD" clId="Web-{4ABB84B5-5936-DA7D-500D-6EA714CD945F}" dt="2025-04-11T18:48:56.558" v="25" actId="1076"/>
          <ac:picMkLst>
            <pc:docMk/>
            <pc:sldMk cId="2465101459" sldId="293"/>
            <ac:picMk id="4" creationId="{00000000-0000-0000-0000-000000000000}"/>
          </ac:picMkLst>
        </pc:picChg>
      </pc:sldChg>
      <pc:sldChg chg="modSp">
        <pc:chgData name="Cate Mantet-Bonsrah" userId="S::cate@revidaction.com::d536d017-771a-46c2-b667-99de948b2c44" providerId="AD" clId="Web-{4ABB84B5-5936-DA7D-500D-6EA714CD945F}" dt="2025-04-11T18:48:07.182" v="19" actId="1076"/>
        <pc:sldMkLst>
          <pc:docMk/>
          <pc:sldMk cId="2677436668" sldId="314"/>
        </pc:sldMkLst>
        <pc:spChg chg="mod">
          <ac:chgData name="Cate Mantet-Bonsrah" userId="S::cate@revidaction.com::d536d017-771a-46c2-b667-99de948b2c44" providerId="AD" clId="Web-{4ABB84B5-5936-DA7D-500D-6EA714CD945F}" dt="2025-04-11T18:47:58.838" v="17" actId="1076"/>
          <ac:spMkLst>
            <pc:docMk/>
            <pc:sldMk cId="2677436668" sldId="314"/>
            <ac:spMk id="3" creationId="{00000000-0000-0000-0000-000000000000}"/>
          </ac:spMkLst>
        </pc:spChg>
      </pc:sldChg>
      <pc:sldChg chg="modSp">
        <pc:chgData name="Cate Mantet-Bonsrah" userId="S::cate@revidaction.com::d536d017-771a-46c2-b667-99de948b2c44" providerId="AD" clId="Web-{4ABB84B5-5936-DA7D-500D-6EA714CD945F}" dt="2025-04-11T18:48:39.964" v="24" actId="1076"/>
        <pc:sldMkLst>
          <pc:docMk/>
          <pc:sldMk cId="1736050468" sldId="315"/>
        </pc:sldMkLst>
        <pc:spChg chg="mod">
          <ac:chgData name="Cate Mantet-Bonsrah" userId="S::cate@revidaction.com::d536d017-771a-46c2-b667-99de948b2c44" providerId="AD" clId="Web-{4ABB84B5-5936-DA7D-500D-6EA714CD945F}" dt="2025-04-11T18:48:34.229" v="23" actId="1076"/>
          <ac:spMkLst>
            <pc:docMk/>
            <pc:sldMk cId="1736050468" sldId="315"/>
            <ac:spMk id="3" creationId="{00000000-0000-0000-0000-000000000000}"/>
          </ac:spMkLst>
        </pc:spChg>
      </pc:sldChg>
      <pc:sldChg chg="modSp">
        <pc:chgData name="Cate Mantet-Bonsrah" userId="S::cate@revidaction.com::d536d017-771a-46c2-b667-99de948b2c44" providerId="AD" clId="Web-{4ABB84B5-5936-DA7D-500D-6EA714CD945F}" dt="2025-04-11T18:49:55.278" v="34" actId="14100"/>
        <pc:sldMkLst>
          <pc:docMk/>
          <pc:sldMk cId="3257774480" sldId="316"/>
        </pc:sldMkLst>
        <pc:spChg chg="mod">
          <ac:chgData name="Cate Mantet-Bonsrah" userId="S::cate@revidaction.com::d536d017-771a-46c2-b667-99de948b2c44" providerId="AD" clId="Web-{4ABB84B5-5936-DA7D-500D-6EA714CD945F}" dt="2025-04-11T18:49:55.278" v="34" actId="14100"/>
          <ac:spMkLst>
            <pc:docMk/>
            <pc:sldMk cId="3257774480" sldId="316"/>
            <ac:spMk id="3" creationId="{00000000-0000-0000-0000-000000000000}"/>
          </ac:spMkLst>
        </pc:spChg>
      </pc:sldChg>
      <pc:sldChg chg="modSp">
        <pc:chgData name="Cate Mantet-Bonsrah" userId="S::cate@revidaction.com::d536d017-771a-46c2-b667-99de948b2c44" providerId="AD" clId="Web-{4ABB84B5-5936-DA7D-500D-6EA714CD945F}" dt="2025-04-11T18:50:25.294" v="37" actId="20577"/>
        <pc:sldMkLst>
          <pc:docMk/>
          <pc:sldMk cId="1233446466" sldId="326"/>
        </pc:sldMkLst>
        <pc:spChg chg="mod">
          <ac:chgData name="Cate Mantet-Bonsrah" userId="S::cate@revidaction.com::d536d017-771a-46c2-b667-99de948b2c44" providerId="AD" clId="Web-{4ABB84B5-5936-DA7D-500D-6EA714CD945F}" dt="2025-04-11T18:50:25.294" v="37" actId="20577"/>
          <ac:spMkLst>
            <pc:docMk/>
            <pc:sldMk cId="1233446466" sldId="326"/>
            <ac:spMk id="3" creationId="{00000000-0000-0000-0000-000000000000}"/>
          </ac:spMkLst>
        </pc:spChg>
      </pc:sldChg>
      <pc:sldChg chg="modSp">
        <pc:chgData name="Cate Mantet-Bonsrah" userId="S::cate@revidaction.com::d536d017-771a-46c2-b667-99de948b2c44" providerId="AD" clId="Web-{4ABB84B5-5936-DA7D-500D-6EA714CD945F}" dt="2025-04-11T18:50:53.904" v="41" actId="20577"/>
        <pc:sldMkLst>
          <pc:docMk/>
          <pc:sldMk cId="3786926163" sldId="327"/>
        </pc:sldMkLst>
        <pc:spChg chg="mod">
          <ac:chgData name="Cate Mantet-Bonsrah" userId="S::cate@revidaction.com::d536d017-771a-46c2-b667-99de948b2c44" providerId="AD" clId="Web-{4ABB84B5-5936-DA7D-500D-6EA714CD945F}" dt="2025-04-11T18:50:53.904" v="41" actId="20577"/>
          <ac:spMkLst>
            <pc:docMk/>
            <pc:sldMk cId="3786926163" sldId="327"/>
            <ac:spMk id="3" creationId="{00000000-0000-0000-0000-000000000000}"/>
          </ac:spMkLst>
        </pc:spChg>
      </pc:sldChg>
      <pc:sldChg chg="modSp">
        <pc:chgData name="Cate Mantet-Bonsrah" userId="S::cate@revidaction.com::d536d017-771a-46c2-b667-99de948b2c44" providerId="AD" clId="Web-{4ABB84B5-5936-DA7D-500D-6EA714CD945F}" dt="2025-04-11T18:51:56.311" v="53" actId="14100"/>
        <pc:sldMkLst>
          <pc:docMk/>
          <pc:sldMk cId="1395370302" sldId="328"/>
        </pc:sldMkLst>
        <pc:spChg chg="mod">
          <ac:chgData name="Cate Mantet-Bonsrah" userId="S::cate@revidaction.com::d536d017-771a-46c2-b667-99de948b2c44" providerId="AD" clId="Web-{4ABB84B5-5936-DA7D-500D-6EA714CD945F}" dt="2025-04-11T18:51:56.311" v="53" actId="14100"/>
          <ac:spMkLst>
            <pc:docMk/>
            <pc:sldMk cId="1395370302" sldId="328"/>
            <ac:spMk id="3" creationId="{00000000-0000-0000-0000-000000000000}"/>
          </ac:spMkLst>
        </pc:spChg>
      </pc:sldChg>
      <pc:sldChg chg="modSp">
        <pc:chgData name="Cate Mantet-Bonsrah" userId="S::cate@revidaction.com::d536d017-771a-46c2-b667-99de948b2c44" providerId="AD" clId="Web-{4ABB84B5-5936-DA7D-500D-6EA714CD945F}" dt="2025-04-11T18:55:50.221" v="104" actId="20577"/>
        <pc:sldMkLst>
          <pc:docMk/>
          <pc:sldMk cId="2781180297" sldId="329"/>
        </pc:sldMkLst>
        <pc:spChg chg="mod">
          <ac:chgData name="Cate Mantet-Bonsrah" userId="S::cate@revidaction.com::d536d017-771a-46c2-b667-99de948b2c44" providerId="AD" clId="Web-{4ABB84B5-5936-DA7D-500D-6EA714CD945F}" dt="2025-04-11T18:53:48.828" v="98" actId="1076"/>
          <ac:spMkLst>
            <pc:docMk/>
            <pc:sldMk cId="2781180297" sldId="329"/>
            <ac:spMk id="3" creationId="{00000000-0000-0000-0000-000000000000}"/>
          </ac:spMkLst>
        </pc:spChg>
      </pc:sldChg>
      <pc:sldChg chg="modSp">
        <pc:chgData name="Cate Mantet-Bonsrah" userId="S::cate@revidaction.com::d536d017-771a-46c2-b667-99de948b2c44" providerId="AD" clId="Web-{4ABB84B5-5936-DA7D-500D-6EA714CD945F}" dt="2025-04-11T19:01:48.540" v="162" actId="1076"/>
        <pc:sldMkLst>
          <pc:docMk/>
          <pc:sldMk cId="2847428735" sldId="330"/>
        </pc:sldMkLst>
        <pc:spChg chg="mod">
          <ac:chgData name="Cate Mantet-Bonsrah" userId="S::cate@revidaction.com::d536d017-771a-46c2-b667-99de948b2c44" providerId="AD" clId="Web-{4ABB84B5-5936-DA7D-500D-6EA714CD945F}" dt="2025-04-11T19:01:48.540" v="162" actId="1076"/>
          <ac:spMkLst>
            <pc:docMk/>
            <pc:sldMk cId="2847428735" sldId="330"/>
            <ac:spMk id="3" creationId="{00000000-0000-0000-0000-000000000000}"/>
          </ac:spMkLst>
        </pc:spChg>
      </pc:sldChg>
      <pc:sldChg chg="modSp">
        <pc:chgData name="Cate Mantet-Bonsrah" userId="S::cate@revidaction.com::d536d017-771a-46c2-b667-99de948b2c44" providerId="AD" clId="Web-{4ABB84B5-5936-DA7D-500D-6EA714CD945F}" dt="2025-04-11T19:04:00.432" v="180" actId="1076"/>
        <pc:sldMkLst>
          <pc:docMk/>
          <pc:sldMk cId="4142531286" sldId="331"/>
        </pc:sldMkLst>
      </pc:sldChg>
      <pc:sldChg chg="modSp">
        <pc:chgData name="Cate Mantet-Bonsrah" userId="S::cate@revidaction.com::d536d017-771a-46c2-b667-99de948b2c44" providerId="AD" clId="Web-{4ABB84B5-5936-DA7D-500D-6EA714CD945F}" dt="2025-04-11T19:04:56.261" v="187" actId="1076"/>
        <pc:sldMkLst>
          <pc:docMk/>
          <pc:sldMk cId="2323318551" sldId="332"/>
        </pc:sldMkLst>
      </pc:sldChg>
      <pc:sldChg chg="modSp">
        <pc:chgData name="Cate Mantet-Bonsrah" userId="S::cate@revidaction.com::d536d017-771a-46c2-b667-99de948b2c44" providerId="AD" clId="Web-{4ABB84B5-5936-DA7D-500D-6EA714CD945F}" dt="2025-04-11T19:07:47.936" v="199" actId="1076"/>
        <pc:sldMkLst>
          <pc:docMk/>
          <pc:sldMk cId="2499037906" sldId="333"/>
        </pc:sldMkLst>
      </pc:sldChg>
      <pc:sldChg chg="modSp">
        <pc:chgData name="Cate Mantet-Bonsrah" userId="S::cate@revidaction.com::d536d017-771a-46c2-b667-99de948b2c44" providerId="AD" clId="Web-{4ABB84B5-5936-DA7D-500D-6EA714CD945F}" dt="2025-04-11T19:09:22.875" v="211" actId="1076"/>
        <pc:sldMkLst>
          <pc:docMk/>
          <pc:sldMk cId="418468239" sldId="334"/>
        </pc:sldMkLst>
      </pc:sldChg>
      <pc:sldChg chg="modSp">
        <pc:chgData name="Cate Mantet-Bonsrah" userId="S::cate@revidaction.com::d536d017-771a-46c2-b667-99de948b2c44" providerId="AD" clId="Web-{4ABB84B5-5936-DA7D-500D-6EA714CD945F}" dt="2025-04-11T19:11:20.908" v="227" actId="14100"/>
        <pc:sldMkLst>
          <pc:docMk/>
          <pc:sldMk cId="212988542" sldId="335"/>
        </pc:sldMkLst>
        <pc:picChg chg="mod">
          <ac:chgData name="Cate Mantet-Bonsrah" userId="S::cate@revidaction.com::d536d017-771a-46c2-b667-99de948b2c44" providerId="AD" clId="Web-{4ABB84B5-5936-DA7D-500D-6EA714CD945F}" dt="2025-04-11T19:11:07.690" v="225" actId="1076"/>
          <ac:picMkLst>
            <pc:docMk/>
            <pc:sldMk cId="212988542" sldId="335"/>
            <ac:picMk id="4" creationId="{00000000-0000-0000-0000-000000000000}"/>
          </ac:picMkLst>
        </pc:picChg>
      </pc:sldChg>
      <pc:sldChg chg="modSp">
        <pc:chgData name="Cate Mantet-Bonsrah" userId="S::cate@revidaction.com::d536d017-771a-46c2-b667-99de948b2c44" providerId="AD" clId="Web-{4ABB84B5-5936-DA7D-500D-6EA714CD945F}" dt="2025-04-11T19:15:11.787" v="253" actId="14100"/>
        <pc:sldMkLst>
          <pc:docMk/>
          <pc:sldMk cId="2506768878" sldId="336"/>
        </pc:sldMkLst>
        <pc:spChg chg="mod">
          <ac:chgData name="Cate Mantet-Bonsrah" userId="S::cate@revidaction.com::d536d017-771a-46c2-b667-99de948b2c44" providerId="AD" clId="Web-{4ABB84B5-5936-DA7D-500D-6EA714CD945F}" dt="2025-04-11T19:15:11.787" v="253" actId="14100"/>
          <ac:spMkLst>
            <pc:docMk/>
            <pc:sldMk cId="2506768878" sldId="336"/>
            <ac:spMk id="3" creationId="{00000000-0000-0000-0000-000000000000}"/>
          </ac:spMkLst>
        </pc:spChg>
      </pc:sldChg>
      <pc:sldChg chg="modSp">
        <pc:chgData name="Cate Mantet-Bonsrah" userId="S::cate@revidaction.com::d536d017-771a-46c2-b667-99de948b2c44" providerId="AD" clId="Web-{4ABB84B5-5936-DA7D-500D-6EA714CD945F}" dt="2025-04-11T19:18:31.369" v="286" actId="14100"/>
        <pc:sldMkLst>
          <pc:docMk/>
          <pc:sldMk cId="4272052947" sldId="337"/>
        </pc:sldMkLst>
      </pc:sldChg>
      <pc:sldChg chg="modSp">
        <pc:chgData name="Cate Mantet-Bonsrah" userId="S::cate@revidaction.com::d536d017-771a-46c2-b667-99de948b2c44" providerId="AD" clId="Web-{4ABB84B5-5936-DA7D-500D-6EA714CD945F}" dt="2025-04-11T19:19:54.901" v="297" actId="1076"/>
        <pc:sldMkLst>
          <pc:docMk/>
          <pc:sldMk cId="3493444217" sldId="338"/>
        </pc:sldMkLst>
        <pc:spChg chg="mod">
          <ac:chgData name="Cate Mantet-Bonsrah" userId="S::cate@revidaction.com::d536d017-771a-46c2-b667-99de948b2c44" providerId="AD" clId="Web-{4ABB84B5-5936-DA7D-500D-6EA714CD945F}" dt="2025-04-11T19:19:54.901" v="297" actId="1076"/>
          <ac:spMkLst>
            <pc:docMk/>
            <pc:sldMk cId="3493444217" sldId="338"/>
            <ac:spMk id="3" creationId="{00000000-0000-0000-0000-000000000000}"/>
          </ac:spMkLst>
        </pc:spChg>
      </pc:sldChg>
      <pc:sldChg chg="modSp">
        <pc:chgData name="Cate Mantet-Bonsrah" userId="S::cate@revidaction.com::d536d017-771a-46c2-b667-99de948b2c44" providerId="AD" clId="Web-{4ABB84B5-5936-DA7D-500D-6EA714CD945F}" dt="2025-04-11T19:16:58.164" v="270" actId="20577"/>
        <pc:sldMkLst>
          <pc:docMk/>
          <pc:sldMk cId="3242554787" sldId="339"/>
        </pc:sldMkLst>
      </pc:sldChg>
    </pc:docChg>
  </pc:docChgLst>
  <pc:docChgLst>
    <pc:chgData name="Cate Mantet-Bonsrah" userId="S::cate@revidaction.com::d536d017-771a-46c2-b667-99de948b2c44" providerId="AD" clId="Web-{22E639C2-8E1B-424D-0A8F-FB4726C0A025}"/>
    <pc:docChg chg="modSld">
      <pc:chgData name="Cate Mantet-Bonsrah" userId="S::cate@revidaction.com::d536d017-771a-46c2-b667-99de948b2c44" providerId="AD" clId="Web-{22E639C2-8E1B-424D-0A8F-FB4726C0A025}" dt="2025-04-11T18:00:23.734" v="197" actId="20577"/>
      <pc:docMkLst>
        <pc:docMk/>
      </pc:docMkLst>
      <pc:sldChg chg="modSp">
        <pc:chgData name="Cate Mantet-Bonsrah" userId="S::cate@revidaction.com::d536d017-771a-46c2-b667-99de948b2c44" providerId="AD" clId="Web-{22E639C2-8E1B-424D-0A8F-FB4726C0A025}" dt="2025-04-11T17:32:37.517" v="15" actId="20577"/>
        <pc:sldMkLst>
          <pc:docMk/>
          <pc:sldMk cId="3496459309" sldId="273"/>
        </pc:sldMkLst>
      </pc:sldChg>
      <pc:sldChg chg="modSp">
        <pc:chgData name="Cate Mantet-Bonsrah" userId="S::cate@revidaction.com::d536d017-771a-46c2-b667-99de948b2c44" providerId="AD" clId="Web-{22E639C2-8E1B-424D-0A8F-FB4726C0A025}" dt="2025-04-11T17:31:59.204" v="4" actId="20577"/>
        <pc:sldMkLst>
          <pc:docMk/>
          <pc:sldMk cId="2311644572" sldId="325"/>
        </pc:sldMkLst>
        <pc:spChg chg="mod">
          <ac:chgData name="Cate Mantet-Bonsrah" userId="S::cate@revidaction.com::d536d017-771a-46c2-b667-99de948b2c44" providerId="AD" clId="Web-{22E639C2-8E1B-424D-0A8F-FB4726C0A025}" dt="2025-04-11T17:31:59.204" v="4" actId="20577"/>
          <ac:spMkLst>
            <pc:docMk/>
            <pc:sldMk cId="2311644572" sldId="325"/>
            <ac:spMk id="3" creationId="{00000000-0000-0000-0000-000000000000}"/>
          </ac:spMkLst>
        </pc:spChg>
      </pc:sldChg>
      <pc:sldChg chg="modSp">
        <pc:chgData name="Cate Mantet-Bonsrah" userId="S::cate@revidaction.com::d536d017-771a-46c2-b667-99de948b2c44" providerId="AD" clId="Web-{22E639C2-8E1B-424D-0A8F-FB4726C0A025}" dt="2025-04-11T17:39:51.822" v="63" actId="20577"/>
        <pc:sldMkLst>
          <pc:docMk/>
          <pc:sldMk cId="1233446466" sldId="326"/>
        </pc:sldMkLst>
        <pc:spChg chg="mod">
          <ac:chgData name="Cate Mantet-Bonsrah" userId="S::cate@revidaction.com::d536d017-771a-46c2-b667-99de948b2c44" providerId="AD" clId="Web-{22E639C2-8E1B-424D-0A8F-FB4726C0A025}" dt="2025-04-11T17:39:51.822" v="63" actId="20577"/>
          <ac:spMkLst>
            <pc:docMk/>
            <pc:sldMk cId="1233446466" sldId="326"/>
            <ac:spMk id="3" creationId="{00000000-0000-0000-0000-000000000000}"/>
          </ac:spMkLst>
        </pc:spChg>
      </pc:sldChg>
      <pc:sldChg chg="modSp">
        <pc:chgData name="Cate Mantet-Bonsrah" userId="S::cate@revidaction.com::d536d017-771a-46c2-b667-99de948b2c44" providerId="AD" clId="Web-{22E639C2-8E1B-424D-0A8F-FB4726C0A025}" dt="2025-04-11T18:00:23.734" v="197" actId="20577"/>
        <pc:sldMkLst>
          <pc:docMk/>
          <pc:sldMk cId="3786926163" sldId="327"/>
        </pc:sldMkLst>
        <pc:spChg chg="mod">
          <ac:chgData name="Cate Mantet-Bonsrah" userId="S::cate@revidaction.com::d536d017-771a-46c2-b667-99de948b2c44" providerId="AD" clId="Web-{22E639C2-8E1B-424D-0A8F-FB4726C0A025}" dt="2025-04-11T17:43:18.294" v="165" actId="20577"/>
          <ac:spMkLst>
            <pc:docMk/>
            <pc:sldMk cId="3786926163" sldId="327"/>
            <ac:spMk id="3" creationId="{00000000-0000-0000-0000-000000000000}"/>
          </ac:spMkLst>
        </pc:spChg>
      </pc:sldChg>
      <pc:sldChg chg="modSp">
        <pc:chgData name="Cate Mantet-Bonsrah" userId="S::cate@revidaction.com::d536d017-771a-46c2-b667-99de948b2c44" providerId="AD" clId="Web-{22E639C2-8E1B-424D-0A8F-FB4726C0A025}" dt="2025-04-11T17:32:32.158" v="13" actId="20577"/>
        <pc:sldMkLst>
          <pc:docMk/>
          <pc:sldMk cId="1395370302" sldId="328"/>
        </pc:sldMkLst>
      </pc:sldChg>
      <pc:sldChg chg="modSp">
        <pc:chgData name="Cate Mantet-Bonsrah" userId="S::cate@revidaction.com::d536d017-771a-46c2-b667-99de948b2c44" providerId="AD" clId="Web-{22E639C2-8E1B-424D-0A8F-FB4726C0A025}" dt="2025-04-11T17:32:46.252" v="17" actId="20577"/>
        <pc:sldMkLst>
          <pc:docMk/>
          <pc:sldMk cId="212988542" sldId="335"/>
        </pc:sldMkLst>
      </pc:sldChg>
    </pc:docChg>
  </pc:docChgLst>
  <pc:docChgLst>
    <pc:chgData name="Rachel Anne Normand" userId="631bff65-363b-46bc-b0b5-eac538b8e3b4" providerId="ADAL" clId="{234C2151-B50E-5D40-A351-5A0311D7891F}"/>
    <pc:docChg chg="modSld">
      <pc:chgData name="Rachel Anne Normand" userId="631bff65-363b-46bc-b0b5-eac538b8e3b4" providerId="ADAL" clId="{234C2151-B50E-5D40-A351-5A0311D7891F}" dt="2025-04-11T18:41:40.869" v="0" actId="1076"/>
      <pc:docMkLst>
        <pc:docMk/>
      </pc:docMkLst>
      <pc:sldChg chg="modSp mod">
        <pc:chgData name="Rachel Anne Normand" userId="631bff65-363b-46bc-b0b5-eac538b8e3b4" providerId="ADAL" clId="{234C2151-B50E-5D40-A351-5A0311D7891F}" dt="2025-04-11T18:41:40.869" v="0" actId="1076"/>
        <pc:sldMkLst>
          <pc:docMk/>
          <pc:sldMk cId="969840962" sldId="31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0" i="0" baseline="0" dirty="0">
                <a:ln w="3175" cmpd="sng">
                  <a:noFill/>
                </a:ln>
                <a:solidFill>
                  <a:schemeClr val="accent1"/>
                </a:solidFill>
                <a:effectLst/>
                <a:latin typeface="Century Gothic" panose="020B0502020202020204" pitchFamily="34" charset="0"/>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0" i="0" baseline="0" dirty="0">
                <a:ln w="3175" cmpd="sng">
                  <a:noFill/>
                </a:ln>
                <a:solidFill>
                  <a:schemeClr val="accent1"/>
                </a:solidFill>
                <a:effectLst/>
                <a:latin typeface="Century Gothic" panose="020B0502020202020204" pitchFamily="34" charset="0"/>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0" i="0" baseline="0" dirty="0">
                <a:ln w="3175" cmpd="sng">
                  <a:noFill/>
                </a:ln>
                <a:solidFill>
                  <a:schemeClr val="accent1"/>
                </a:solidFill>
                <a:effectLst/>
                <a:latin typeface="Century Gothic" panose="020B0502020202020204" pitchFamily="34" charset="0"/>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0" i="0" baseline="0" dirty="0">
                <a:ln w="3175" cmpd="sng">
                  <a:noFill/>
                </a:ln>
                <a:solidFill>
                  <a:schemeClr val="accent1"/>
                </a:solidFill>
                <a:effectLst/>
                <a:latin typeface="Century Gothic" panose="020B0502020202020204" pitchFamily="34" charset="0"/>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78095" y="624110"/>
            <a:ext cx="10826518" cy="1280890"/>
          </a:xfrm>
        </p:spPr>
        <p:txBody>
          <a:bodyPr/>
          <a:lstStyle/>
          <a:p>
            <a:r>
              <a:rPr lang="en-US"/>
              <a:t>Click to edit Master title style</a:t>
            </a:r>
          </a:p>
        </p:txBody>
      </p:sp>
      <p:sp>
        <p:nvSpPr>
          <p:cNvPr id="3" name="Content Placeholder 2"/>
          <p:cNvSpPr>
            <a:spLocks noGrp="1"/>
          </p:cNvSpPr>
          <p:nvPr>
            <p:ph idx="1"/>
          </p:nvPr>
        </p:nvSpPr>
        <p:spPr>
          <a:xfrm>
            <a:off x="678094" y="2133600"/>
            <a:ext cx="10826518" cy="3777622"/>
          </a:xfrm>
        </p:spPr>
        <p:txBody>
          <a:bodyPr>
            <a:normAutofit/>
          </a:bodyPr>
          <a:lstStyle>
            <a:lvl1pPr>
              <a:defRPr sz="2000"/>
            </a:lvl1pPr>
            <a:lvl2pPr>
              <a:defRPr sz="1800"/>
            </a:lvl2pPr>
            <a:lvl3pPr>
              <a:defRPr sz="1600"/>
            </a:lvl3pPr>
            <a:lvl4pPr>
              <a:defRPr sz="1400"/>
            </a:lvl4pPr>
            <a:lvl5pP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5/16/2025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5/16/2025</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5/16/2025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5/16/2025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5/16/2025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5/16/2025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52520" y="624110"/>
            <a:ext cx="10852091" cy="128089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61416" y="2133600"/>
            <a:ext cx="10843196" cy="388620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5/16/2025</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ici.exploratv.ca/quiz/1-nutrition-alimentation-questions-industrie-alimentair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4zIytV_I8jw"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pixnio.com/fr/flore-plantes/fruits-fr/melon-fruits-photos/pasteque-semences-fruits-pulpe-nourriture"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5ADC683-208D-707F-292A-87D896CD13A2}"/>
              </a:ext>
            </a:extLst>
          </p:cNvPr>
          <p:cNvSpPr txBox="1">
            <a:spLocks/>
          </p:cNvSpPr>
          <p:nvPr/>
        </p:nvSpPr>
        <p:spPr>
          <a:xfrm>
            <a:off x="1" y="2091772"/>
            <a:ext cx="12191999" cy="2262781"/>
          </a:xfrm>
          <a:prstGeom prst="rect">
            <a:avLst/>
          </a:prstGeom>
        </p:spPr>
        <p:txBody>
          <a:bodyPr vert="horz" lIns="91440" tIns="45720" rIns="91440" bIns="45720" rtlCol="0" anchor="b">
            <a:normAutofit/>
          </a:bodyPr>
          <a:lstStyle>
            <a:lvl1pPr algn="l" defTabSz="457200" rtl="0" eaLnBrk="1" latinLnBrk="0" hangingPunct="1">
              <a:spcBef>
                <a:spcPct val="0"/>
              </a:spcBef>
              <a:buNone/>
              <a:defRPr sz="54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CA" dirty="0" err="1"/>
              <a:t>Préparez-vous</a:t>
            </a:r>
            <a:r>
              <a:rPr lang="en-CA" dirty="0"/>
              <a:t> </a:t>
            </a:r>
            <a:br>
              <a:rPr lang="en-CA" dirty="0"/>
            </a:br>
            <a:r>
              <a:rPr lang="en-CA" dirty="0"/>
              <a:t>à la </a:t>
            </a:r>
            <a:r>
              <a:rPr lang="en-CA" dirty="0" err="1"/>
              <a:t>littératie</a:t>
            </a:r>
            <a:r>
              <a:rPr lang="en-CA" dirty="0"/>
              <a:t> </a:t>
            </a:r>
            <a:r>
              <a:rPr lang="en-CA" dirty="0" err="1"/>
              <a:t>familiale</a:t>
            </a:r>
            <a:endParaRPr lang="en-CA" dirty="0"/>
          </a:p>
        </p:txBody>
      </p:sp>
      <p:sp>
        <p:nvSpPr>
          <p:cNvPr id="9" name="Subtitle 2">
            <a:extLst>
              <a:ext uri="{FF2B5EF4-FFF2-40B4-BE49-F238E27FC236}">
                <a16:creationId xmlns:a16="http://schemas.microsoft.com/office/drawing/2014/main" id="{D7E964A2-39EC-1556-6F80-EF3A4358A6DA}"/>
              </a:ext>
            </a:extLst>
          </p:cNvPr>
          <p:cNvSpPr txBox="1">
            <a:spLocks/>
          </p:cNvSpPr>
          <p:nvPr/>
        </p:nvSpPr>
        <p:spPr>
          <a:xfrm>
            <a:off x="1" y="4788530"/>
            <a:ext cx="12191999" cy="1126283"/>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r>
              <a:rPr lang="en-CA" sz="2400" b="1" dirty="0"/>
              <a:t>MODULE 2</a:t>
            </a:r>
          </a:p>
        </p:txBody>
      </p:sp>
    </p:spTree>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981" y="1536940"/>
            <a:ext cx="10892631" cy="3777622"/>
          </a:xfrm>
        </p:spPr>
        <p:txBody>
          <a:bodyPr vert="horz" lIns="91440" tIns="45720" rIns="91440" bIns="45720" rtlCol="0" anchor="t">
            <a:normAutofit/>
          </a:bodyPr>
          <a:lstStyle/>
          <a:p>
            <a:r>
              <a:rPr lang="fr-CA" dirty="0">
                <a:solidFill>
                  <a:srgbClr val="000000"/>
                </a:solidFill>
                <a:latin typeface="Century Gothic"/>
                <a:cs typeface="Arial"/>
              </a:rPr>
              <a:t>Utilisez l’assiette dans votre manuel pour lister ou dessiner les aliments qui créent un repas bien équilibré.</a:t>
            </a:r>
            <a:endParaRPr lang="en-CA" dirty="0">
              <a:solidFill>
                <a:srgbClr val="000000"/>
              </a:solidFill>
              <a:latin typeface="Century Gothic"/>
              <a:cs typeface="Arial"/>
            </a:endParaRPr>
          </a:p>
        </p:txBody>
      </p:sp>
      <p:pic>
        <p:nvPicPr>
          <p:cNvPr id="4" name="Picture 3"/>
          <p:cNvPicPr>
            <a:picLocks noChangeAspect="1"/>
          </p:cNvPicPr>
          <p:nvPr/>
        </p:nvPicPr>
        <p:blipFill>
          <a:blip r:embed="rId2"/>
          <a:stretch>
            <a:fillRect/>
          </a:stretch>
        </p:blipFill>
        <p:spPr>
          <a:xfrm>
            <a:off x="611981" y="624420"/>
            <a:ext cx="640135" cy="640135"/>
          </a:xfrm>
          <a:prstGeom prst="rect">
            <a:avLst/>
          </a:prstGeom>
        </p:spPr>
      </p:pic>
      <p:sp>
        <p:nvSpPr>
          <p:cNvPr id="8" name="Titre 5">
            <a:extLst>
              <a:ext uri="{FF2B5EF4-FFF2-40B4-BE49-F238E27FC236}">
                <a16:creationId xmlns:a16="http://schemas.microsoft.com/office/drawing/2014/main" id="{62C48E11-8788-F318-8953-AF86AEAA5C43}"/>
              </a:ext>
            </a:extLst>
          </p:cNvPr>
          <p:cNvSpPr txBox="1">
            <a:spLocks/>
          </p:cNvSpPr>
          <p:nvPr/>
        </p:nvSpPr>
        <p:spPr>
          <a:xfrm>
            <a:off x="1252117" y="624110"/>
            <a:ext cx="10252495"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Activité</a:t>
            </a:r>
          </a:p>
        </p:txBody>
      </p:sp>
      <p:pic>
        <p:nvPicPr>
          <p:cNvPr id="9" name="Image 8" descr="Connecteur droit 12, Forme">
            <a:extLst>
              <a:ext uri="{FF2B5EF4-FFF2-40B4-BE49-F238E27FC236}">
                <a16:creationId xmlns:a16="http://schemas.microsoft.com/office/drawing/2014/main" id="{39785FF5-FBD4-ED7B-8273-EE8DDD23D4F4}"/>
              </a:ext>
            </a:extLst>
          </p:cNvPr>
          <p:cNvPicPr>
            <a:picLocks noChangeAspect="1"/>
          </p:cNvPicPr>
          <p:nvPr/>
        </p:nvPicPr>
        <p:blipFill>
          <a:blip r:embed="rId3"/>
          <a:stretch>
            <a:fillRect/>
          </a:stretch>
        </p:blipFill>
        <p:spPr>
          <a:xfrm>
            <a:off x="142875" y="142875"/>
            <a:ext cx="47625" cy="5419725"/>
          </a:xfrm>
          <a:prstGeom prst="rect">
            <a:avLst/>
          </a:prstGeom>
        </p:spPr>
      </p:pic>
      <p:pic>
        <p:nvPicPr>
          <p:cNvPr id="10" name="Image 9" descr="Ellipse 11, Forme">
            <a:extLst>
              <a:ext uri="{FF2B5EF4-FFF2-40B4-BE49-F238E27FC236}">
                <a16:creationId xmlns:a16="http://schemas.microsoft.com/office/drawing/2014/main" id="{E383E80B-70C7-9E95-5840-05A7E7D5DC29}"/>
              </a:ext>
            </a:extLst>
          </p:cNvPr>
          <p:cNvPicPr>
            <a:picLocks noChangeAspect="1"/>
          </p:cNvPicPr>
          <p:nvPr/>
        </p:nvPicPr>
        <p:blipFill>
          <a:blip r:embed="rId4"/>
          <a:stretch>
            <a:fillRect/>
          </a:stretch>
        </p:blipFill>
        <p:spPr>
          <a:xfrm>
            <a:off x="3911395" y="2104717"/>
            <a:ext cx="4942246" cy="4436500"/>
          </a:xfrm>
          <a:prstGeom prst="rect">
            <a:avLst/>
          </a:prstGeom>
        </p:spPr>
      </p:pic>
    </p:spTree>
    <p:extLst>
      <p:ext uri="{BB962C8B-B14F-4D97-AF65-F5344CB8AC3E}">
        <p14:creationId xmlns:p14="http://schemas.microsoft.com/office/powerpoint/2010/main" val="481907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946" y="2018581"/>
            <a:ext cx="10831666" cy="3777622"/>
          </a:xfrm>
        </p:spPr>
        <p:txBody>
          <a:bodyPr vert="horz" lIns="91440" tIns="45720" rIns="91440" bIns="45720" rtlCol="0" anchor="t">
            <a:normAutofit/>
          </a:bodyPr>
          <a:lstStyle/>
          <a:p>
            <a:r>
              <a:rPr lang="fr-CA" dirty="0">
                <a:solidFill>
                  <a:srgbClr val="000000"/>
                </a:solidFill>
                <a:latin typeface="Century Gothic"/>
                <a:cs typeface="Arial"/>
              </a:rPr>
              <a:t>Peux-tu nommez quelques aliments malsains que nous devrions éviter de manger trop souvent ?</a:t>
            </a:r>
            <a:endParaRPr lang="en-CA" dirty="0">
              <a:solidFill>
                <a:srgbClr val="000000"/>
              </a:solidFill>
              <a:latin typeface="Century Gothic"/>
              <a:cs typeface="Arial"/>
            </a:endParaRPr>
          </a:p>
          <a:p>
            <a:pPr marL="0" indent="0">
              <a:buNone/>
            </a:pPr>
            <a:endParaRPr lang="en-CA" dirty="0"/>
          </a:p>
        </p:txBody>
      </p:sp>
      <p:pic>
        <p:nvPicPr>
          <p:cNvPr id="7" name="Picture 3">
            <a:extLst>
              <a:ext uri="{FF2B5EF4-FFF2-40B4-BE49-F238E27FC236}">
                <a16:creationId xmlns:a16="http://schemas.microsoft.com/office/drawing/2014/main" id="{8FBE499D-DD22-32B1-9C41-E5A586FB59AE}"/>
              </a:ext>
            </a:extLst>
          </p:cNvPr>
          <p:cNvPicPr>
            <a:picLocks noChangeAspect="1"/>
          </p:cNvPicPr>
          <p:nvPr/>
        </p:nvPicPr>
        <p:blipFill>
          <a:blip r:embed="rId2"/>
          <a:stretch>
            <a:fillRect/>
          </a:stretch>
        </p:blipFill>
        <p:spPr>
          <a:xfrm>
            <a:off x="672946" y="679288"/>
            <a:ext cx="579170" cy="585267"/>
          </a:xfrm>
          <a:prstGeom prst="rect">
            <a:avLst/>
          </a:prstGeom>
        </p:spPr>
      </p:pic>
      <p:sp>
        <p:nvSpPr>
          <p:cNvPr id="8" name="Titre 5">
            <a:extLst>
              <a:ext uri="{FF2B5EF4-FFF2-40B4-BE49-F238E27FC236}">
                <a16:creationId xmlns:a16="http://schemas.microsoft.com/office/drawing/2014/main" id="{52738774-DFCA-5BA9-3ED8-DB09113E2C08}"/>
              </a:ext>
            </a:extLst>
          </p:cNvPr>
          <p:cNvSpPr>
            <a:spLocks noGrp="1"/>
          </p:cNvSpPr>
          <p:nvPr>
            <p:ph type="title"/>
          </p:nvPr>
        </p:nvSpPr>
        <p:spPr>
          <a:xfrm>
            <a:off x="1252117" y="624110"/>
            <a:ext cx="10252495" cy="1280890"/>
          </a:xfrm>
        </p:spPr>
        <p:txBody>
          <a:bodyPr/>
          <a:lstStyle/>
          <a:p>
            <a:r>
              <a:rPr lang="fr-FR" dirty="0"/>
              <a:t>Discutons</a:t>
            </a:r>
          </a:p>
        </p:txBody>
      </p:sp>
    </p:spTree>
    <p:extLst>
      <p:ext uri="{BB962C8B-B14F-4D97-AF65-F5344CB8AC3E}">
        <p14:creationId xmlns:p14="http://schemas.microsoft.com/office/powerpoint/2010/main" val="4146629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78C1064-B07E-491D-FB3A-53AAE1E6EE0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7E03E4-611A-9C0A-FF3D-923A58FC81F2}"/>
              </a:ext>
            </a:extLst>
          </p:cNvPr>
          <p:cNvSpPr>
            <a:spLocks noGrp="1"/>
          </p:cNvSpPr>
          <p:nvPr>
            <p:ph idx="1"/>
          </p:nvPr>
        </p:nvSpPr>
        <p:spPr>
          <a:xfrm>
            <a:off x="611981" y="1917940"/>
            <a:ext cx="10892631" cy="3777622"/>
          </a:xfrm>
        </p:spPr>
        <p:txBody>
          <a:bodyPr vert="horz" lIns="91440" tIns="45720" rIns="91440" bIns="45720" rtlCol="0" anchor="t">
            <a:normAutofit/>
          </a:bodyPr>
          <a:lstStyle/>
          <a:p>
            <a:r>
              <a:rPr lang="en-CA" dirty="0" err="1">
                <a:solidFill>
                  <a:srgbClr val="000000"/>
                </a:solidFill>
                <a:latin typeface="Century Gothic"/>
                <a:cs typeface="Arial"/>
              </a:rPr>
              <a:t>Connaissez-vous</a:t>
            </a:r>
            <a:r>
              <a:rPr lang="en-CA" dirty="0">
                <a:solidFill>
                  <a:srgbClr val="000000"/>
                </a:solidFill>
                <a:latin typeface="Century Gothic"/>
                <a:cs typeface="Arial"/>
              </a:rPr>
              <a:t> </a:t>
            </a:r>
            <a:r>
              <a:rPr lang="en-CA" dirty="0" err="1">
                <a:solidFill>
                  <a:srgbClr val="000000"/>
                </a:solidFill>
                <a:latin typeface="Century Gothic"/>
                <a:cs typeface="Arial"/>
              </a:rPr>
              <a:t>vraiment</a:t>
            </a:r>
            <a:r>
              <a:rPr lang="en-CA" dirty="0">
                <a:solidFill>
                  <a:srgbClr val="000000"/>
                </a:solidFill>
                <a:latin typeface="Century Gothic"/>
                <a:cs typeface="Arial"/>
              </a:rPr>
              <a:t> les </a:t>
            </a:r>
            <a:r>
              <a:rPr lang="en-CA" dirty="0" err="1">
                <a:solidFill>
                  <a:srgbClr val="000000"/>
                </a:solidFill>
                <a:latin typeface="Century Gothic"/>
                <a:cs typeface="Arial"/>
              </a:rPr>
              <a:t>ingrédients</a:t>
            </a:r>
            <a:r>
              <a:rPr lang="en-CA" dirty="0">
                <a:solidFill>
                  <a:srgbClr val="000000"/>
                </a:solidFill>
                <a:latin typeface="Century Gothic"/>
                <a:cs typeface="Arial"/>
              </a:rPr>
              <a:t> qui se </a:t>
            </a:r>
            <a:r>
              <a:rPr lang="en-CA" dirty="0" err="1">
                <a:solidFill>
                  <a:srgbClr val="000000"/>
                </a:solidFill>
                <a:latin typeface="Century Gothic"/>
                <a:cs typeface="Arial"/>
              </a:rPr>
              <a:t>retrouvent</a:t>
            </a:r>
            <a:r>
              <a:rPr lang="en-CA" dirty="0">
                <a:solidFill>
                  <a:srgbClr val="000000"/>
                </a:solidFill>
                <a:latin typeface="Century Gothic"/>
                <a:cs typeface="Arial"/>
              </a:rPr>
              <a:t> dans </a:t>
            </a:r>
            <a:r>
              <a:rPr lang="en-CA" dirty="0" err="1">
                <a:solidFill>
                  <a:srgbClr val="000000"/>
                </a:solidFill>
                <a:latin typeface="Century Gothic"/>
                <a:cs typeface="Arial"/>
              </a:rPr>
              <a:t>votre</a:t>
            </a:r>
            <a:r>
              <a:rPr lang="en-CA" dirty="0">
                <a:solidFill>
                  <a:srgbClr val="000000"/>
                </a:solidFill>
                <a:latin typeface="Century Gothic"/>
                <a:cs typeface="Arial"/>
              </a:rPr>
              <a:t> assiette ? </a:t>
            </a:r>
            <a:r>
              <a:rPr lang="en-CA" dirty="0" err="1">
                <a:solidFill>
                  <a:srgbClr val="000000"/>
                </a:solidFill>
                <a:latin typeface="Century Gothic"/>
                <a:cs typeface="Arial"/>
              </a:rPr>
              <a:t>Répondez</a:t>
            </a:r>
            <a:r>
              <a:rPr lang="en-CA" dirty="0">
                <a:solidFill>
                  <a:srgbClr val="000000"/>
                </a:solidFill>
                <a:latin typeface="Century Gothic"/>
                <a:cs typeface="Arial"/>
              </a:rPr>
              <a:t> aux questions de </a:t>
            </a:r>
            <a:r>
              <a:rPr lang="en-CA" dirty="0" err="1">
                <a:solidFill>
                  <a:srgbClr val="000000"/>
                </a:solidFill>
                <a:latin typeface="Century Gothic"/>
                <a:cs typeface="Arial"/>
              </a:rPr>
              <a:t>ce</a:t>
            </a:r>
            <a:r>
              <a:rPr lang="en-CA" dirty="0">
                <a:solidFill>
                  <a:srgbClr val="000000"/>
                </a:solidFill>
                <a:latin typeface="Century Gothic"/>
                <a:cs typeface="Arial"/>
              </a:rPr>
              <a:t> jeu pour le savoir ! </a:t>
            </a:r>
          </a:p>
          <a:p>
            <a:r>
              <a:rPr lang="en-CA" dirty="0">
                <a:solidFill>
                  <a:srgbClr val="000000"/>
                </a:solidFill>
                <a:latin typeface="Century Gothic"/>
                <a:cs typeface="Arial"/>
                <a:hlinkClick r:id="rId2"/>
              </a:rPr>
              <a:t>https://ici.exploratv.ca/quiz/1-nutrition-alimentation-questions-industrie-alimentaire/</a:t>
            </a:r>
            <a:r>
              <a:rPr lang="en-CA" dirty="0">
                <a:solidFill>
                  <a:srgbClr val="000000"/>
                </a:solidFill>
                <a:latin typeface="Century Gothic"/>
                <a:cs typeface="Arial"/>
              </a:rPr>
              <a:t>  </a:t>
            </a:r>
          </a:p>
          <a:p>
            <a:endParaRPr lang="en-CA" dirty="0">
              <a:solidFill>
                <a:srgbClr val="000000"/>
              </a:solidFill>
              <a:latin typeface="Century Gothic"/>
              <a:cs typeface="Arial"/>
            </a:endParaRPr>
          </a:p>
        </p:txBody>
      </p:sp>
      <p:pic>
        <p:nvPicPr>
          <p:cNvPr id="4" name="Picture 3">
            <a:extLst>
              <a:ext uri="{FF2B5EF4-FFF2-40B4-BE49-F238E27FC236}">
                <a16:creationId xmlns:a16="http://schemas.microsoft.com/office/drawing/2014/main" id="{92DC19EC-0D10-7E9E-1E98-7C2F6AFA996B}"/>
              </a:ext>
            </a:extLst>
          </p:cNvPr>
          <p:cNvPicPr>
            <a:picLocks noChangeAspect="1"/>
          </p:cNvPicPr>
          <p:nvPr/>
        </p:nvPicPr>
        <p:blipFill>
          <a:blip r:embed="rId3"/>
          <a:stretch>
            <a:fillRect/>
          </a:stretch>
        </p:blipFill>
        <p:spPr>
          <a:xfrm>
            <a:off x="611981" y="624420"/>
            <a:ext cx="640135" cy="640135"/>
          </a:xfrm>
          <a:prstGeom prst="rect">
            <a:avLst/>
          </a:prstGeom>
        </p:spPr>
      </p:pic>
      <p:sp>
        <p:nvSpPr>
          <p:cNvPr id="8" name="Titre 5">
            <a:extLst>
              <a:ext uri="{FF2B5EF4-FFF2-40B4-BE49-F238E27FC236}">
                <a16:creationId xmlns:a16="http://schemas.microsoft.com/office/drawing/2014/main" id="{E8983275-A4F2-BC2D-CDBA-1CE8B0676CA2}"/>
              </a:ext>
            </a:extLst>
          </p:cNvPr>
          <p:cNvSpPr txBox="1">
            <a:spLocks/>
          </p:cNvSpPr>
          <p:nvPr/>
        </p:nvSpPr>
        <p:spPr>
          <a:xfrm>
            <a:off x="1252117" y="624110"/>
            <a:ext cx="10252495"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Activité</a:t>
            </a:r>
          </a:p>
        </p:txBody>
      </p:sp>
    </p:spTree>
    <p:extLst>
      <p:ext uri="{BB962C8B-B14F-4D97-AF65-F5344CB8AC3E}">
        <p14:creationId xmlns:p14="http://schemas.microsoft.com/office/powerpoint/2010/main" val="177915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061713"/>
            <a:ext cx="10826518" cy="3777622"/>
          </a:xfrm>
        </p:spPr>
        <p:txBody>
          <a:bodyPr vert="horz" lIns="91440" tIns="45720" rIns="91440" bIns="45720" rtlCol="0" anchor="t">
            <a:normAutofit/>
          </a:bodyPr>
          <a:lstStyle/>
          <a:p>
            <a:r>
              <a:rPr lang="fr-CA" dirty="0">
                <a:solidFill>
                  <a:srgbClr val="000000"/>
                </a:solidFill>
                <a:latin typeface="Century Gothic"/>
                <a:cs typeface="Arial"/>
              </a:rPr>
              <a:t>Faire les courses est une nécessité dans chaque foyer. </a:t>
            </a:r>
          </a:p>
          <a:p>
            <a:r>
              <a:rPr lang="fr-CA" dirty="0">
                <a:solidFill>
                  <a:srgbClr val="000000"/>
                </a:solidFill>
                <a:latin typeface="Century Gothic"/>
                <a:cs typeface="Arial"/>
              </a:rPr>
              <a:t>Il est possible de réaliser des économies et de réduire les couts de cette activité.</a:t>
            </a:r>
            <a:endParaRPr lang="en-CA" dirty="0">
              <a:solidFill>
                <a:srgbClr val="000000"/>
              </a:solidFill>
              <a:latin typeface="Century Gothic"/>
              <a:cs typeface="Arial"/>
            </a:endParaRPr>
          </a:p>
          <a:p>
            <a:endParaRPr lang="en-CA" dirty="0"/>
          </a:p>
        </p:txBody>
      </p:sp>
      <p:sp>
        <p:nvSpPr>
          <p:cNvPr id="5" name="Titre 4">
            <a:extLst>
              <a:ext uri="{FF2B5EF4-FFF2-40B4-BE49-F238E27FC236}">
                <a16:creationId xmlns:a16="http://schemas.microsoft.com/office/drawing/2014/main" id="{8115E403-552B-72DD-FE65-15854C922AA6}"/>
              </a:ext>
            </a:extLst>
          </p:cNvPr>
          <p:cNvSpPr>
            <a:spLocks noGrp="1"/>
          </p:cNvSpPr>
          <p:nvPr>
            <p:ph type="title"/>
          </p:nvPr>
        </p:nvSpPr>
        <p:spPr/>
        <p:txBody>
          <a:bodyPr/>
          <a:lstStyle/>
          <a:p>
            <a:r>
              <a:rPr lang="fr-CA" dirty="0">
                <a:solidFill>
                  <a:schemeClr val="accent2">
                    <a:lumMod val="76000"/>
                  </a:schemeClr>
                </a:solidFill>
                <a:latin typeface="Century Gothic"/>
                <a:cs typeface="Arial"/>
              </a:rPr>
              <a:t>Économiser sur l’épicerie</a:t>
            </a:r>
            <a:endParaRPr lang="fr-FR" dirty="0"/>
          </a:p>
        </p:txBody>
      </p:sp>
    </p:spTree>
    <p:extLst>
      <p:ext uri="{BB962C8B-B14F-4D97-AF65-F5344CB8AC3E}">
        <p14:creationId xmlns:p14="http://schemas.microsoft.com/office/powerpoint/2010/main" val="1332953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AAF5F89B-006C-CD7F-CE70-AF47BA4DD6C5}"/>
              </a:ext>
            </a:extLst>
          </p:cNvPr>
          <p:cNvPicPr>
            <a:picLocks noChangeAspect="1"/>
          </p:cNvPicPr>
          <p:nvPr/>
        </p:nvPicPr>
        <p:blipFill>
          <a:blip r:embed="rId2"/>
          <a:stretch>
            <a:fillRect/>
          </a:stretch>
        </p:blipFill>
        <p:spPr>
          <a:xfrm>
            <a:off x="672946" y="679288"/>
            <a:ext cx="579170" cy="585267"/>
          </a:xfrm>
          <a:prstGeom prst="rect">
            <a:avLst/>
          </a:prstGeom>
        </p:spPr>
      </p:pic>
      <p:sp>
        <p:nvSpPr>
          <p:cNvPr id="8" name="Titre 5">
            <a:extLst>
              <a:ext uri="{FF2B5EF4-FFF2-40B4-BE49-F238E27FC236}">
                <a16:creationId xmlns:a16="http://schemas.microsoft.com/office/drawing/2014/main" id="{6E7B11F7-1E54-E77E-113D-BAC2CD85B048}"/>
              </a:ext>
            </a:extLst>
          </p:cNvPr>
          <p:cNvSpPr>
            <a:spLocks noGrp="1"/>
          </p:cNvSpPr>
          <p:nvPr>
            <p:ph type="title"/>
          </p:nvPr>
        </p:nvSpPr>
        <p:spPr>
          <a:xfrm>
            <a:off x="1252117" y="624110"/>
            <a:ext cx="10252495" cy="1280890"/>
          </a:xfrm>
        </p:spPr>
        <p:txBody>
          <a:bodyPr/>
          <a:lstStyle/>
          <a:p>
            <a:r>
              <a:rPr lang="fr-FR" dirty="0"/>
              <a:t>Discutons</a:t>
            </a:r>
          </a:p>
        </p:txBody>
      </p:sp>
      <p:sp>
        <p:nvSpPr>
          <p:cNvPr id="9" name="Content Placeholder 2">
            <a:extLst>
              <a:ext uri="{FF2B5EF4-FFF2-40B4-BE49-F238E27FC236}">
                <a16:creationId xmlns:a16="http://schemas.microsoft.com/office/drawing/2014/main" id="{4949BFE4-6A5A-A979-C285-3374F0E6012F}"/>
              </a:ext>
            </a:extLst>
          </p:cNvPr>
          <p:cNvSpPr txBox="1">
            <a:spLocks/>
          </p:cNvSpPr>
          <p:nvPr/>
        </p:nvSpPr>
        <p:spPr>
          <a:xfrm>
            <a:off x="678095" y="2061713"/>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Quels sont vos trucs pour économiser sur vos courses ?</a:t>
            </a:r>
            <a:endParaRPr lang="en-CA" sz="1200" dirty="0">
              <a:solidFill>
                <a:srgbClr val="000000"/>
              </a:solidFill>
              <a:latin typeface="Century Gothic" panose="020B0502020202020204" pitchFamily="34" charset="0"/>
              <a:cs typeface="Arial"/>
            </a:endParaRPr>
          </a:p>
        </p:txBody>
      </p:sp>
    </p:spTree>
    <p:extLst>
      <p:ext uri="{BB962C8B-B14F-4D97-AF65-F5344CB8AC3E}">
        <p14:creationId xmlns:p14="http://schemas.microsoft.com/office/powerpoint/2010/main" val="3197413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3777622"/>
          </a:xfrm>
        </p:spPr>
        <p:txBody>
          <a:bodyPr vert="horz" lIns="91440" tIns="45720" rIns="91440" bIns="45720" rtlCol="0" anchor="t">
            <a:normAutofit/>
          </a:bodyPr>
          <a:lstStyle/>
          <a:p>
            <a:r>
              <a:rPr lang="fr-CA" dirty="0">
                <a:solidFill>
                  <a:srgbClr val="000000"/>
                </a:solidFill>
                <a:latin typeface="Century Gothic"/>
                <a:cs typeface="Arial"/>
              </a:rPr>
              <a:t>Avant de procéder à un achat, effectuer quelques recherches.</a:t>
            </a:r>
          </a:p>
        </p:txBody>
      </p:sp>
      <p:sp>
        <p:nvSpPr>
          <p:cNvPr id="5" name="Titre 4">
            <a:extLst>
              <a:ext uri="{FF2B5EF4-FFF2-40B4-BE49-F238E27FC236}">
                <a16:creationId xmlns:a16="http://schemas.microsoft.com/office/drawing/2014/main" id="{8EC7EC61-D6C4-09D6-F36A-9EE97A3ED9CF}"/>
              </a:ext>
            </a:extLst>
          </p:cNvPr>
          <p:cNvSpPr>
            <a:spLocks noGrp="1"/>
          </p:cNvSpPr>
          <p:nvPr>
            <p:ph type="title"/>
          </p:nvPr>
        </p:nvSpPr>
        <p:spPr/>
        <p:txBody>
          <a:bodyPr/>
          <a:lstStyle/>
          <a:p>
            <a:r>
              <a:rPr lang="fr-CA" dirty="0">
                <a:solidFill>
                  <a:schemeClr val="accent2">
                    <a:lumMod val="76000"/>
                  </a:schemeClr>
                </a:solidFill>
                <a:latin typeface="Century Gothic"/>
                <a:cs typeface="Arial"/>
              </a:rPr>
              <a:t>Comparaison des prix</a:t>
            </a:r>
            <a:endParaRPr lang="fr-FR" dirty="0"/>
          </a:p>
        </p:txBody>
      </p:sp>
    </p:spTree>
    <p:extLst>
      <p:ext uri="{BB962C8B-B14F-4D97-AF65-F5344CB8AC3E}">
        <p14:creationId xmlns:p14="http://schemas.microsoft.com/office/powerpoint/2010/main" val="1646981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3777622"/>
          </a:xfrm>
        </p:spPr>
        <p:txBody>
          <a:bodyPr vert="horz" lIns="91440" tIns="45720" rIns="91440" bIns="45720" rtlCol="0" anchor="t">
            <a:normAutofit/>
          </a:bodyPr>
          <a:lstStyle/>
          <a:p>
            <a:r>
              <a:rPr lang="fr-CA" dirty="0">
                <a:latin typeface="Century Gothic"/>
                <a:cs typeface="Arial"/>
              </a:rPr>
              <a:t>Utilisez Internet pour comparer les prix. </a:t>
            </a:r>
            <a:endParaRPr lang="en-CA" dirty="0">
              <a:latin typeface="Century Gothic"/>
              <a:cs typeface="Arial"/>
            </a:endParaRPr>
          </a:p>
          <a:p>
            <a:r>
              <a:rPr lang="fr-CA" dirty="0">
                <a:latin typeface="Century Gothic"/>
                <a:cs typeface="Arial"/>
              </a:rPr>
              <a:t>Lisez les circulaires que vous recevez par la poste. </a:t>
            </a:r>
            <a:endParaRPr lang="en-CA" dirty="0">
              <a:latin typeface="Century Gothic"/>
              <a:cs typeface="Arial"/>
            </a:endParaRPr>
          </a:p>
          <a:p>
            <a:r>
              <a:rPr lang="fr-CA" dirty="0">
                <a:latin typeface="Century Gothic"/>
                <a:cs typeface="Arial"/>
              </a:rPr>
              <a:t>Utilisez des applications comme </a:t>
            </a:r>
            <a:r>
              <a:rPr lang="fr-CA" dirty="0" err="1">
                <a:latin typeface="Century Gothic"/>
                <a:cs typeface="Arial"/>
              </a:rPr>
              <a:t>Flipp</a:t>
            </a:r>
            <a:r>
              <a:rPr lang="fr-CA" dirty="0">
                <a:latin typeface="Century Gothic"/>
                <a:cs typeface="Arial"/>
              </a:rPr>
              <a:t> pour comparer les prix. </a:t>
            </a:r>
            <a:endParaRPr lang="en-CA" dirty="0">
              <a:latin typeface="Century Gothic"/>
              <a:cs typeface="Arial"/>
            </a:endParaRPr>
          </a:p>
          <a:p>
            <a:r>
              <a:rPr lang="fr-CA" dirty="0">
                <a:latin typeface="Century Gothic"/>
                <a:cs typeface="Arial"/>
              </a:rPr>
              <a:t>Demandez conseil à vos amis, à vos amies ou à votre famille pour savoir où ils et elles ont acheté certains produits. </a:t>
            </a:r>
          </a:p>
        </p:txBody>
      </p:sp>
      <p:sp>
        <p:nvSpPr>
          <p:cNvPr id="5" name="Titre 4">
            <a:extLst>
              <a:ext uri="{FF2B5EF4-FFF2-40B4-BE49-F238E27FC236}">
                <a16:creationId xmlns:a16="http://schemas.microsoft.com/office/drawing/2014/main" id="{F0480C0F-86DA-5166-0A23-81ECA4212902}"/>
              </a:ext>
            </a:extLst>
          </p:cNvPr>
          <p:cNvSpPr>
            <a:spLocks noGrp="1"/>
          </p:cNvSpPr>
          <p:nvPr>
            <p:ph type="title"/>
          </p:nvPr>
        </p:nvSpPr>
        <p:spPr/>
        <p:txBody>
          <a:bodyPr/>
          <a:lstStyle/>
          <a:p>
            <a:r>
              <a:rPr lang="fr-CA" dirty="0">
                <a:solidFill>
                  <a:schemeClr val="accent2">
                    <a:lumMod val="76000"/>
                  </a:schemeClr>
                </a:solidFill>
                <a:latin typeface="Century Gothic"/>
                <a:cs typeface="Arial"/>
              </a:rPr>
              <a:t>Comparaison des prix</a:t>
            </a:r>
            <a:endParaRPr lang="fr-FR" dirty="0"/>
          </a:p>
        </p:txBody>
      </p:sp>
    </p:spTree>
    <p:extLst>
      <p:ext uri="{BB962C8B-B14F-4D97-AF65-F5344CB8AC3E}">
        <p14:creationId xmlns:p14="http://schemas.microsoft.com/office/powerpoint/2010/main" val="2772050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3777622"/>
          </a:xfrm>
        </p:spPr>
        <p:txBody>
          <a:bodyPr vert="horz" lIns="91440" tIns="45720" rIns="91440" bIns="45720" rtlCol="0" anchor="t">
            <a:normAutofit/>
          </a:bodyPr>
          <a:lstStyle/>
          <a:p>
            <a:r>
              <a:rPr lang="fr-CA" dirty="0">
                <a:solidFill>
                  <a:srgbClr val="000000"/>
                </a:solidFill>
                <a:latin typeface="Century Gothic"/>
                <a:cs typeface="Arial"/>
              </a:rPr>
              <a:t>Ces stratégies peuvent s’avérer utiles aussi bien pour les courses hebdomadaires que pour l’acquisition d’articles couteux, comme un téléviseur.</a:t>
            </a:r>
            <a:endParaRPr lang="en-CA" dirty="0">
              <a:solidFill>
                <a:srgbClr val="000000"/>
              </a:solidFill>
              <a:latin typeface="Century Gothic"/>
              <a:cs typeface="Arial"/>
            </a:endParaRPr>
          </a:p>
          <a:p>
            <a:endParaRPr lang="en-CA" dirty="0"/>
          </a:p>
        </p:txBody>
      </p:sp>
      <p:sp>
        <p:nvSpPr>
          <p:cNvPr id="5" name="Titre 4">
            <a:extLst>
              <a:ext uri="{FF2B5EF4-FFF2-40B4-BE49-F238E27FC236}">
                <a16:creationId xmlns:a16="http://schemas.microsoft.com/office/drawing/2014/main" id="{66F180B6-C7DD-DAEB-D4BA-F8987A7211B8}"/>
              </a:ext>
            </a:extLst>
          </p:cNvPr>
          <p:cNvSpPr>
            <a:spLocks noGrp="1"/>
          </p:cNvSpPr>
          <p:nvPr>
            <p:ph type="title"/>
          </p:nvPr>
        </p:nvSpPr>
        <p:spPr/>
        <p:txBody>
          <a:bodyPr/>
          <a:lstStyle/>
          <a:p>
            <a:r>
              <a:rPr lang="fr-CA" dirty="0">
                <a:solidFill>
                  <a:schemeClr val="accent2">
                    <a:lumMod val="76000"/>
                  </a:schemeClr>
                </a:solidFill>
                <a:latin typeface="Century Gothic"/>
                <a:cs typeface="Arial"/>
              </a:rPr>
              <a:t>Comparaison des prix</a:t>
            </a:r>
            <a:endParaRPr lang="fr-FR" dirty="0"/>
          </a:p>
        </p:txBody>
      </p:sp>
    </p:spTree>
    <p:extLst>
      <p:ext uri="{BB962C8B-B14F-4D97-AF65-F5344CB8AC3E}">
        <p14:creationId xmlns:p14="http://schemas.microsoft.com/office/powerpoint/2010/main" val="2968487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3777622"/>
          </a:xfrm>
        </p:spPr>
        <p:txBody>
          <a:bodyPr vert="horz" lIns="91440" tIns="45720" rIns="91440" bIns="45720" rtlCol="0" anchor="t">
            <a:normAutofit/>
          </a:bodyPr>
          <a:lstStyle/>
          <a:p>
            <a:r>
              <a:rPr lang="en-CA" dirty="0"/>
              <a:t>C</a:t>
            </a:r>
            <a:r>
              <a:rPr lang="fr-CA" dirty="0" err="1">
                <a:solidFill>
                  <a:srgbClr val="000000"/>
                </a:solidFill>
                <a:latin typeface="Century Gothic"/>
                <a:cs typeface="Arial"/>
              </a:rPr>
              <a:t>ertains</a:t>
            </a:r>
            <a:r>
              <a:rPr lang="fr-CA" dirty="0">
                <a:solidFill>
                  <a:srgbClr val="000000"/>
                </a:solidFill>
                <a:latin typeface="Century Gothic"/>
                <a:cs typeface="Arial"/>
              </a:rPr>
              <a:t> commerces s’alignent sur le prix affiché dans un autre magasin. </a:t>
            </a:r>
            <a:endParaRPr lang="en-CA" dirty="0">
              <a:latin typeface="Century Gothic"/>
            </a:endParaRPr>
          </a:p>
          <a:p>
            <a:pPr lvl="1"/>
            <a:r>
              <a:rPr lang="fr-CA" sz="2000" dirty="0">
                <a:solidFill>
                  <a:srgbClr val="000000"/>
                </a:solidFill>
                <a:latin typeface="Century Gothic"/>
                <a:cs typeface="Arial"/>
              </a:rPr>
              <a:t>Par exemple, si No </a:t>
            </a:r>
            <a:r>
              <a:rPr lang="fr-CA" sz="2000" dirty="0" err="1">
                <a:solidFill>
                  <a:srgbClr val="000000"/>
                </a:solidFill>
                <a:latin typeface="Century Gothic"/>
                <a:cs typeface="Arial"/>
              </a:rPr>
              <a:t>Frills</a:t>
            </a:r>
            <a:r>
              <a:rPr lang="fr-CA" sz="2000" dirty="0">
                <a:solidFill>
                  <a:srgbClr val="000000"/>
                </a:solidFill>
                <a:latin typeface="Century Gothic"/>
                <a:cs typeface="Arial"/>
              </a:rPr>
              <a:t> offre des blocs de fromage de 500 g en promotion, vous pouvez apporter leurs circulaires chez un commerce participant et payer le même bloc de fromage au prix indiqué.</a:t>
            </a:r>
            <a:endParaRPr lang="en-CA" sz="2000" dirty="0">
              <a:solidFill>
                <a:srgbClr val="000000"/>
              </a:solidFill>
              <a:latin typeface="Century Gothic"/>
              <a:cs typeface="Arial"/>
            </a:endParaRPr>
          </a:p>
          <a:p>
            <a:endParaRPr lang="en-CA" dirty="0"/>
          </a:p>
        </p:txBody>
      </p:sp>
      <p:sp>
        <p:nvSpPr>
          <p:cNvPr id="5" name="Titre 4">
            <a:extLst>
              <a:ext uri="{FF2B5EF4-FFF2-40B4-BE49-F238E27FC236}">
                <a16:creationId xmlns:a16="http://schemas.microsoft.com/office/drawing/2014/main" id="{A550B188-BE5E-AE1E-95D0-5AD2B29A118B}"/>
              </a:ext>
            </a:extLst>
          </p:cNvPr>
          <p:cNvSpPr>
            <a:spLocks noGrp="1"/>
          </p:cNvSpPr>
          <p:nvPr>
            <p:ph type="title"/>
          </p:nvPr>
        </p:nvSpPr>
        <p:spPr/>
        <p:txBody>
          <a:bodyPr/>
          <a:lstStyle/>
          <a:p>
            <a:r>
              <a:rPr lang="fr-CA" dirty="0">
                <a:solidFill>
                  <a:schemeClr val="accent2">
                    <a:lumMod val="76000"/>
                  </a:schemeClr>
                </a:solidFill>
                <a:latin typeface="Century Gothic"/>
                <a:cs typeface="Arial"/>
              </a:rPr>
              <a:t>Garantie du meilleur prix</a:t>
            </a:r>
            <a:endParaRPr lang="fr-FR" dirty="0"/>
          </a:p>
        </p:txBody>
      </p:sp>
    </p:spTree>
    <p:extLst>
      <p:ext uri="{BB962C8B-B14F-4D97-AF65-F5344CB8AC3E}">
        <p14:creationId xmlns:p14="http://schemas.microsoft.com/office/powerpoint/2010/main" val="3211978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3777622"/>
          </a:xfrm>
        </p:spPr>
        <p:txBody>
          <a:bodyPr vert="horz" lIns="91440" tIns="45720" rIns="91440" bIns="45720" rtlCol="0" anchor="t">
            <a:normAutofit/>
          </a:bodyPr>
          <a:lstStyle/>
          <a:p>
            <a:r>
              <a:rPr lang="fr-CA" dirty="0">
                <a:solidFill>
                  <a:srgbClr val="000000"/>
                </a:solidFill>
                <a:latin typeface="Century Gothic"/>
                <a:cs typeface="Arial"/>
              </a:rPr>
              <a:t>Cette offre peut vous faire économiser de l’argent de plusieurs façons. </a:t>
            </a:r>
            <a:endParaRPr lang="en-CA" dirty="0">
              <a:solidFill>
                <a:srgbClr val="000000"/>
              </a:solidFill>
              <a:latin typeface="Century Gothic"/>
              <a:cs typeface="Arial"/>
            </a:endParaRPr>
          </a:p>
          <a:p>
            <a:r>
              <a:rPr lang="fr-CA" dirty="0">
                <a:solidFill>
                  <a:srgbClr val="000000"/>
                </a:solidFill>
                <a:latin typeface="Century Gothic"/>
                <a:cs typeface="Arial"/>
              </a:rPr>
              <a:t>En plus de bénéficier d’une réduction sur l’article en solde, vous n’aurez pas à payer les frais de transport liés à vos déplacements dans différents magasins.</a:t>
            </a:r>
            <a:endParaRPr lang="en-CA" dirty="0">
              <a:solidFill>
                <a:srgbClr val="000000"/>
              </a:solidFill>
              <a:latin typeface="Century Gothic"/>
              <a:cs typeface="Arial"/>
            </a:endParaRPr>
          </a:p>
          <a:p>
            <a:endParaRPr lang="fr-CA" dirty="0">
              <a:solidFill>
                <a:srgbClr val="000000"/>
              </a:solidFill>
              <a:cs typeface="Arial"/>
            </a:endParaRPr>
          </a:p>
          <a:p>
            <a:endParaRPr lang="fr-CA" dirty="0">
              <a:solidFill>
                <a:srgbClr val="000000"/>
              </a:solidFill>
              <a:cs typeface="Arial"/>
            </a:endParaRPr>
          </a:p>
          <a:p>
            <a:endParaRPr lang="en-CA" dirty="0"/>
          </a:p>
        </p:txBody>
      </p:sp>
      <p:sp>
        <p:nvSpPr>
          <p:cNvPr id="5" name="Titre 4">
            <a:extLst>
              <a:ext uri="{FF2B5EF4-FFF2-40B4-BE49-F238E27FC236}">
                <a16:creationId xmlns:a16="http://schemas.microsoft.com/office/drawing/2014/main" id="{257C83E4-9DAF-B58B-7FBB-E59A5DB873F0}"/>
              </a:ext>
            </a:extLst>
          </p:cNvPr>
          <p:cNvSpPr>
            <a:spLocks noGrp="1"/>
          </p:cNvSpPr>
          <p:nvPr>
            <p:ph type="title"/>
          </p:nvPr>
        </p:nvSpPr>
        <p:spPr/>
        <p:txBody>
          <a:bodyPr/>
          <a:lstStyle/>
          <a:p>
            <a:r>
              <a:rPr lang="fr-CA" dirty="0">
                <a:solidFill>
                  <a:schemeClr val="accent2">
                    <a:lumMod val="76000"/>
                  </a:schemeClr>
                </a:solidFill>
                <a:latin typeface="Century Gothic"/>
                <a:cs typeface="Arial"/>
              </a:rPr>
              <a:t>Garantie du meilleur prix</a:t>
            </a:r>
            <a:endParaRPr lang="fr-FR" dirty="0"/>
          </a:p>
        </p:txBody>
      </p:sp>
      <p:pic>
        <p:nvPicPr>
          <p:cNvPr id="2" name="Image 1" descr="Soldes • La Sapphire Nitro+ RX Vega64 à 399,95 € - Le comptoir du hardware, Image">
            <a:extLst>
              <a:ext uri="{FF2B5EF4-FFF2-40B4-BE49-F238E27FC236}">
                <a16:creationId xmlns:a16="http://schemas.microsoft.com/office/drawing/2014/main" id="{0B4DD549-1068-AD2D-CAD4-467550414D39}"/>
              </a:ext>
            </a:extLst>
          </p:cNvPr>
          <p:cNvPicPr>
            <a:picLocks noChangeAspect="1"/>
          </p:cNvPicPr>
          <p:nvPr/>
        </p:nvPicPr>
        <p:blipFill>
          <a:blip r:embed="rId2"/>
          <a:stretch>
            <a:fillRect/>
          </a:stretch>
        </p:blipFill>
        <p:spPr>
          <a:xfrm>
            <a:off x="4187610" y="3425529"/>
            <a:ext cx="3816780" cy="2835382"/>
          </a:xfrm>
          <a:prstGeom prst="rect">
            <a:avLst/>
          </a:prstGeom>
        </p:spPr>
      </p:pic>
    </p:spTree>
    <p:extLst>
      <p:ext uri="{BB962C8B-B14F-4D97-AF65-F5344CB8AC3E}">
        <p14:creationId xmlns:p14="http://schemas.microsoft.com/office/powerpoint/2010/main" val="1938336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741316989"/>
              </p:ext>
            </p:extLst>
          </p:nvPr>
        </p:nvGraphicFramePr>
        <p:xfrm>
          <a:off x="873735" y="2477823"/>
          <a:ext cx="10424959" cy="3762760"/>
        </p:xfrm>
        <a:graphic>
          <a:graphicData uri="http://schemas.openxmlformats.org/drawingml/2006/table">
            <a:tbl>
              <a:tblPr firstRow="1" firstCol="1" bandRow="1"/>
              <a:tblGrid>
                <a:gridCol w="2931014">
                  <a:extLst>
                    <a:ext uri="{9D8B030D-6E8A-4147-A177-3AD203B41FA5}">
                      <a16:colId xmlns:a16="http://schemas.microsoft.com/office/drawing/2014/main" val="843051838"/>
                    </a:ext>
                  </a:extLst>
                </a:gridCol>
                <a:gridCol w="7493945">
                  <a:extLst>
                    <a:ext uri="{9D8B030D-6E8A-4147-A177-3AD203B41FA5}">
                      <a16:colId xmlns:a16="http://schemas.microsoft.com/office/drawing/2014/main" val="1373934569"/>
                    </a:ext>
                  </a:extLst>
                </a:gridCol>
              </a:tblGrid>
              <a:tr h="0">
                <a:tc>
                  <a:txBody>
                    <a:bodyPr/>
                    <a:lstStyle/>
                    <a:p>
                      <a:pPr algn="ctr">
                        <a:lnSpc>
                          <a:spcPct val="107000"/>
                        </a:lnSpc>
                        <a:spcAft>
                          <a:spcPts val="0"/>
                        </a:spcAft>
                      </a:pPr>
                      <a:r>
                        <a:rPr lang="fr-CA" sz="1500" b="1" i="0" u="none" strike="noStrike" noProof="0" dirty="0">
                          <a:solidFill>
                            <a:srgbClr val="000000"/>
                          </a:solidFill>
                          <a:effectLst/>
                          <a:latin typeface="+mn-lt"/>
                        </a:rPr>
                        <a:t>Adaptabilité </a:t>
                      </a:r>
                      <a:endParaRPr lang="en-CA" sz="1500" b="0" i="0" u="none" strike="noStrike" noProof="0" dirty="0">
                        <a:solidFill>
                          <a:srgbClr val="000000"/>
                        </a:solidFill>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500" b="0" i="0" u="none" strike="noStrike" noProof="0">
                          <a:solidFill>
                            <a:srgbClr val="000000"/>
                          </a:solidFill>
                          <a:effectLst/>
                          <a:latin typeface="+mn-lt"/>
                        </a:rPr>
                        <a:t>Vous développerez des compétences pour faire des choix plus sains et vous adapter à une économie en constante évolution.</a:t>
                      </a:r>
                      <a:r>
                        <a:rPr lang="en-CA" sz="1500">
                          <a:effectLst/>
                          <a:latin typeface="+mn-lt"/>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9375632"/>
                  </a:ext>
                </a:extLst>
              </a:tr>
              <a:tr h="0">
                <a:tc>
                  <a:txBody>
                    <a:bodyPr/>
                    <a:lstStyle/>
                    <a:p>
                      <a:pPr algn="ctr">
                        <a:lnSpc>
                          <a:spcPct val="107000"/>
                        </a:lnSpc>
                        <a:spcAft>
                          <a:spcPts val="0"/>
                        </a:spcAft>
                      </a:pPr>
                      <a:r>
                        <a:rPr lang="en-CA" sz="1500" b="1" dirty="0">
                          <a:effectLst/>
                          <a:latin typeface="+mn-lt"/>
                          <a:ea typeface="Calibri"/>
                          <a:cs typeface="Times New Roman"/>
                        </a:rPr>
                        <a:t>Collaboration</a:t>
                      </a:r>
                      <a:endParaRPr lang="en-CA" sz="1500" dirty="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500" b="0" i="0" u="none" strike="noStrike" noProof="0">
                          <a:solidFill>
                            <a:srgbClr val="000000"/>
                          </a:solidFill>
                          <a:effectLst/>
                          <a:latin typeface="+mn-lt"/>
                        </a:rPr>
                        <a:t>Vous travaillerez avec vos camarades de classe et votre enfant pour créer un livre de recettes.</a:t>
                      </a:r>
                      <a:endParaRPr lang="en-CA" sz="1500" b="0" i="0" u="none" strike="noStrike" noProof="0">
                        <a:solidFill>
                          <a:srgbClr val="000000"/>
                        </a:solidFill>
                        <a:effectLst/>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667237"/>
                  </a:ext>
                </a:extLst>
              </a:tr>
              <a:tr h="0">
                <a:tc>
                  <a:txBody>
                    <a:bodyPr/>
                    <a:lstStyle/>
                    <a:p>
                      <a:pPr algn="ctr">
                        <a:lnSpc>
                          <a:spcPct val="107000"/>
                        </a:lnSpc>
                        <a:spcAft>
                          <a:spcPts val="0"/>
                        </a:spcAft>
                      </a:pPr>
                      <a:r>
                        <a:rPr lang="en-CA" sz="1500" b="1">
                          <a:effectLst/>
                          <a:latin typeface="+mn-lt"/>
                          <a:ea typeface="Calibri"/>
                          <a:cs typeface="Times New Roman"/>
                        </a:rPr>
                        <a:t>Communication</a:t>
                      </a:r>
                      <a:endParaRPr lang="en-CA" sz="1500">
                        <a:effectLst/>
                        <a:latin typeface="+mn-lt"/>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0"/>
                        </a:spcAft>
                      </a:pPr>
                      <a:r>
                        <a:rPr lang="fr-CA" sz="1500" b="0" i="0" u="none" strike="noStrike" noProof="0" dirty="0">
                          <a:solidFill>
                            <a:srgbClr val="000000"/>
                          </a:solidFill>
                          <a:effectLst/>
                          <a:latin typeface="+mn-lt"/>
                        </a:rPr>
                        <a:t>Vous mettrez en pratique vos compétences en communication en discutant de sujets tels que l’alimentation saine et faire des courses selon un budget.</a:t>
                      </a:r>
                      <a:endParaRPr lang="en-CA" sz="1500" b="0" i="0" u="none" strike="noStrike" noProof="0" dirty="0">
                        <a:solidFill>
                          <a:srgbClr val="000000"/>
                        </a:solidFill>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9970313"/>
                  </a:ext>
                </a:extLst>
              </a:tr>
              <a:tr h="0">
                <a:tc>
                  <a:txBody>
                    <a:bodyPr/>
                    <a:lstStyle/>
                    <a:p>
                      <a:pPr algn="ctr">
                        <a:lnSpc>
                          <a:spcPct val="107000"/>
                        </a:lnSpc>
                        <a:spcAft>
                          <a:spcPts val="0"/>
                        </a:spcAft>
                      </a:pPr>
                      <a:r>
                        <a:rPr lang="fr-CA" sz="1500" b="1" i="0" u="none" strike="noStrike" noProof="0">
                          <a:solidFill>
                            <a:srgbClr val="000000"/>
                          </a:solidFill>
                          <a:effectLst/>
                          <a:latin typeface="+mn-lt"/>
                        </a:rPr>
                        <a:t>Créativité et innovation</a:t>
                      </a:r>
                      <a:endParaRPr lang="en-CA" sz="1500" b="0" i="0" u="none" strike="noStrike" noProof="0">
                        <a:solidFill>
                          <a:srgbClr val="000000"/>
                        </a:solidFill>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500" b="0" i="0" u="none" strike="noStrike" noProof="0" dirty="0">
                          <a:solidFill>
                            <a:srgbClr val="000000"/>
                          </a:solidFill>
                          <a:effectLst/>
                          <a:latin typeface="+mn-lt"/>
                        </a:rPr>
                        <a:t>Vous utiliserez votre créativité et votre esprit d’innovation pour trouver des moyens de réduire vos dépenses en cuisine et d’économiser de l’argent. Vous créerez un livre de recettes saines et adaptées aux enfants.</a:t>
                      </a:r>
                      <a:endParaRPr lang="en-CA" sz="1500" b="0" i="0" u="none" strike="noStrike" noProof="0" dirty="0">
                        <a:solidFill>
                          <a:srgbClr val="000000"/>
                        </a:solidFill>
                        <a:effectLst/>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8544536"/>
                  </a:ext>
                </a:extLst>
              </a:tr>
              <a:tr h="0">
                <a:tc>
                  <a:txBody>
                    <a:bodyPr/>
                    <a:lstStyle/>
                    <a:p>
                      <a:pPr algn="ctr">
                        <a:lnSpc>
                          <a:spcPct val="107000"/>
                        </a:lnSpc>
                        <a:spcAft>
                          <a:spcPts val="0"/>
                        </a:spcAft>
                      </a:pPr>
                      <a:r>
                        <a:rPr lang="fr-CA" sz="1500" b="1" i="0" u="none" strike="noStrike" noProof="0">
                          <a:solidFill>
                            <a:srgbClr val="000000"/>
                          </a:solidFill>
                          <a:effectLst/>
                          <a:latin typeface="+mn-lt"/>
                        </a:rPr>
                        <a:t>Calcul</a:t>
                      </a:r>
                      <a:endParaRPr lang="en-CA" sz="1500" b="0" i="0" u="none" strike="noStrike" noProof="0">
                        <a:solidFill>
                          <a:srgbClr val="000000"/>
                        </a:solidFill>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500" b="0" i="0" u="none" strike="noStrike" noProof="0" dirty="0">
                          <a:solidFill>
                            <a:srgbClr val="000000"/>
                          </a:solidFill>
                          <a:effectLst/>
                          <a:latin typeface="+mn-lt"/>
                        </a:rPr>
                        <a:t>Vous effectuerez des calculs de base pour saisir les concepts de réduction et d’économie.</a:t>
                      </a:r>
                      <a:endParaRPr lang="en-CA" sz="1500" b="0" i="0" u="none" strike="noStrike" noProof="0" dirty="0">
                        <a:solidFill>
                          <a:srgbClr val="000000"/>
                        </a:solidFill>
                        <a:effectLst/>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6386635"/>
                  </a:ext>
                </a:extLst>
              </a:tr>
              <a:tr h="0">
                <a:tc>
                  <a:txBody>
                    <a:bodyPr/>
                    <a:lstStyle/>
                    <a:p>
                      <a:pPr algn="ctr">
                        <a:lnSpc>
                          <a:spcPct val="107000"/>
                        </a:lnSpc>
                        <a:spcAft>
                          <a:spcPts val="0"/>
                        </a:spcAft>
                      </a:pPr>
                      <a:r>
                        <a:rPr lang="fr-CA" sz="1500" b="1" i="0" u="none" strike="noStrike" noProof="0">
                          <a:solidFill>
                            <a:srgbClr val="000000"/>
                          </a:solidFill>
                          <a:effectLst/>
                          <a:latin typeface="+mn-lt"/>
                        </a:rPr>
                        <a:t>Résolution de problèmes</a:t>
                      </a:r>
                      <a:endParaRPr lang="en-CA" sz="1500" b="0" i="0" u="none" strike="noStrike" noProof="0">
                        <a:solidFill>
                          <a:srgbClr val="000000"/>
                        </a:solidFill>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500" b="0" i="0" u="none" strike="noStrike" noProof="0" dirty="0">
                          <a:solidFill>
                            <a:srgbClr val="000000"/>
                          </a:solidFill>
                          <a:effectLst/>
                          <a:latin typeface="+mn-lt"/>
                        </a:rPr>
                        <a:t>Vous trouverez des solutions pour économiser de l’argent lors de vos achats.</a:t>
                      </a:r>
                      <a:endParaRPr lang="en-CA" sz="1500" b="0" i="0" u="none" strike="noStrike" noProof="0" dirty="0">
                        <a:solidFill>
                          <a:srgbClr val="000000"/>
                        </a:solidFill>
                        <a:effectLst/>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9622535"/>
                  </a:ext>
                </a:extLst>
              </a:tr>
              <a:tr h="0">
                <a:tc>
                  <a:txBody>
                    <a:bodyPr/>
                    <a:lstStyle/>
                    <a:p>
                      <a:pPr algn="ctr">
                        <a:lnSpc>
                          <a:spcPct val="107000"/>
                        </a:lnSpc>
                        <a:spcAft>
                          <a:spcPts val="0"/>
                        </a:spcAft>
                      </a:pPr>
                      <a:r>
                        <a:rPr lang="fr-CA" sz="1500" b="1" i="0" u="none" strike="noStrike" noProof="0">
                          <a:solidFill>
                            <a:srgbClr val="000000"/>
                          </a:solidFill>
                          <a:effectLst/>
                          <a:latin typeface="+mn-lt"/>
                        </a:rPr>
                        <a:t>Lecture</a:t>
                      </a:r>
                      <a:endParaRPr lang="en-CA" sz="1500" b="0" i="0" u="none" strike="noStrike" noProof="0">
                        <a:solidFill>
                          <a:srgbClr val="000000"/>
                        </a:solidFill>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500" b="0" i="0" u="none" strike="noStrike" noProof="0" dirty="0">
                          <a:solidFill>
                            <a:srgbClr val="000000"/>
                          </a:solidFill>
                          <a:effectLst/>
                          <a:latin typeface="+mn-lt"/>
                        </a:rPr>
                        <a:t>Vous rechercherez, lirez et comprendrez des informations sur une alimentation saine et la planification des repas en fonction d’un budget.</a:t>
                      </a:r>
                      <a:endParaRPr lang="en-CA" sz="1500" b="0" i="0" u="none" strike="noStrike" noProof="0" dirty="0">
                        <a:solidFill>
                          <a:srgbClr val="000000"/>
                        </a:solidFill>
                        <a:effectLst/>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2646986"/>
                  </a:ext>
                </a:extLst>
              </a:tr>
              <a:tr h="0">
                <a:tc>
                  <a:txBody>
                    <a:bodyPr/>
                    <a:lstStyle/>
                    <a:p>
                      <a:pPr algn="ctr">
                        <a:lnSpc>
                          <a:spcPct val="107000"/>
                        </a:lnSpc>
                        <a:spcAft>
                          <a:spcPts val="0"/>
                        </a:spcAft>
                      </a:pPr>
                      <a:r>
                        <a:rPr lang="fr-CA" sz="1500" b="1" i="0" u="none" strike="noStrike" noProof="0" dirty="0">
                          <a:solidFill>
                            <a:srgbClr val="000000"/>
                          </a:solidFill>
                          <a:effectLst/>
                          <a:latin typeface="+mn-lt"/>
                        </a:rPr>
                        <a:t>Rédaction</a:t>
                      </a:r>
                      <a:endParaRPr lang="en-CA" sz="1500" b="0" i="0" u="none" strike="noStrike" noProof="0" dirty="0">
                        <a:solidFill>
                          <a:srgbClr val="000000"/>
                        </a:solidFill>
                        <a:effectLst/>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lvl="0">
                        <a:lnSpc>
                          <a:spcPct val="107000"/>
                        </a:lnSpc>
                        <a:spcAft>
                          <a:spcPts val="0"/>
                        </a:spcAft>
                        <a:buNone/>
                      </a:pPr>
                      <a:r>
                        <a:rPr lang="fr-CA" sz="1500" b="0" i="0" u="none" strike="noStrike" noProof="0" dirty="0">
                          <a:solidFill>
                            <a:srgbClr val="000000"/>
                          </a:solidFill>
                          <a:effectLst/>
                          <a:latin typeface="+mn-lt"/>
                        </a:rPr>
                        <a:t>Vous rédigerez des informations sur une alimentation saine et des conseils pour établir un budget pour vos courses.</a:t>
                      </a:r>
                      <a:endParaRPr lang="en-CA" sz="1500" b="0" i="0" u="none" strike="noStrike" noProof="0" dirty="0">
                        <a:solidFill>
                          <a:srgbClr val="000000"/>
                        </a:solidFill>
                        <a:effectLst/>
                        <a:latin typeface="+mn-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4169210"/>
                  </a:ext>
                </a:extLst>
              </a:tr>
            </a:tbl>
          </a:graphicData>
        </a:graphic>
      </p:graphicFrame>
      <p:sp>
        <p:nvSpPr>
          <p:cNvPr id="9" name="Title 1">
            <a:extLst>
              <a:ext uri="{FF2B5EF4-FFF2-40B4-BE49-F238E27FC236}">
                <a16:creationId xmlns:a16="http://schemas.microsoft.com/office/drawing/2014/main" id="{5224BFDB-E9DD-B6AB-B5FE-CEED4B179682}"/>
              </a:ext>
            </a:extLst>
          </p:cNvPr>
          <p:cNvSpPr>
            <a:spLocks noGrp="1"/>
          </p:cNvSpPr>
          <p:nvPr>
            <p:ph type="title"/>
          </p:nvPr>
        </p:nvSpPr>
        <p:spPr>
          <a:xfrm>
            <a:off x="667819" y="624110"/>
            <a:ext cx="10836793" cy="1280890"/>
          </a:xfrm>
        </p:spPr>
        <p:txBody>
          <a:bodyPr/>
          <a:lstStyle/>
          <a:p>
            <a:r>
              <a:rPr lang="en-CA" dirty="0"/>
              <a:t>Module 2</a:t>
            </a:r>
          </a:p>
        </p:txBody>
      </p:sp>
      <p:sp>
        <p:nvSpPr>
          <p:cNvPr id="10" name="Content Placeholder 2">
            <a:extLst>
              <a:ext uri="{FF2B5EF4-FFF2-40B4-BE49-F238E27FC236}">
                <a16:creationId xmlns:a16="http://schemas.microsoft.com/office/drawing/2014/main" id="{3300F6A0-C871-54AF-DB67-086BD412124C}"/>
              </a:ext>
            </a:extLst>
          </p:cNvPr>
          <p:cNvSpPr>
            <a:spLocks noGrp="1"/>
          </p:cNvSpPr>
          <p:nvPr>
            <p:ph idx="1"/>
          </p:nvPr>
        </p:nvSpPr>
        <p:spPr>
          <a:xfrm>
            <a:off x="667819" y="1645920"/>
            <a:ext cx="10836793" cy="4265302"/>
          </a:xfrm>
        </p:spPr>
        <p:txBody>
          <a:bodyPr>
            <a:normAutofit/>
          </a:bodyPr>
          <a:lstStyle/>
          <a:p>
            <a:r>
              <a:rPr lang="en-US" sz="2000" dirty="0"/>
              <a:t>Au </a:t>
            </a:r>
            <a:r>
              <a:rPr lang="en-US" sz="2000" dirty="0" err="1"/>
              <a:t>cours</a:t>
            </a:r>
            <a:r>
              <a:rPr lang="en-US" sz="2000" dirty="0"/>
              <a:t> de </a:t>
            </a:r>
            <a:r>
              <a:rPr lang="en-US" sz="2000" dirty="0" err="1"/>
              <a:t>ce</a:t>
            </a:r>
            <a:r>
              <a:rPr lang="en-US" sz="2000" dirty="0"/>
              <a:t> module, </a:t>
            </a:r>
            <a:r>
              <a:rPr lang="en-US" sz="2000" dirty="0" err="1"/>
              <a:t>vous</a:t>
            </a:r>
            <a:r>
              <a:rPr lang="en-US" sz="2000" dirty="0"/>
              <a:t> </a:t>
            </a:r>
            <a:r>
              <a:rPr lang="en-US" sz="2000" dirty="0" err="1"/>
              <a:t>développerez</a:t>
            </a:r>
            <a:r>
              <a:rPr lang="en-US" sz="2000" dirty="0"/>
              <a:t> les </a:t>
            </a:r>
            <a:r>
              <a:rPr lang="en-US" sz="2000" dirty="0" err="1"/>
              <a:t>Compétences</a:t>
            </a:r>
            <a:r>
              <a:rPr lang="en-US" sz="2000" dirty="0"/>
              <a:t> pour </a:t>
            </a:r>
            <a:r>
              <a:rPr lang="en-US" sz="2000" dirty="0" err="1"/>
              <a:t>réussir</a:t>
            </a:r>
            <a:r>
              <a:rPr lang="en-US" sz="2000" dirty="0"/>
              <a:t> </a:t>
            </a:r>
            <a:r>
              <a:rPr lang="en-US" sz="2000" dirty="0" err="1"/>
              <a:t>suivantes</a:t>
            </a:r>
            <a:r>
              <a:rPr lang="en-US" sz="2000" dirty="0"/>
              <a:t> :</a:t>
            </a:r>
          </a:p>
          <a:p>
            <a:endParaRPr lang="en-CA" sz="2000" dirty="0"/>
          </a:p>
          <a:p>
            <a:pPr marL="0" indent="0">
              <a:buNone/>
            </a:pPr>
            <a:endParaRPr lang="en-CA" sz="2000" dirty="0"/>
          </a:p>
        </p:txBody>
      </p:sp>
    </p:spTree>
    <p:extLst>
      <p:ext uri="{BB962C8B-B14F-4D97-AF65-F5344CB8AC3E}">
        <p14:creationId xmlns:p14="http://schemas.microsoft.com/office/powerpoint/2010/main" val="3757631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4939994"/>
          </a:xfrm>
        </p:spPr>
        <p:txBody>
          <a:bodyPr vert="horz" lIns="91440" tIns="45720" rIns="91440" bIns="45720" rtlCol="0" anchor="t">
            <a:normAutofit/>
          </a:bodyPr>
          <a:lstStyle/>
          <a:p>
            <a:r>
              <a:rPr lang="fr-CA" dirty="0">
                <a:solidFill>
                  <a:srgbClr val="000000"/>
                </a:solidFill>
                <a:latin typeface="Century Gothic"/>
                <a:cs typeface="Arial"/>
              </a:rPr>
              <a:t>N’hésitez pas à parcourir les journaux, les dépliants et le web à la recherche de bons de réduction.</a:t>
            </a:r>
            <a:r>
              <a:rPr lang="fr-CA" dirty="0">
                <a:solidFill>
                  <a:srgbClr val="000000"/>
                </a:solidFill>
                <a:latin typeface="Century Gothic"/>
                <a:ea typeface="Calibri"/>
                <a:cs typeface="Calibri"/>
              </a:rPr>
              <a:t> </a:t>
            </a:r>
            <a:endParaRPr lang="en-CA" dirty="0">
              <a:latin typeface="Century Gothic"/>
            </a:endParaRPr>
          </a:p>
          <a:p>
            <a:r>
              <a:rPr lang="fr-CA" dirty="0">
                <a:solidFill>
                  <a:srgbClr val="000000"/>
                </a:solidFill>
                <a:latin typeface="Century Gothic"/>
                <a:cs typeface="Arial"/>
              </a:rPr>
              <a:t>Même s’ils ne semblent pas importants, les deux minutes que vous y consacrerez pour les découper en valent la peine. </a:t>
            </a:r>
            <a:endParaRPr lang="en-CA" dirty="0">
              <a:latin typeface="Century Gothic"/>
            </a:endParaRPr>
          </a:p>
          <a:p>
            <a:pPr lvl="1"/>
            <a:r>
              <a:rPr lang="fr-CA" sz="2000" dirty="0">
                <a:solidFill>
                  <a:srgbClr val="000000"/>
                </a:solidFill>
                <a:latin typeface="Century Gothic"/>
                <a:cs typeface="Arial"/>
              </a:rPr>
              <a:t>Par exemple, si vous utilisez deux bons de réduction de 1 $ par semaine, cela représente une économie de 104 $ par an.</a:t>
            </a:r>
            <a:endParaRPr lang="en-CA" sz="2000" dirty="0">
              <a:solidFill>
                <a:srgbClr val="000000"/>
              </a:solidFill>
              <a:latin typeface="Century Gothic"/>
              <a:cs typeface="Arial"/>
            </a:endParaRPr>
          </a:p>
          <a:p>
            <a:pPr lvl="1"/>
            <a:endParaRPr lang="fr-CA" dirty="0">
              <a:solidFill>
                <a:srgbClr val="000000"/>
              </a:solidFill>
              <a:cs typeface="Arial"/>
            </a:endParaRPr>
          </a:p>
          <a:p>
            <a:pPr lvl="1"/>
            <a:endParaRPr lang="fr-CA" dirty="0">
              <a:solidFill>
                <a:srgbClr val="000000"/>
              </a:solidFill>
              <a:cs typeface="Arial"/>
            </a:endParaRPr>
          </a:p>
          <a:p>
            <a:endParaRPr lang="en-CA" dirty="0"/>
          </a:p>
        </p:txBody>
      </p:sp>
      <p:sp>
        <p:nvSpPr>
          <p:cNvPr id="5" name="Titre 4">
            <a:extLst>
              <a:ext uri="{FF2B5EF4-FFF2-40B4-BE49-F238E27FC236}">
                <a16:creationId xmlns:a16="http://schemas.microsoft.com/office/drawing/2014/main" id="{47F6C485-AC35-6F8B-27FA-9FE10A5FB9F4}"/>
              </a:ext>
            </a:extLst>
          </p:cNvPr>
          <p:cNvSpPr>
            <a:spLocks noGrp="1"/>
          </p:cNvSpPr>
          <p:nvPr>
            <p:ph type="title"/>
          </p:nvPr>
        </p:nvSpPr>
        <p:spPr/>
        <p:txBody>
          <a:bodyPr/>
          <a:lstStyle/>
          <a:p>
            <a:r>
              <a:rPr lang="en-CA" dirty="0">
                <a:solidFill>
                  <a:schemeClr val="accent2">
                    <a:lumMod val="76000"/>
                  </a:schemeClr>
                </a:solidFill>
              </a:rPr>
              <a:t>B</a:t>
            </a:r>
            <a:r>
              <a:rPr lang="fr-CA" dirty="0" err="1">
                <a:solidFill>
                  <a:schemeClr val="accent2">
                    <a:lumMod val="76000"/>
                  </a:schemeClr>
                </a:solidFill>
                <a:latin typeface="Century Gothic"/>
                <a:cs typeface="Arial"/>
              </a:rPr>
              <a:t>ons</a:t>
            </a:r>
            <a:r>
              <a:rPr lang="fr-CA" dirty="0">
                <a:solidFill>
                  <a:schemeClr val="accent2">
                    <a:lumMod val="76000"/>
                  </a:schemeClr>
                </a:solidFill>
                <a:latin typeface="Century Gothic"/>
                <a:cs typeface="Arial"/>
              </a:rPr>
              <a:t> de réduction</a:t>
            </a:r>
            <a:endParaRPr lang="fr-FR" dirty="0"/>
          </a:p>
        </p:txBody>
      </p:sp>
      <p:pic>
        <p:nvPicPr>
          <p:cNvPr id="2" name="Image 1" descr="Image 15, Image">
            <a:extLst>
              <a:ext uri="{FF2B5EF4-FFF2-40B4-BE49-F238E27FC236}">
                <a16:creationId xmlns:a16="http://schemas.microsoft.com/office/drawing/2014/main" id="{BE4AD6D5-316F-9BCA-1087-31B8F30B573B}"/>
              </a:ext>
            </a:extLst>
          </p:cNvPr>
          <p:cNvPicPr>
            <a:picLocks noChangeAspect="1"/>
          </p:cNvPicPr>
          <p:nvPr/>
        </p:nvPicPr>
        <p:blipFill>
          <a:blip r:embed="rId2"/>
          <a:stretch>
            <a:fillRect/>
          </a:stretch>
        </p:blipFill>
        <p:spPr>
          <a:xfrm>
            <a:off x="4767263" y="4148752"/>
            <a:ext cx="2657475" cy="2714625"/>
          </a:xfrm>
          <a:prstGeom prst="rect">
            <a:avLst/>
          </a:prstGeom>
        </p:spPr>
      </p:pic>
    </p:spTree>
    <p:extLst>
      <p:ext uri="{BB962C8B-B14F-4D97-AF65-F5344CB8AC3E}">
        <p14:creationId xmlns:p14="http://schemas.microsoft.com/office/powerpoint/2010/main" val="2311644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946" y="2104845"/>
            <a:ext cx="10831666" cy="3777622"/>
          </a:xfrm>
        </p:spPr>
        <p:txBody>
          <a:bodyPr vert="horz" lIns="91440" tIns="45720" rIns="91440" bIns="45720" rtlCol="0" anchor="t">
            <a:normAutofit/>
          </a:bodyPr>
          <a:lstStyle/>
          <a:p>
            <a:r>
              <a:rPr lang="en-CA" dirty="0">
                <a:solidFill>
                  <a:schemeClr val="tx1"/>
                </a:solidFill>
              </a:rPr>
              <a:t>Est-</a:t>
            </a:r>
            <a:r>
              <a:rPr lang="en-CA" dirty="0" err="1">
                <a:solidFill>
                  <a:schemeClr val="tx1"/>
                </a:solidFill>
              </a:rPr>
              <a:t>ce</a:t>
            </a:r>
            <a:r>
              <a:rPr lang="en-CA" dirty="0">
                <a:solidFill>
                  <a:schemeClr val="tx1"/>
                </a:solidFill>
              </a:rPr>
              <a:t> que </a:t>
            </a:r>
            <a:r>
              <a:rPr lang="en-CA" dirty="0" err="1">
                <a:solidFill>
                  <a:schemeClr val="tx1"/>
                </a:solidFill>
              </a:rPr>
              <a:t>vous</a:t>
            </a:r>
            <a:r>
              <a:rPr lang="en-CA" dirty="0">
                <a:solidFill>
                  <a:schemeClr val="tx1"/>
                </a:solidFill>
              </a:rPr>
              <a:t> </a:t>
            </a:r>
            <a:r>
              <a:rPr lang="en-CA" dirty="0" err="1">
                <a:solidFill>
                  <a:schemeClr val="tx1"/>
                </a:solidFill>
              </a:rPr>
              <a:t>utilisez</a:t>
            </a:r>
            <a:r>
              <a:rPr lang="en-CA" dirty="0">
                <a:solidFill>
                  <a:schemeClr val="tx1"/>
                </a:solidFill>
              </a:rPr>
              <a:t> des coupons de </a:t>
            </a:r>
            <a:r>
              <a:rPr lang="en-CA" dirty="0" err="1">
                <a:solidFill>
                  <a:schemeClr val="tx1"/>
                </a:solidFill>
              </a:rPr>
              <a:t>réduction</a:t>
            </a:r>
            <a:r>
              <a:rPr lang="en-CA" dirty="0">
                <a:solidFill>
                  <a:schemeClr val="tx1"/>
                </a:solidFill>
              </a:rPr>
              <a:t>?</a:t>
            </a:r>
          </a:p>
          <a:p>
            <a:endParaRPr lang="en-CA" dirty="0"/>
          </a:p>
        </p:txBody>
      </p:sp>
      <p:pic>
        <p:nvPicPr>
          <p:cNvPr id="7" name="Picture 3">
            <a:extLst>
              <a:ext uri="{FF2B5EF4-FFF2-40B4-BE49-F238E27FC236}">
                <a16:creationId xmlns:a16="http://schemas.microsoft.com/office/drawing/2014/main" id="{64726F5B-F5AD-4B37-AF06-1C0F48743B4F}"/>
              </a:ext>
            </a:extLst>
          </p:cNvPr>
          <p:cNvPicPr>
            <a:picLocks noChangeAspect="1"/>
          </p:cNvPicPr>
          <p:nvPr/>
        </p:nvPicPr>
        <p:blipFill>
          <a:blip r:embed="rId2"/>
          <a:stretch>
            <a:fillRect/>
          </a:stretch>
        </p:blipFill>
        <p:spPr>
          <a:xfrm>
            <a:off x="672946" y="679288"/>
            <a:ext cx="579170" cy="585267"/>
          </a:xfrm>
          <a:prstGeom prst="rect">
            <a:avLst/>
          </a:prstGeom>
        </p:spPr>
      </p:pic>
      <p:sp>
        <p:nvSpPr>
          <p:cNvPr id="8" name="Titre 5">
            <a:extLst>
              <a:ext uri="{FF2B5EF4-FFF2-40B4-BE49-F238E27FC236}">
                <a16:creationId xmlns:a16="http://schemas.microsoft.com/office/drawing/2014/main" id="{89748E71-2387-FF8D-A4FE-CF14B0131759}"/>
              </a:ext>
            </a:extLst>
          </p:cNvPr>
          <p:cNvSpPr>
            <a:spLocks noGrp="1"/>
          </p:cNvSpPr>
          <p:nvPr>
            <p:ph type="title"/>
          </p:nvPr>
        </p:nvSpPr>
        <p:spPr>
          <a:xfrm>
            <a:off x="1252117" y="624110"/>
            <a:ext cx="10252495" cy="1280890"/>
          </a:xfrm>
        </p:spPr>
        <p:txBody>
          <a:bodyPr/>
          <a:lstStyle/>
          <a:p>
            <a:r>
              <a:rPr lang="fr-FR" dirty="0"/>
              <a:t>Discutons</a:t>
            </a:r>
          </a:p>
        </p:txBody>
      </p:sp>
    </p:spTree>
    <p:extLst>
      <p:ext uri="{BB962C8B-B14F-4D97-AF65-F5344CB8AC3E}">
        <p14:creationId xmlns:p14="http://schemas.microsoft.com/office/powerpoint/2010/main" val="1233446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076091"/>
            <a:ext cx="10826518" cy="3777622"/>
          </a:xfrm>
        </p:spPr>
        <p:txBody>
          <a:bodyPr vert="horz" lIns="91440" tIns="45720" rIns="91440" bIns="45720" rtlCol="0" anchor="t">
            <a:normAutofit/>
          </a:bodyPr>
          <a:lstStyle/>
          <a:p>
            <a:r>
              <a:rPr lang="en-CA" dirty="0" err="1">
                <a:solidFill>
                  <a:schemeClr val="tx1"/>
                </a:solidFill>
              </a:rPr>
              <a:t>Profitez</a:t>
            </a:r>
            <a:r>
              <a:rPr lang="en-CA" dirty="0">
                <a:solidFill>
                  <a:schemeClr val="tx1"/>
                </a:solidFill>
              </a:rPr>
              <a:t> des programmes de </a:t>
            </a:r>
            <a:r>
              <a:rPr lang="en-CA" dirty="0" err="1">
                <a:solidFill>
                  <a:schemeClr val="tx1"/>
                </a:solidFill>
              </a:rPr>
              <a:t>fidélité</a:t>
            </a:r>
            <a:r>
              <a:rPr lang="en-CA" dirty="0">
                <a:solidFill>
                  <a:schemeClr val="tx1"/>
                </a:solidFill>
              </a:rPr>
              <a:t> et des </a:t>
            </a:r>
            <a:r>
              <a:rPr lang="en-CA" dirty="0" err="1">
                <a:solidFill>
                  <a:schemeClr val="tx1"/>
                </a:solidFill>
              </a:rPr>
              <a:t>cartes</a:t>
            </a:r>
            <a:r>
              <a:rPr lang="en-CA" dirty="0">
                <a:solidFill>
                  <a:schemeClr val="tx1"/>
                </a:solidFill>
              </a:rPr>
              <a:t> de points </a:t>
            </a:r>
            <a:r>
              <a:rPr lang="en-CA" dirty="0" err="1">
                <a:solidFill>
                  <a:schemeClr val="tx1"/>
                </a:solidFill>
              </a:rPr>
              <a:t>proposés</a:t>
            </a:r>
            <a:r>
              <a:rPr lang="en-CA" dirty="0">
                <a:solidFill>
                  <a:schemeClr val="tx1"/>
                </a:solidFill>
              </a:rPr>
              <a:t> par les </a:t>
            </a:r>
            <a:r>
              <a:rPr lang="en-CA" dirty="0" err="1">
                <a:solidFill>
                  <a:schemeClr val="tx1"/>
                </a:solidFill>
              </a:rPr>
              <a:t>commerces</a:t>
            </a:r>
            <a:r>
              <a:rPr lang="en-CA" dirty="0">
                <a:solidFill>
                  <a:schemeClr val="tx1"/>
                </a:solidFill>
              </a:rPr>
              <a:t>.</a:t>
            </a:r>
          </a:p>
          <a:p>
            <a:r>
              <a:rPr lang="en-CA" dirty="0" err="1">
                <a:solidFill>
                  <a:schemeClr val="tx1"/>
                </a:solidFill>
              </a:rPr>
              <a:t>Plusieurs</a:t>
            </a:r>
            <a:r>
              <a:rPr lang="en-CA" dirty="0">
                <a:solidFill>
                  <a:schemeClr val="tx1"/>
                </a:solidFill>
              </a:rPr>
              <a:t> </a:t>
            </a:r>
            <a:r>
              <a:rPr lang="en-CA" dirty="0" err="1">
                <a:solidFill>
                  <a:schemeClr val="tx1"/>
                </a:solidFill>
              </a:rPr>
              <a:t>d'entre</a:t>
            </a:r>
            <a:r>
              <a:rPr lang="en-CA" dirty="0">
                <a:solidFill>
                  <a:schemeClr val="tx1"/>
                </a:solidFill>
              </a:rPr>
              <a:t> </a:t>
            </a:r>
            <a:r>
              <a:rPr lang="en-CA" dirty="0" err="1">
                <a:solidFill>
                  <a:schemeClr val="tx1"/>
                </a:solidFill>
              </a:rPr>
              <a:t>eux</a:t>
            </a:r>
            <a:r>
              <a:rPr lang="en-CA" dirty="0">
                <a:solidFill>
                  <a:schemeClr val="tx1"/>
                </a:solidFill>
              </a:rPr>
              <a:t> </a:t>
            </a:r>
            <a:r>
              <a:rPr lang="en-CA" dirty="0" err="1">
                <a:solidFill>
                  <a:schemeClr val="tx1"/>
                </a:solidFill>
              </a:rPr>
              <a:t>vous</a:t>
            </a:r>
            <a:r>
              <a:rPr lang="en-CA" dirty="0">
                <a:solidFill>
                  <a:schemeClr val="tx1"/>
                </a:solidFill>
              </a:rPr>
              <a:t> </a:t>
            </a:r>
            <a:r>
              <a:rPr lang="en-CA" dirty="0" err="1">
                <a:solidFill>
                  <a:schemeClr val="tx1"/>
                </a:solidFill>
              </a:rPr>
              <a:t>permettent</a:t>
            </a:r>
            <a:r>
              <a:rPr lang="en-CA" dirty="0">
                <a:solidFill>
                  <a:schemeClr val="tx1"/>
                </a:solidFill>
              </a:rPr>
              <a:t> </a:t>
            </a:r>
            <a:r>
              <a:rPr lang="en-CA" dirty="0" err="1">
                <a:solidFill>
                  <a:schemeClr val="tx1"/>
                </a:solidFill>
              </a:rPr>
              <a:t>d'accumiler</a:t>
            </a:r>
            <a:r>
              <a:rPr lang="en-CA" dirty="0">
                <a:solidFill>
                  <a:schemeClr val="tx1"/>
                </a:solidFill>
              </a:rPr>
              <a:t> des points pour </a:t>
            </a:r>
            <a:r>
              <a:rPr lang="en-CA" dirty="0" err="1">
                <a:solidFill>
                  <a:schemeClr val="tx1"/>
                </a:solidFill>
              </a:rPr>
              <a:t>obtenir</a:t>
            </a:r>
            <a:r>
              <a:rPr lang="en-CA" dirty="0">
                <a:solidFill>
                  <a:schemeClr val="tx1"/>
                </a:solidFill>
              </a:rPr>
              <a:t> des articles </a:t>
            </a:r>
            <a:r>
              <a:rPr lang="en-CA" dirty="0" err="1">
                <a:solidFill>
                  <a:schemeClr val="tx1"/>
                </a:solidFill>
              </a:rPr>
              <a:t>ou</a:t>
            </a:r>
            <a:r>
              <a:rPr lang="en-CA" dirty="0">
                <a:solidFill>
                  <a:schemeClr val="tx1"/>
                </a:solidFill>
              </a:rPr>
              <a:t> des services </a:t>
            </a:r>
            <a:r>
              <a:rPr lang="en-CA" dirty="0" err="1">
                <a:solidFill>
                  <a:schemeClr val="tx1"/>
                </a:solidFill>
              </a:rPr>
              <a:t>gratuitement</a:t>
            </a:r>
            <a:endParaRPr lang="en-CA" dirty="0">
              <a:solidFill>
                <a:schemeClr val="tx1"/>
              </a:solidFill>
            </a:endParaRPr>
          </a:p>
          <a:p>
            <a:endParaRPr lang="en-CA" dirty="0">
              <a:solidFill>
                <a:schemeClr val="tx1"/>
              </a:solidFill>
            </a:endParaRPr>
          </a:p>
        </p:txBody>
      </p:sp>
      <p:sp>
        <p:nvSpPr>
          <p:cNvPr id="5" name="Titre 4">
            <a:extLst>
              <a:ext uri="{FF2B5EF4-FFF2-40B4-BE49-F238E27FC236}">
                <a16:creationId xmlns:a16="http://schemas.microsoft.com/office/drawing/2014/main" id="{341B3BC1-A9C7-A223-E01E-0E0E1D70D47A}"/>
              </a:ext>
            </a:extLst>
          </p:cNvPr>
          <p:cNvSpPr>
            <a:spLocks noGrp="1"/>
          </p:cNvSpPr>
          <p:nvPr>
            <p:ph type="title"/>
          </p:nvPr>
        </p:nvSpPr>
        <p:spPr/>
        <p:txBody>
          <a:bodyPr>
            <a:normAutofit/>
          </a:bodyPr>
          <a:lstStyle/>
          <a:p>
            <a:r>
              <a:rPr lang="en-CA" dirty="0"/>
              <a:t>Programmes de </a:t>
            </a:r>
            <a:r>
              <a:rPr lang="en-CA" dirty="0" err="1"/>
              <a:t>récompenses</a:t>
            </a:r>
            <a:r>
              <a:rPr lang="en-CA" dirty="0"/>
              <a:t> et </a:t>
            </a:r>
            <a:r>
              <a:rPr lang="en-CA" dirty="0" err="1"/>
              <a:t>cartes</a:t>
            </a:r>
            <a:r>
              <a:rPr lang="en-CA" dirty="0"/>
              <a:t> de points</a:t>
            </a:r>
            <a:endParaRPr lang="fr-FR" dirty="0"/>
          </a:p>
        </p:txBody>
      </p:sp>
    </p:spTree>
    <p:extLst>
      <p:ext uri="{BB962C8B-B14F-4D97-AF65-F5344CB8AC3E}">
        <p14:creationId xmlns:p14="http://schemas.microsoft.com/office/powerpoint/2010/main" val="3786926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2946" y="2119223"/>
            <a:ext cx="10831666" cy="1189698"/>
          </a:xfrm>
        </p:spPr>
        <p:txBody>
          <a:bodyPr vert="horz" lIns="91440" tIns="45720" rIns="91440" bIns="45720" rtlCol="0" anchor="t">
            <a:normAutofit/>
          </a:bodyPr>
          <a:lstStyle/>
          <a:p>
            <a:r>
              <a:rPr lang="fr-CA" dirty="0">
                <a:solidFill>
                  <a:schemeClr val="tx1"/>
                </a:solidFill>
                <a:latin typeface="Century Gothic"/>
                <a:cs typeface="Arial"/>
              </a:rPr>
              <a:t>Connaissez-vous des programmes de fidélité ou des systèmes de points offerts par des commerces locaux ?</a:t>
            </a:r>
            <a:r>
              <a:rPr lang="en-CA" dirty="0">
                <a:solidFill>
                  <a:schemeClr val="tx1"/>
                </a:solidFill>
              </a:rPr>
              <a:t>  </a:t>
            </a:r>
            <a:endParaRPr lang="fr-FR" dirty="0">
              <a:solidFill>
                <a:schemeClr val="tx1"/>
              </a:solidFill>
            </a:endParaRPr>
          </a:p>
          <a:p>
            <a:endParaRPr lang="en-CA" dirty="0">
              <a:solidFill>
                <a:schemeClr val="tx1"/>
              </a:solidFill>
            </a:endParaRPr>
          </a:p>
        </p:txBody>
      </p:sp>
      <p:pic>
        <p:nvPicPr>
          <p:cNvPr id="7" name="Picture 3">
            <a:extLst>
              <a:ext uri="{FF2B5EF4-FFF2-40B4-BE49-F238E27FC236}">
                <a16:creationId xmlns:a16="http://schemas.microsoft.com/office/drawing/2014/main" id="{0494E491-3C4E-D209-7194-0191FFFEE7D9}"/>
              </a:ext>
            </a:extLst>
          </p:cNvPr>
          <p:cNvPicPr>
            <a:picLocks noChangeAspect="1"/>
          </p:cNvPicPr>
          <p:nvPr/>
        </p:nvPicPr>
        <p:blipFill>
          <a:blip r:embed="rId2"/>
          <a:stretch>
            <a:fillRect/>
          </a:stretch>
        </p:blipFill>
        <p:spPr>
          <a:xfrm>
            <a:off x="672946" y="679288"/>
            <a:ext cx="579170" cy="585267"/>
          </a:xfrm>
          <a:prstGeom prst="rect">
            <a:avLst/>
          </a:prstGeom>
        </p:spPr>
      </p:pic>
      <p:sp>
        <p:nvSpPr>
          <p:cNvPr id="8" name="Titre 5">
            <a:extLst>
              <a:ext uri="{FF2B5EF4-FFF2-40B4-BE49-F238E27FC236}">
                <a16:creationId xmlns:a16="http://schemas.microsoft.com/office/drawing/2014/main" id="{987F645A-CE86-8A16-0362-27F972D8D95E}"/>
              </a:ext>
            </a:extLst>
          </p:cNvPr>
          <p:cNvSpPr>
            <a:spLocks noGrp="1"/>
          </p:cNvSpPr>
          <p:nvPr>
            <p:ph type="title"/>
          </p:nvPr>
        </p:nvSpPr>
        <p:spPr>
          <a:xfrm>
            <a:off x="1252117" y="624110"/>
            <a:ext cx="10252495" cy="1280890"/>
          </a:xfrm>
        </p:spPr>
        <p:txBody>
          <a:bodyPr/>
          <a:lstStyle/>
          <a:p>
            <a:r>
              <a:rPr lang="fr-FR" dirty="0"/>
              <a:t>Discutons</a:t>
            </a:r>
          </a:p>
        </p:txBody>
      </p:sp>
    </p:spTree>
    <p:extLst>
      <p:ext uri="{BB962C8B-B14F-4D97-AF65-F5344CB8AC3E}">
        <p14:creationId xmlns:p14="http://schemas.microsoft.com/office/powerpoint/2010/main" val="1395370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147977"/>
            <a:ext cx="10826518" cy="3777622"/>
          </a:xfrm>
        </p:spPr>
        <p:txBody>
          <a:bodyPr vert="horz" lIns="91440" tIns="45720" rIns="91440" bIns="45720" rtlCol="0" anchor="t">
            <a:normAutofit/>
          </a:bodyPr>
          <a:lstStyle/>
          <a:p>
            <a:r>
              <a:rPr lang="fr-CA" dirty="0">
                <a:solidFill>
                  <a:srgbClr val="000000"/>
                </a:solidFill>
                <a:latin typeface="Century Gothic"/>
                <a:cs typeface="Arial"/>
              </a:rPr>
              <a:t>Dans la mesure du possible, optez pour les marques de distributeur (ou les marques maison) plutôt que pour les marques nationales.</a:t>
            </a:r>
            <a:endParaRPr lang="fr-FR" dirty="0">
              <a:latin typeface="Century Gothic"/>
            </a:endParaRPr>
          </a:p>
          <a:p>
            <a:pPr lvl="1"/>
            <a:r>
              <a:rPr lang="fr-CA" sz="2000" dirty="0">
                <a:solidFill>
                  <a:srgbClr val="000000"/>
                </a:solidFill>
                <a:latin typeface="Century Gothic"/>
                <a:cs typeface="Arial"/>
              </a:rPr>
              <a:t>Par exemple, si vous faites vos courses chez No </a:t>
            </a:r>
            <a:r>
              <a:rPr lang="fr-CA" sz="2000" dirty="0" err="1">
                <a:solidFill>
                  <a:srgbClr val="000000"/>
                </a:solidFill>
                <a:latin typeface="Century Gothic"/>
                <a:cs typeface="Arial"/>
              </a:rPr>
              <a:t>Frills</a:t>
            </a:r>
            <a:r>
              <a:rPr lang="fr-CA" sz="2000" dirty="0">
                <a:solidFill>
                  <a:srgbClr val="000000"/>
                </a:solidFill>
                <a:latin typeface="Century Gothic"/>
                <a:cs typeface="Arial"/>
              </a:rPr>
              <a:t> ou chez Indépendant, choisissez les produits PC plutôt que les produits de marque, qui pourraient être plus chers.</a:t>
            </a:r>
            <a:endParaRPr lang="en-CA" sz="2000" dirty="0">
              <a:solidFill>
                <a:srgbClr val="000000"/>
              </a:solidFill>
              <a:latin typeface="Century Gothic"/>
              <a:cs typeface="Arial"/>
            </a:endParaRPr>
          </a:p>
          <a:p>
            <a:endParaRPr lang="en-CA" dirty="0"/>
          </a:p>
        </p:txBody>
      </p:sp>
      <p:sp>
        <p:nvSpPr>
          <p:cNvPr id="5" name="Titre 4">
            <a:extLst>
              <a:ext uri="{FF2B5EF4-FFF2-40B4-BE49-F238E27FC236}">
                <a16:creationId xmlns:a16="http://schemas.microsoft.com/office/drawing/2014/main" id="{E2622FBE-7803-84A6-6D0C-6429ED173842}"/>
              </a:ext>
            </a:extLst>
          </p:cNvPr>
          <p:cNvSpPr>
            <a:spLocks noGrp="1"/>
          </p:cNvSpPr>
          <p:nvPr>
            <p:ph type="title"/>
          </p:nvPr>
        </p:nvSpPr>
        <p:spPr/>
        <p:txBody>
          <a:bodyPr/>
          <a:lstStyle/>
          <a:p>
            <a:r>
              <a:rPr lang="en-CA" dirty="0" err="1"/>
              <a:t>Évitez</a:t>
            </a:r>
            <a:r>
              <a:rPr lang="en-CA" dirty="0"/>
              <a:t> les marques</a:t>
            </a:r>
            <a:endParaRPr lang="fr-FR" dirty="0"/>
          </a:p>
        </p:txBody>
      </p:sp>
    </p:spTree>
    <p:extLst>
      <p:ext uri="{BB962C8B-B14F-4D97-AF65-F5344CB8AC3E}">
        <p14:creationId xmlns:p14="http://schemas.microsoft.com/office/powerpoint/2010/main" val="2781180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981" y="1874808"/>
            <a:ext cx="10892631" cy="3777622"/>
          </a:xfrm>
        </p:spPr>
        <p:txBody>
          <a:bodyPr vert="horz" lIns="91440" tIns="45720" rIns="91440" bIns="45720" rtlCol="0" anchor="t">
            <a:normAutofit/>
          </a:bodyPr>
          <a:lstStyle/>
          <a:p>
            <a:r>
              <a:rPr lang="fr-CA" dirty="0">
                <a:solidFill>
                  <a:srgbClr val="000000"/>
                </a:solidFill>
                <a:latin typeface="Century Gothic"/>
                <a:cs typeface="Arial"/>
              </a:rPr>
              <a:t>Choisissez quatre produits de marque et comparez leur prix à celui d’un produit de marque distributeur. </a:t>
            </a:r>
            <a:endParaRPr lang="en-CA" dirty="0">
              <a:solidFill>
                <a:srgbClr val="000000"/>
              </a:solidFill>
              <a:latin typeface="Century Gothic"/>
              <a:cs typeface="Arial"/>
            </a:endParaRPr>
          </a:p>
          <a:p>
            <a:r>
              <a:rPr lang="fr-CA" dirty="0">
                <a:solidFill>
                  <a:srgbClr val="000000"/>
                </a:solidFill>
                <a:latin typeface="Century Gothic"/>
                <a:cs typeface="Arial"/>
              </a:rPr>
              <a:t>Consultez Internet pour trouver les prix et notez vos résultats dans le tableau dans votre manuel.</a:t>
            </a:r>
            <a:endParaRPr lang="en-CA" dirty="0">
              <a:solidFill>
                <a:srgbClr val="000000"/>
              </a:solidFill>
              <a:latin typeface="Century Gothic"/>
              <a:cs typeface="Arial"/>
            </a:endParaRPr>
          </a:p>
        </p:txBody>
      </p:sp>
      <p:sp>
        <p:nvSpPr>
          <p:cNvPr id="6" name="Titre 5">
            <a:extLst>
              <a:ext uri="{FF2B5EF4-FFF2-40B4-BE49-F238E27FC236}">
                <a16:creationId xmlns:a16="http://schemas.microsoft.com/office/drawing/2014/main" id="{7CE5DCDE-CA04-0A31-F452-B638A1D6E24E}"/>
              </a:ext>
            </a:extLst>
          </p:cNvPr>
          <p:cNvSpPr>
            <a:spLocks noGrp="1"/>
          </p:cNvSpPr>
          <p:nvPr>
            <p:ph type="title"/>
          </p:nvPr>
        </p:nvSpPr>
        <p:spPr>
          <a:xfrm>
            <a:off x="1252115" y="624110"/>
            <a:ext cx="10252497" cy="1280890"/>
          </a:xfrm>
        </p:spPr>
        <p:txBody>
          <a:bodyPr/>
          <a:lstStyle/>
          <a:p>
            <a:r>
              <a:rPr lang="fr-FR" dirty="0"/>
              <a:t>Activité</a:t>
            </a:r>
          </a:p>
        </p:txBody>
      </p:sp>
      <p:pic>
        <p:nvPicPr>
          <p:cNvPr id="8" name="Picture 3">
            <a:extLst>
              <a:ext uri="{FF2B5EF4-FFF2-40B4-BE49-F238E27FC236}">
                <a16:creationId xmlns:a16="http://schemas.microsoft.com/office/drawing/2014/main" id="{1E9B529F-2F0C-AD9B-388B-CDB3BDB468D3}"/>
              </a:ext>
            </a:extLst>
          </p:cNvPr>
          <p:cNvPicPr>
            <a:picLocks noChangeAspect="1"/>
          </p:cNvPicPr>
          <p:nvPr/>
        </p:nvPicPr>
        <p:blipFill>
          <a:blip r:embed="rId2"/>
          <a:stretch>
            <a:fillRect/>
          </a:stretch>
        </p:blipFill>
        <p:spPr>
          <a:xfrm>
            <a:off x="611981" y="624420"/>
            <a:ext cx="640135" cy="640135"/>
          </a:xfrm>
          <a:prstGeom prst="rect">
            <a:avLst/>
          </a:prstGeom>
        </p:spPr>
      </p:pic>
    </p:spTree>
    <p:extLst>
      <p:ext uri="{BB962C8B-B14F-4D97-AF65-F5344CB8AC3E}">
        <p14:creationId xmlns:p14="http://schemas.microsoft.com/office/powerpoint/2010/main" val="3496459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004204"/>
            <a:ext cx="10826518" cy="3777622"/>
          </a:xfrm>
        </p:spPr>
        <p:txBody>
          <a:bodyPr vert="horz" lIns="91440" tIns="45720" rIns="91440" bIns="45720" rtlCol="0" anchor="t">
            <a:normAutofit/>
          </a:bodyPr>
          <a:lstStyle/>
          <a:p>
            <a:r>
              <a:rPr lang="fr-CA" dirty="0">
                <a:solidFill>
                  <a:srgbClr val="000000"/>
                </a:solidFill>
                <a:latin typeface="Century Gothic"/>
                <a:cs typeface="Arial"/>
              </a:rPr>
              <a:t>Si cela vous semble judicieux, achetez en vrac. </a:t>
            </a:r>
            <a:endParaRPr lang="en-CA" dirty="0">
              <a:solidFill>
                <a:srgbClr val="000000"/>
              </a:solidFill>
              <a:latin typeface="Century Gothic"/>
              <a:cs typeface="Arial"/>
            </a:endParaRPr>
          </a:p>
          <a:p>
            <a:pPr lvl="1"/>
            <a:r>
              <a:rPr lang="fr-CA" sz="2000" dirty="0">
                <a:solidFill>
                  <a:srgbClr val="000000"/>
                </a:solidFill>
                <a:latin typeface="Century Gothic"/>
                <a:cs typeface="Arial"/>
              </a:rPr>
              <a:t>Par exemple, si un article que vous utilisez régulièrement est en solde, achetez-en de plus grandes quantités. </a:t>
            </a:r>
          </a:p>
        </p:txBody>
      </p:sp>
      <p:sp>
        <p:nvSpPr>
          <p:cNvPr id="5" name="Titre 4">
            <a:extLst>
              <a:ext uri="{FF2B5EF4-FFF2-40B4-BE49-F238E27FC236}">
                <a16:creationId xmlns:a16="http://schemas.microsoft.com/office/drawing/2014/main" id="{0E62FE0E-BFE9-EA6D-FA4B-4FA2B7CE6E30}"/>
              </a:ext>
            </a:extLst>
          </p:cNvPr>
          <p:cNvSpPr>
            <a:spLocks noGrp="1"/>
          </p:cNvSpPr>
          <p:nvPr>
            <p:ph type="title"/>
          </p:nvPr>
        </p:nvSpPr>
        <p:spPr/>
        <p:txBody>
          <a:bodyPr/>
          <a:lstStyle/>
          <a:p>
            <a:r>
              <a:rPr lang="fr-CA" dirty="0">
                <a:solidFill>
                  <a:schemeClr val="accent2">
                    <a:lumMod val="76000"/>
                  </a:schemeClr>
                </a:solidFill>
                <a:latin typeface="Century Gothic"/>
                <a:cs typeface="Arial"/>
              </a:rPr>
              <a:t>Acheter en vrac</a:t>
            </a:r>
            <a:endParaRPr lang="fr-FR" dirty="0"/>
          </a:p>
        </p:txBody>
      </p:sp>
    </p:spTree>
    <p:extLst>
      <p:ext uri="{BB962C8B-B14F-4D97-AF65-F5344CB8AC3E}">
        <p14:creationId xmlns:p14="http://schemas.microsoft.com/office/powerpoint/2010/main" val="2847428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98B30B1-56DD-B1A1-DFAF-10F0E7B071B5}"/>
              </a:ext>
            </a:extLst>
          </p:cNvPr>
          <p:cNvSpPr>
            <a:spLocks noGrp="1"/>
          </p:cNvSpPr>
          <p:nvPr>
            <p:ph type="title"/>
          </p:nvPr>
        </p:nvSpPr>
        <p:spPr/>
        <p:txBody>
          <a:bodyPr/>
          <a:lstStyle/>
          <a:p>
            <a:r>
              <a:rPr lang="fr-CA" dirty="0">
                <a:solidFill>
                  <a:schemeClr val="accent2">
                    <a:lumMod val="76000"/>
                  </a:schemeClr>
                </a:solidFill>
                <a:latin typeface="Century Gothic"/>
                <a:cs typeface="Arial"/>
              </a:rPr>
              <a:t>Acheter en vrac</a:t>
            </a:r>
            <a:endParaRPr lang="fr-FR" dirty="0"/>
          </a:p>
        </p:txBody>
      </p:sp>
      <p:sp>
        <p:nvSpPr>
          <p:cNvPr id="6" name="Content Placeholder 2">
            <a:extLst>
              <a:ext uri="{FF2B5EF4-FFF2-40B4-BE49-F238E27FC236}">
                <a16:creationId xmlns:a16="http://schemas.microsoft.com/office/drawing/2014/main" id="{6AB65EC1-6547-6765-F73B-1D6967AD9433}"/>
              </a:ext>
            </a:extLst>
          </p:cNvPr>
          <p:cNvSpPr txBox="1">
            <a:spLocks/>
          </p:cNvSpPr>
          <p:nvPr/>
        </p:nvSpPr>
        <p:spPr>
          <a:xfrm>
            <a:off x="678095" y="2004204"/>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Un achat plus important est un investissement qui vous permettra de faire des économies plus tard, car vous n’aurez pas à acheter le produit au prix régulier la prochaine fois que vous en aurez besoin. </a:t>
            </a:r>
            <a:endParaRPr lang="fr-CA" sz="2000" dirty="0">
              <a:solidFill>
                <a:srgbClr val="000000"/>
              </a:solidFill>
              <a:latin typeface="Century Gothic"/>
              <a:cs typeface="Arial"/>
            </a:endParaRPr>
          </a:p>
        </p:txBody>
      </p:sp>
    </p:spTree>
    <p:extLst>
      <p:ext uri="{BB962C8B-B14F-4D97-AF65-F5344CB8AC3E}">
        <p14:creationId xmlns:p14="http://schemas.microsoft.com/office/powerpoint/2010/main" val="41425312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BA53A85-CF07-6F54-3F3C-A9B365FAB61E}"/>
              </a:ext>
            </a:extLst>
          </p:cNvPr>
          <p:cNvSpPr txBox="1">
            <a:spLocks/>
          </p:cNvSpPr>
          <p:nvPr/>
        </p:nvSpPr>
        <p:spPr>
          <a:xfrm>
            <a:off x="678095" y="2004204"/>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De plus, acheter une boite ou un paquet plus grand permet parfois de dépenser moins au total.</a:t>
            </a:r>
            <a:endParaRPr lang="en-CA" dirty="0">
              <a:solidFill>
                <a:srgbClr val="000000"/>
              </a:solidFill>
              <a:latin typeface="Century Gothic"/>
              <a:cs typeface="Arial"/>
            </a:endParaRPr>
          </a:p>
          <a:p>
            <a:endParaRPr lang="fr-CA" dirty="0">
              <a:solidFill>
                <a:srgbClr val="000000"/>
              </a:solidFill>
              <a:latin typeface="Century Gothic"/>
              <a:cs typeface="Arial"/>
            </a:endParaRPr>
          </a:p>
          <a:p>
            <a:pPr lvl="1"/>
            <a:endParaRPr lang="fr-CA" sz="2000" dirty="0">
              <a:solidFill>
                <a:srgbClr val="000000"/>
              </a:solidFill>
              <a:latin typeface="Century Gothic"/>
              <a:cs typeface="Arial"/>
            </a:endParaRPr>
          </a:p>
        </p:txBody>
      </p:sp>
      <p:sp>
        <p:nvSpPr>
          <p:cNvPr id="5" name="Titre 4">
            <a:extLst>
              <a:ext uri="{FF2B5EF4-FFF2-40B4-BE49-F238E27FC236}">
                <a16:creationId xmlns:a16="http://schemas.microsoft.com/office/drawing/2014/main" id="{AA4209DD-B2C0-91CF-E789-F1A36B55AAD9}"/>
              </a:ext>
            </a:extLst>
          </p:cNvPr>
          <p:cNvSpPr>
            <a:spLocks noGrp="1"/>
          </p:cNvSpPr>
          <p:nvPr>
            <p:ph type="title"/>
          </p:nvPr>
        </p:nvSpPr>
        <p:spPr/>
        <p:txBody>
          <a:bodyPr/>
          <a:lstStyle/>
          <a:p>
            <a:r>
              <a:rPr lang="fr-CA" dirty="0">
                <a:solidFill>
                  <a:schemeClr val="accent2">
                    <a:lumMod val="76000"/>
                  </a:schemeClr>
                </a:solidFill>
              </a:rPr>
              <a:t>Acheter en vrac</a:t>
            </a:r>
            <a:endParaRPr lang="fr-FR" dirty="0"/>
          </a:p>
        </p:txBody>
      </p:sp>
    </p:spTree>
    <p:extLst>
      <p:ext uri="{BB962C8B-B14F-4D97-AF65-F5344CB8AC3E}">
        <p14:creationId xmlns:p14="http://schemas.microsoft.com/office/powerpoint/2010/main" val="2323318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88A46D29-8DCE-771E-BCE2-CDA4E9E71E14}"/>
              </a:ext>
            </a:extLst>
          </p:cNvPr>
          <p:cNvSpPr>
            <a:spLocks noGrp="1"/>
          </p:cNvSpPr>
          <p:nvPr>
            <p:ph type="title"/>
          </p:nvPr>
        </p:nvSpPr>
        <p:spPr/>
        <p:txBody>
          <a:bodyPr/>
          <a:lstStyle/>
          <a:p>
            <a:r>
              <a:rPr lang="fr-CA" dirty="0">
                <a:solidFill>
                  <a:schemeClr val="accent2">
                    <a:lumMod val="76000"/>
                  </a:schemeClr>
                </a:solidFill>
              </a:rPr>
              <a:t>Acheter en vrac</a:t>
            </a:r>
            <a:endParaRPr lang="fr-FR" dirty="0"/>
          </a:p>
        </p:txBody>
      </p:sp>
      <p:sp>
        <p:nvSpPr>
          <p:cNvPr id="6" name="Content Placeholder 2">
            <a:extLst>
              <a:ext uri="{FF2B5EF4-FFF2-40B4-BE49-F238E27FC236}">
                <a16:creationId xmlns:a16="http://schemas.microsoft.com/office/drawing/2014/main" id="{236A55A2-86AB-86D3-674E-8D2FBAD2CA8C}"/>
              </a:ext>
            </a:extLst>
          </p:cNvPr>
          <p:cNvSpPr txBox="1">
            <a:spLocks/>
          </p:cNvSpPr>
          <p:nvPr/>
        </p:nvSpPr>
        <p:spPr>
          <a:xfrm>
            <a:off x="678095" y="2004204"/>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fr-CA" dirty="0">
                <a:solidFill>
                  <a:srgbClr val="000000"/>
                </a:solidFill>
                <a:latin typeface="Century Gothic"/>
                <a:cs typeface="Arial"/>
              </a:rPr>
              <a:t>Exemple : </a:t>
            </a:r>
          </a:p>
          <a:p>
            <a:r>
              <a:rPr lang="fr-CA" dirty="0">
                <a:solidFill>
                  <a:srgbClr val="000000"/>
                </a:solidFill>
                <a:latin typeface="Century Gothic"/>
                <a:cs typeface="Arial"/>
              </a:rPr>
              <a:t>Une boite de couches contenant 200 couches coute 41,97 $.</a:t>
            </a:r>
          </a:p>
          <a:p>
            <a:pPr lvl="1"/>
            <a:r>
              <a:rPr lang="fr-CA" dirty="0">
                <a:solidFill>
                  <a:srgbClr val="000000"/>
                </a:solidFill>
                <a:latin typeface="Century Gothic"/>
                <a:cs typeface="Arial"/>
              </a:rPr>
              <a:t>41,97 $ ÷ 200 = 0,21 $</a:t>
            </a:r>
          </a:p>
          <a:p>
            <a:pPr lvl="1"/>
            <a:r>
              <a:rPr lang="fr-CA" dirty="0">
                <a:solidFill>
                  <a:srgbClr val="000000"/>
                </a:solidFill>
                <a:latin typeface="Century Gothic"/>
                <a:cs typeface="Arial"/>
              </a:rPr>
              <a:t>Chaque couche coute 0,21 $</a:t>
            </a:r>
          </a:p>
          <a:p>
            <a:endParaRPr lang="fr-CA" dirty="0">
              <a:solidFill>
                <a:srgbClr val="000000"/>
              </a:solidFill>
              <a:latin typeface="Century Gothic"/>
              <a:cs typeface="Arial"/>
            </a:endParaRPr>
          </a:p>
          <a:p>
            <a:r>
              <a:rPr lang="fr-CA" dirty="0">
                <a:solidFill>
                  <a:srgbClr val="000000"/>
                </a:solidFill>
                <a:latin typeface="Century Gothic"/>
                <a:cs typeface="Arial"/>
              </a:rPr>
              <a:t>Une boite de couches contenant 84 couches coute 19,99 $</a:t>
            </a:r>
          </a:p>
          <a:p>
            <a:pPr lvl="1"/>
            <a:r>
              <a:rPr lang="fr-CA" dirty="0">
                <a:solidFill>
                  <a:srgbClr val="000000"/>
                </a:solidFill>
                <a:latin typeface="Century Gothic"/>
                <a:cs typeface="Arial"/>
              </a:rPr>
              <a:t>19,97 $ ÷ 80 = 0,25 $</a:t>
            </a:r>
          </a:p>
          <a:p>
            <a:pPr lvl="1"/>
            <a:r>
              <a:rPr lang="fr-CA" dirty="0">
                <a:solidFill>
                  <a:srgbClr val="000000"/>
                </a:solidFill>
                <a:latin typeface="Century Gothic"/>
                <a:cs typeface="Arial"/>
              </a:rPr>
              <a:t>Chaque couche coute 0,25 $</a:t>
            </a:r>
          </a:p>
          <a:p>
            <a:endParaRPr lang="fr-CA" dirty="0">
              <a:solidFill>
                <a:srgbClr val="000000"/>
              </a:solidFill>
              <a:latin typeface="Century Gothic"/>
              <a:cs typeface="Arial"/>
            </a:endParaRPr>
          </a:p>
          <a:p>
            <a:endParaRPr lang="fr-CA" dirty="0">
              <a:solidFill>
                <a:srgbClr val="000000"/>
              </a:solidFill>
              <a:latin typeface="Century Gothic"/>
              <a:cs typeface="Arial"/>
            </a:endParaRPr>
          </a:p>
          <a:p>
            <a:endParaRPr lang="fr-CA" dirty="0">
              <a:solidFill>
                <a:srgbClr val="000000"/>
              </a:solidFill>
              <a:latin typeface="Century Gothic"/>
              <a:cs typeface="Arial"/>
            </a:endParaRPr>
          </a:p>
          <a:p>
            <a:endParaRPr lang="en-CA" dirty="0">
              <a:solidFill>
                <a:srgbClr val="000000"/>
              </a:solidFill>
              <a:latin typeface="Century Gothic"/>
              <a:cs typeface="Arial"/>
            </a:endParaRPr>
          </a:p>
          <a:p>
            <a:endParaRPr lang="fr-CA" dirty="0">
              <a:solidFill>
                <a:srgbClr val="000000"/>
              </a:solidFill>
              <a:latin typeface="Century Gothic"/>
              <a:cs typeface="Arial"/>
            </a:endParaRPr>
          </a:p>
          <a:p>
            <a:pPr lvl="1"/>
            <a:endParaRPr lang="fr-CA" sz="2000" dirty="0">
              <a:solidFill>
                <a:srgbClr val="000000"/>
              </a:solidFill>
              <a:latin typeface="Century Gothic"/>
              <a:cs typeface="Arial"/>
            </a:endParaRPr>
          </a:p>
        </p:txBody>
      </p:sp>
    </p:spTree>
    <p:extLst>
      <p:ext uri="{BB962C8B-B14F-4D97-AF65-F5344CB8AC3E}">
        <p14:creationId xmlns:p14="http://schemas.microsoft.com/office/powerpoint/2010/main" val="2499037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54121" y="624110"/>
            <a:ext cx="9901586" cy="1280890"/>
          </a:xfrm>
        </p:spPr>
        <p:txBody>
          <a:bodyPr/>
          <a:lstStyle/>
          <a:p>
            <a:r>
              <a:rPr lang="en-CA" dirty="0"/>
              <a:t>Mise </a:t>
            </a:r>
            <a:r>
              <a:rPr lang="en-CA" dirty="0" err="1"/>
              <a:t>en</a:t>
            </a:r>
            <a:r>
              <a:rPr lang="en-CA" dirty="0"/>
              <a:t> train</a:t>
            </a:r>
            <a:endParaRPr lang="fr-CA" sz="1200" dirty="0">
              <a:solidFill>
                <a:srgbClr val="000000"/>
              </a:solidFill>
              <a:latin typeface="Century Gothic" panose="020B0502020202020204" pitchFamily="34" charset="0"/>
              <a:cs typeface="Arial"/>
            </a:endParaRPr>
          </a:p>
        </p:txBody>
      </p:sp>
      <p:sp>
        <p:nvSpPr>
          <p:cNvPr id="3" name="Content Placeholder 2"/>
          <p:cNvSpPr>
            <a:spLocks noGrp="1"/>
          </p:cNvSpPr>
          <p:nvPr>
            <p:ph idx="1"/>
          </p:nvPr>
        </p:nvSpPr>
        <p:spPr>
          <a:xfrm>
            <a:off x="649995" y="1917940"/>
            <a:ext cx="9905711" cy="3777622"/>
          </a:xfrm>
        </p:spPr>
        <p:txBody>
          <a:bodyPr/>
          <a:lstStyle/>
          <a:p>
            <a:r>
              <a:rPr lang="en-CA" dirty="0"/>
              <a:t>Quel </a:t>
            </a:r>
            <a:r>
              <a:rPr lang="en-CA" dirty="0" err="1"/>
              <a:t>est</a:t>
            </a:r>
            <a:r>
              <a:rPr lang="en-CA" dirty="0"/>
              <a:t> le fruit le plus </a:t>
            </a:r>
            <a:r>
              <a:rPr lang="en-CA" dirty="0" err="1"/>
              <a:t>végétarien</a:t>
            </a:r>
            <a:r>
              <a:rPr lang="en-CA" dirty="0"/>
              <a:t> ? 	</a:t>
            </a:r>
          </a:p>
        </p:txBody>
      </p:sp>
      <p:pic>
        <p:nvPicPr>
          <p:cNvPr id="4" name="Picture 3"/>
          <p:cNvPicPr>
            <a:picLocks noChangeAspect="1"/>
          </p:cNvPicPr>
          <p:nvPr/>
        </p:nvPicPr>
        <p:blipFill>
          <a:blip r:embed="rId2"/>
          <a:stretch>
            <a:fillRect/>
          </a:stretch>
        </p:blipFill>
        <p:spPr>
          <a:xfrm>
            <a:off x="9063224" y="621613"/>
            <a:ext cx="1487553" cy="11522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043294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7C662C0-176F-9BFA-D134-A47088A47868}"/>
              </a:ext>
            </a:extLst>
          </p:cNvPr>
          <p:cNvSpPr>
            <a:spLocks noGrp="1"/>
          </p:cNvSpPr>
          <p:nvPr>
            <p:ph type="title"/>
          </p:nvPr>
        </p:nvSpPr>
        <p:spPr/>
        <p:txBody>
          <a:bodyPr/>
          <a:lstStyle/>
          <a:p>
            <a:r>
              <a:rPr lang="fr-CA" dirty="0">
                <a:solidFill>
                  <a:schemeClr val="accent2">
                    <a:lumMod val="76000"/>
                  </a:schemeClr>
                </a:solidFill>
              </a:rPr>
              <a:t>Acheter en vrac</a:t>
            </a:r>
            <a:endParaRPr lang="fr-FR" dirty="0"/>
          </a:p>
        </p:txBody>
      </p:sp>
      <p:sp>
        <p:nvSpPr>
          <p:cNvPr id="6" name="Content Placeholder 2">
            <a:extLst>
              <a:ext uri="{FF2B5EF4-FFF2-40B4-BE49-F238E27FC236}">
                <a16:creationId xmlns:a16="http://schemas.microsoft.com/office/drawing/2014/main" id="{0636A8D4-9AA0-F866-2F41-6E5E6A1D9316}"/>
              </a:ext>
            </a:extLst>
          </p:cNvPr>
          <p:cNvSpPr txBox="1">
            <a:spLocks/>
          </p:cNvSpPr>
          <p:nvPr/>
        </p:nvSpPr>
        <p:spPr>
          <a:xfrm>
            <a:off x="678095" y="2004204"/>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Dans l’exemple à la diapositive précédente, la grande boite de couches coute plus cher, MAIS chaque couche coute moins cher que la petite boite. </a:t>
            </a:r>
            <a:endParaRPr lang="en-CA" dirty="0">
              <a:solidFill>
                <a:srgbClr val="000000"/>
              </a:solidFill>
              <a:latin typeface="Century Gothic"/>
              <a:cs typeface="Arial"/>
            </a:endParaRPr>
          </a:p>
          <a:p>
            <a:r>
              <a:rPr lang="fr-CA" dirty="0">
                <a:solidFill>
                  <a:srgbClr val="000000"/>
                </a:solidFill>
                <a:latin typeface="Century Gothic"/>
                <a:cs typeface="Arial"/>
              </a:rPr>
              <a:t>Vous économisez donc de l’argent en achetant la grande boite.</a:t>
            </a:r>
            <a:endParaRPr lang="en-CA" dirty="0">
              <a:solidFill>
                <a:srgbClr val="000000"/>
              </a:solidFill>
              <a:latin typeface="Century Gothic"/>
              <a:cs typeface="Arial"/>
            </a:endParaRPr>
          </a:p>
          <a:p>
            <a:endParaRPr lang="en-CA" dirty="0">
              <a:solidFill>
                <a:srgbClr val="000000"/>
              </a:solidFill>
              <a:latin typeface="Century Gothic"/>
              <a:cs typeface="Arial"/>
            </a:endParaRPr>
          </a:p>
          <a:p>
            <a:endParaRPr lang="fr-CA" dirty="0">
              <a:solidFill>
                <a:srgbClr val="000000"/>
              </a:solidFill>
              <a:latin typeface="Century Gothic"/>
              <a:cs typeface="Arial"/>
            </a:endParaRPr>
          </a:p>
          <a:p>
            <a:pPr lvl="1"/>
            <a:endParaRPr lang="fr-CA" sz="2000" dirty="0">
              <a:solidFill>
                <a:srgbClr val="000000"/>
              </a:solidFill>
              <a:latin typeface="Century Gothic"/>
              <a:cs typeface="Arial"/>
            </a:endParaRPr>
          </a:p>
        </p:txBody>
      </p:sp>
    </p:spTree>
    <p:extLst>
      <p:ext uri="{BB962C8B-B14F-4D97-AF65-F5344CB8AC3E}">
        <p14:creationId xmlns:p14="http://schemas.microsoft.com/office/powerpoint/2010/main" val="418468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87388" y="624110"/>
            <a:ext cx="579170" cy="585267"/>
          </a:xfrm>
          <a:prstGeom prst="rect">
            <a:avLst/>
          </a:prstGeom>
        </p:spPr>
      </p:pic>
      <p:sp>
        <p:nvSpPr>
          <p:cNvPr id="6" name="Titre 5">
            <a:extLst>
              <a:ext uri="{FF2B5EF4-FFF2-40B4-BE49-F238E27FC236}">
                <a16:creationId xmlns:a16="http://schemas.microsoft.com/office/drawing/2014/main" id="{4F16301B-4FDB-9C26-68FC-B805E43BB5DE}"/>
              </a:ext>
            </a:extLst>
          </p:cNvPr>
          <p:cNvSpPr txBox="1">
            <a:spLocks/>
          </p:cNvSpPr>
          <p:nvPr/>
        </p:nvSpPr>
        <p:spPr>
          <a:xfrm>
            <a:off x="1252117" y="624110"/>
            <a:ext cx="10252495"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Vidéo</a:t>
            </a:r>
          </a:p>
        </p:txBody>
      </p:sp>
      <p:sp>
        <p:nvSpPr>
          <p:cNvPr id="9" name="Content Placeholder 2">
            <a:extLst>
              <a:ext uri="{FF2B5EF4-FFF2-40B4-BE49-F238E27FC236}">
                <a16:creationId xmlns:a16="http://schemas.microsoft.com/office/drawing/2014/main" id="{BC97E677-8D8B-194C-3D7D-259473CDA269}"/>
              </a:ext>
            </a:extLst>
          </p:cNvPr>
          <p:cNvSpPr txBox="1">
            <a:spLocks/>
          </p:cNvSpPr>
          <p:nvPr/>
        </p:nvSpPr>
        <p:spPr>
          <a:xfrm>
            <a:off x="678095" y="2004204"/>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latin typeface="Century Gothic"/>
                <a:cs typeface="Arial"/>
              </a:rPr>
              <a:t>Visionnez la vidéo « Comment économiser gros à l’épicerie en 2025 au Québec : 10 astuces surprenantes ! »</a:t>
            </a:r>
            <a:endParaRPr lang="en-CA" dirty="0">
              <a:latin typeface="Century Gothic"/>
              <a:cs typeface="Arial"/>
            </a:endParaRPr>
          </a:p>
          <a:p>
            <a:r>
              <a:rPr lang="fr-CA" dirty="0">
                <a:latin typeface="Century Gothic"/>
                <a:cs typeface="Arial"/>
                <a:hlinkClick r:id="rId3"/>
              </a:rPr>
              <a:t>https://www.youtube.com/watch?v=4zIytV_I8jw</a:t>
            </a:r>
            <a:r>
              <a:rPr lang="fr-CA" dirty="0">
                <a:latin typeface="Century Gothic"/>
                <a:cs typeface="Arial"/>
              </a:rPr>
              <a:t> 7:27</a:t>
            </a:r>
            <a:endParaRPr lang="en-CA" dirty="0">
              <a:latin typeface="Century Gothic"/>
              <a:cs typeface="Arial"/>
            </a:endParaRPr>
          </a:p>
          <a:p>
            <a:r>
              <a:rPr lang="fr-CA" dirty="0">
                <a:latin typeface="Century Gothic"/>
                <a:cs typeface="Arial"/>
              </a:rPr>
              <a:t>Faites-vous déjà certaines de ces choses ?</a:t>
            </a:r>
            <a:endParaRPr lang="en-CA" dirty="0">
              <a:latin typeface="Century Gothic"/>
              <a:cs typeface="Arial"/>
            </a:endParaRPr>
          </a:p>
          <a:p>
            <a:r>
              <a:rPr lang="fr-CA" dirty="0">
                <a:latin typeface="Century Gothic"/>
                <a:cs typeface="Arial"/>
              </a:rPr>
              <a:t>Quelle astuce avez-vous préférée ?</a:t>
            </a:r>
            <a:endParaRPr lang="en-CA" dirty="0">
              <a:latin typeface="Century Gothic"/>
              <a:cs typeface="Arial"/>
            </a:endParaRPr>
          </a:p>
          <a:p>
            <a:endParaRPr lang="en-CA" dirty="0">
              <a:solidFill>
                <a:srgbClr val="000000"/>
              </a:solidFill>
              <a:latin typeface="Century Gothic"/>
              <a:cs typeface="Arial"/>
            </a:endParaRPr>
          </a:p>
          <a:p>
            <a:endParaRPr lang="en-CA" dirty="0">
              <a:solidFill>
                <a:srgbClr val="000000"/>
              </a:solidFill>
              <a:latin typeface="Century Gothic"/>
              <a:cs typeface="Arial"/>
            </a:endParaRPr>
          </a:p>
          <a:p>
            <a:endParaRPr lang="fr-CA" dirty="0">
              <a:solidFill>
                <a:srgbClr val="000000"/>
              </a:solidFill>
              <a:latin typeface="Century Gothic"/>
              <a:cs typeface="Arial"/>
            </a:endParaRPr>
          </a:p>
          <a:p>
            <a:pPr lvl="1"/>
            <a:endParaRPr lang="fr-CA" sz="2000" dirty="0">
              <a:solidFill>
                <a:srgbClr val="000000"/>
              </a:solidFill>
              <a:latin typeface="Century Gothic"/>
              <a:cs typeface="Arial"/>
            </a:endParaRPr>
          </a:p>
        </p:txBody>
      </p:sp>
    </p:spTree>
    <p:extLst>
      <p:ext uri="{BB962C8B-B14F-4D97-AF65-F5344CB8AC3E}">
        <p14:creationId xmlns:p14="http://schemas.microsoft.com/office/powerpoint/2010/main" val="2129885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004204"/>
            <a:ext cx="10826518" cy="2584302"/>
          </a:xfrm>
        </p:spPr>
        <p:txBody>
          <a:bodyPr vert="horz" lIns="91440" tIns="45720" rIns="91440" bIns="45720" rtlCol="0" anchor="t">
            <a:normAutofit/>
          </a:bodyPr>
          <a:lstStyle/>
          <a:p>
            <a:r>
              <a:rPr lang="fr-CA" dirty="0">
                <a:solidFill>
                  <a:srgbClr val="000000"/>
                </a:solidFill>
                <a:latin typeface="Century Gothic"/>
                <a:cs typeface="Arial"/>
              </a:rPr>
              <a:t>Les aliments de saison sont non seulement plus frais et moins couteux, mais ils sont aussi délicieux. </a:t>
            </a:r>
            <a:endParaRPr lang="en-CA" dirty="0">
              <a:solidFill>
                <a:srgbClr val="000000"/>
              </a:solidFill>
              <a:latin typeface="Century Gothic"/>
              <a:cs typeface="Arial"/>
            </a:endParaRPr>
          </a:p>
          <a:p>
            <a:r>
              <a:rPr lang="fr-CA" dirty="0">
                <a:solidFill>
                  <a:srgbClr val="000000"/>
                </a:solidFill>
                <a:latin typeface="Century Gothic"/>
                <a:cs typeface="Arial"/>
              </a:rPr>
              <a:t>Rendez-vous au marché ou à l’épicerie de votre quartier pour faire vos emplettes. </a:t>
            </a:r>
            <a:endParaRPr lang="en-CA" dirty="0">
              <a:solidFill>
                <a:srgbClr val="000000"/>
              </a:solidFill>
              <a:latin typeface="Century Gothic"/>
              <a:cs typeface="Arial"/>
            </a:endParaRPr>
          </a:p>
          <a:p>
            <a:r>
              <a:rPr lang="fr-CA" dirty="0">
                <a:solidFill>
                  <a:srgbClr val="000000"/>
                </a:solidFill>
                <a:latin typeface="Century Gothic"/>
                <a:cs typeface="Arial"/>
              </a:rPr>
              <a:t>Achetez en gros et congelez ce que vous n’utiliserez pas immédiatement.</a:t>
            </a:r>
            <a:endParaRPr lang="en-CA" dirty="0">
              <a:solidFill>
                <a:srgbClr val="000000"/>
              </a:solidFill>
              <a:latin typeface="Century Gothic"/>
              <a:cs typeface="Arial"/>
            </a:endParaRPr>
          </a:p>
        </p:txBody>
      </p:sp>
      <p:sp>
        <p:nvSpPr>
          <p:cNvPr id="5" name="Titre 4">
            <a:extLst>
              <a:ext uri="{FF2B5EF4-FFF2-40B4-BE49-F238E27FC236}">
                <a16:creationId xmlns:a16="http://schemas.microsoft.com/office/drawing/2014/main" id="{5299A040-48AC-9C9F-6DCD-7C1FAFA7C325}"/>
              </a:ext>
            </a:extLst>
          </p:cNvPr>
          <p:cNvSpPr>
            <a:spLocks noGrp="1"/>
          </p:cNvSpPr>
          <p:nvPr>
            <p:ph type="title"/>
          </p:nvPr>
        </p:nvSpPr>
        <p:spPr/>
        <p:txBody>
          <a:bodyPr/>
          <a:lstStyle/>
          <a:p>
            <a:r>
              <a:rPr lang="fr-CA" dirty="0">
                <a:solidFill>
                  <a:schemeClr val="accent2">
                    <a:lumMod val="76000"/>
                  </a:schemeClr>
                </a:solidFill>
                <a:latin typeface="Century Gothic"/>
                <a:cs typeface="Arial"/>
              </a:rPr>
              <a:t>Achetez des produits de saison</a:t>
            </a:r>
            <a:endParaRPr lang="fr-FR" dirty="0"/>
          </a:p>
        </p:txBody>
      </p:sp>
    </p:spTree>
    <p:extLst>
      <p:ext uri="{BB962C8B-B14F-4D97-AF65-F5344CB8AC3E}">
        <p14:creationId xmlns:p14="http://schemas.microsoft.com/office/powerpoint/2010/main" val="2506768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4142E254-631E-0006-7640-A558D55E49C9}"/>
              </a:ext>
            </a:extLst>
          </p:cNvPr>
          <p:cNvSpPr>
            <a:spLocks noGrp="1"/>
          </p:cNvSpPr>
          <p:nvPr>
            <p:ph type="title"/>
          </p:nvPr>
        </p:nvSpPr>
        <p:spPr/>
        <p:txBody>
          <a:bodyPr/>
          <a:lstStyle/>
          <a:p>
            <a:r>
              <a:rPr lang="fr-CA" dirty="0">
                <a:solidFill>
                  <a:schemeClr val="accent2">
                    <a:lumMod val="76000"/>
                  </a:schemeClr>
                </a:solidFill>
                <a:latin typeface="Century Gothic"/>
                <a:cs typeface="Arial"/>
              </a:rPr>
              <a:t>Cultivez vos propres aliments</a:t>
            </a:r>
            <a:endParaRPr lang="fr-FR" dirty="0"/>
          </a:p>
        </p:txBody>
      </p:sp>
      <p:sp>
        <p:nvSpPr>
          <p:cNvPr id="6" name="Content Placeholder 2">
            <a:extLst>
              <a:ext uri="{FF2B5EF4-FFF2-40B4-BE49-F238E27FC236}">
                <a16:creationId xmlns:a16="http://schemas.microsoft.com/office/drawing/2014/main" id="{018528D5-C801-3EDF-15C2-D64A0B324BC4}"/>
              </a:ext>
            </a:extLst>
          </p:cNvPr>
          <p:cNvSpPr txBox="1">
            <a:spLocks/>
          </p:cNvSpPr>
          <p:nvPr/>
        </p:nvSpPr>
        <p:spPr>
          <a:xfrm>
            <a:off x="678095" y="2004204"/>
            <a:ext cx="10826518" cy="258430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Cultivez vos propres produits. </a:t>
            </a:r>
            <a:endParaRPr lang="en-CA" dirty="0">
              <a:solidFill>
                <a:srgbClr val="000000"/>
              </a:solidFill>
              <a:latin typeface="Century Gothic"/>
              <a:cs typeface="Arial"/>
            </a:endParaRPr>
          </a:p>
          <a:p>
            <a:r>
              <a:rPr lang="fr-CA" dirty="0">
                <a:solidFill>
                  <a:srgbClr val="000000"/>
                </a:solidFill>
                <a:latin typeface="Century Gothic"/>
                <a:cs typeface="Arial"/>
              </a:rPr>
              <a:t>Nul besoin d’un grand terrain pour cultiver de petites quantités de légumes et d’herbes aromatiques. </a:t>
            </a:r>
            <a:endParaRPr lang="en-CA" dirty="0">
              <a:solidFill>
                <a:srgbClr val="000000"/>
              </a:solidFill>
              <a:latin typeface="Century Gothic"/>
              <a:cs typeface="Arial"/>
            </a:endParaRPr>
          </a:p>
          <a:p>
            <a:r>
              <a:rPr lang="fr-CA" dirty="0">
                <a:solidFill>
                  <a:srgbClr val="000000"/>
                </a:solidFill>
                <a:latin typeface="Century Gothic"/>
                <a:cs typeface="Arial"/>
              </a:rPr>
              <a:t>Une simple jardinière de fenêtre suffit. </a:t>
            </a:r>
            <a:endParaRPr lang="en-CA" dirty="0">
              <a:solidFill>
                <a:srgbClr val="000000"/>
              </a:solidFill>
              <a:latin typeface="Century Gothic"/>
              <a:cs typeface="Arial"/>
            </a:endParaRPr>
          </a:p>
          <a:p>
            <a:endParaRPr lang="en-CA" dirty="0">
              <a:solidFill>
                <a:srgbClr val="000000"/>
              </a:solidFill>
              <a:latin typeface="Century Gothic"/>
              <a:cs typeface="Arial"/>
            </a:endParaRPr>
          </a:p>
        </p:txBody>
      </p:sp>
    </p:spTree>
    <p:extLst>
      <p:ext uri="{BB962C8B-B14F-4D97-AF65-F5344CB8AC3E}">
        <p14:creationId xmlns:p14="http://schemas.microsoft.com/office/powerpoint/2010/main" val="42720529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018581"/>
            <a:ext cx="10826518" cy="3777622"/>
          </a:xfrm>
        </p:spPr>
        <p:txBody>
          <a:bodyPr vert="horz" lIns="91440" tIns="45720" rIns="91440" bIns="45720" rtlCol="0" anchor="t">
            <a:normAutofit/>
          </a:bodyPr>
          <a:lstStyle/>
          <a:p>
            <a:r>
              <a:rPr lang="fr-CA" dirty="0">
                <a:solidFill>
                  <a:srgbClr val="000000"/>
                </a:solidFill>
                <a:latin typeface="Century Gothic"/>
                <a:cs typeface="Arial"/>
              </a:rPr>
              <a:t>Laissez-vous tenter par la culture d’herbes aromatiques ou de petits légumes, comme des tomates ou des haricots.</a:t>
            </a:r>
            <a:endParaRPr lang="en-CA" dirty="0">
              <a:solidFill>
                <a:srgbClr val="000000"/>
              </a:solidFill>
              <a:latin typeface="Century Gothic"/>
              <a:cs typeface="Arial"/>
            </a:endParaRPr>
          </a:p>
          <a:p>
            <a:r>
              <a:rPr lang="fr-CA" dirty="0">
                <a:solidFill>
                  <a:srgbClr val="000000"/>
                </a:solidFill>
                <a:latin typeface="Century Gothic"/>
                <a:cs typeface="Arial"/>
              </a:rPr>
              <a:t>Récoltez-les au fur et à mesure de leur maturation et congelez le surplus pour plus tard. </a:t>
            </a:r>
            <a:endParaRPr lang="en-CA" dirty="0">
              <a:solidFill>
                <a:srgbClr val="000000"/>
              </a:solidFill>
              <a:latin typeface="Century Gothic"/>
              <a:cs typeface="Arial"/>
            </a:endParaRPr>
          </a:p>
        </p:txBody>
      </p:sp>
      <p:sp>
        <p:nvSpPr>
          <p:cNvPr id="5" name="Titre 4">
            <a:extLst>
              <a:ext uri="{FF2B5EF4-FFF2-40B4-BE49-F238E27FC236}">
                <a16:creationId xmlns:a16="http://schemas.microsoft.com/office/drawing/2014/main" id="{4EAA281B-6B37-9149-FF21-BA2C7BA7E6A1}"/>
              </a:ext>
            </a:extLst>
          </p:cNvPr>
          <p:cNvSpPr>
            <a:spLocks noGrp="1"/>
          </p:cNvSpPr>
          <p:nvPr>
            <p:ph type="title"/>
          </p:nvPr>
        </p:nvSpPr>
        <p:spPr/>
        <p:txBody>
          <a:bodyPr/>
          <a:lstStyle/>
          <a:p>
            <a:r>
              <a:rPr lang="fr-CA" dirty="0">
                <a:solidFill>
                  <a:schemeClr val="accent2">
                    <a:lumMod val="76000"/>
                  </a:schemeClr>
                </a:solidFill>
              </a:rPr>
              <a:t>Cultivez vos propres aliments</a:t>
            </a:r>
            <a:endParaRPr lang="fr-FR" dirty="0"/>
          </a:p>
        </p:txBody>
      </p:sp>
      <p:pic>
        <p:nvPicPr>
          <p:cNvPr id="4" name="Image 3" descr="Herb Growing Herbs Hydro System · Free photo on Pixabay, Image">
            <a:extLst>
              <a:ext uri="{FF2B5EF4-FFF2-40B4-BE49-F238E27FC236}">
                <a16:creationId xmlns:a16="http://schemas.microsoft.com/office/drawing/2014/main" id="{93D3CD1A-4927-F20F-A2F4-2A3D9A9FF0DC}"/>
              </a:ext>
            </a:extLst>
          </p:cNvPr>
          <p:cNvPicPr>
            <a:picLocks noChangeAspect="1"/>
          </p:cNvPicPr>
          <p:nvPr/>
        </p:nvPicPr>
        <p:blipFill>
          <a:blip r:embed="rId2"/>
          <a:stretch>
            <a:fillRect/>
          </a:stretch>
        </p:blipFill>
        <p:spPr>
          <a:xfrm>
            <a:off x="6776311" y="3432713"/>
            <a:ext cx="3895886" cy="2795183"/>
          </a:xfrm>
          <a:prstGeom prst="rect">
            <a:avLst/>
          </a:prstGeom>
        </p:spPr>
      </p:pic>
    </p:spTree>
    <p:extLst>
      <p:ext uri="{BB962C8B-B14F-4D97-AF65-F5344CB8AC3E}">
        <p14:creationId xmlns:p14="http://schemas.microsoft.com/office/powerpoint/2010/main" val="34934442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82C85C1-C9A9-86F9-4BA6-C1EF2D09FF29}"/>
              </a:ext>
            </a:extLst>
          </p:cNvPr>
          <p:cNvSpPr>
            <a:spLocks noGrp="1"/>
          </p:cNvSpPr>
          <p:nvPr>
            <p:ph type="title"/>
          </p:nvPr>
        </p:nvSpPr>
        <p:spPr/>
        <p:txBody>
          <a:bodyPr/>
          <a:lstStyle/>
          <a:p>
            <a:r>
              <a:rPr lang="fr-CA" dirty="0">
                <a:solidFill>
                  <a:schemeClr val="accent2">
                    <a:lumMod val="76000"/>
                  </a:schemeClr>
                </a:solidFill>
              </a:rPr>
              <a:t>Cultivez vos propres aliments</a:t>
            </a:r>
            <a:endParaRPr lang="fr-FR" dirty="0"/>
          </a:p>
        </p:txBody>
      </p:sp>
      <p:sp>
        <p:nvSpPr>
          <p:cNvPr id="6" name="Content Placeholder 2">
            <a:extLst>
              <a:ext uri="{FF2B5EF4-FFF2-40B4-BE49-F238E27FC236}">
                <a16:creationId xmlns:a16="http://schemas.microsoft.com/office/drawing/2014/main" id="{3A413336-E5A6-46DF-CC1E-5D5965157513}"/>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Créer un jardin peut s’avérer très économique, car les graines et jeunes plants sont disponibles à bas prix.</a:t>
            </a:r>
            <a:endParaRPr lang="en-CA" dirty="0">
              <a:solidFill>
                <a:srgbClr val="000000"/>
              </a:solidFill>
              <a:latin typeface="Century Gothic"/>
              <a:cs typeface="Arial"/>
            </a:endParaRPr>
          </a:p>
          <a:p>
            <a:endParaRPr lang="en-CA" dirty="0">
              <a:solidFill>
                <a:srgbClr val="000000"/>
              </a:solidFill>
              <a:latin typeface="Century Gothic"/>
              <a:cs typeface="Arial"/>
            </a:endParaRPr>
          </a:p>
        </p:txBody>
      </p:sp>
    </p:spTree>
    <p:extLst>
      <p:ext uri="{BB962C8B-B14F-4D97-AF65-F5344CB8AC3E}">
        <p14:creationId xmlns:p14="http://schemas.microsoft.com/office/powerpoint/2010/main" val="3242554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2018581"/>
            <a:ext cx="10826518" cy="3777622"/>
          </a:xfrm>
        </p:spPr>
        <p:txBody>
          <a:bodyPr vert="horz" lIns="91440" tIns="45720" rIns="91440" bIns="45720" rtlCol="0" anchor="t">
            <a:normAutofit/>
          </a:bodyPr>
          <a:lstStyle/>
          <a:p>
            <a:r>
              <a:rPr lang="fr-CA" dirty="0">
                <a:solidFill>
                  <a:srgbClr val="000000"/>
                </a:solidFill>
                <a:latin typeface="Century Gothic"/>
                <a:cs typeface="Arial"/>
              </a:rPr>
              <a:t>En cuisine, utilisez chaque partie d’un produit. </a:t>
            </a:r>
            <a:endParaRPr lang="en-US" dirty="0">
              <a:latin typeface="Century Gothic"/>
            </a:endParaRPr>
          </a:p>
          <a:p>
            <a:pPr lvl="1"/>
            <a:r>
              <a:rPr lang="fr-CA" sz="2000" dirty="0">
                <a:solidFill>
                  <a:srgbClr val="000000"/>
                </a:solidFill>
                <a:latin typeface="Century Gothic"/>
                <a:cs typeface="Arial"/>
              </a:rPr>
              <a:t>Par exemple, vous pouvez ajouter des fanes de carottes à votre salade pour apporter de la verdure. </a:t>
            </a:r>
          </a:p>
          <a:p>
            <a:pPr lvl="1"/>
            <a:endParaRPr lang="fr-CA" sz="2000" dirty="0">
              <a:solidFill>
                <a:srgbClr val="000000"/>
              </a:solidFill>
              <a:latin typeface="Century Gothic"/>
              <a:cs typeface="Arial"/>
            </a:endParaRPr>
          </a:p>
          <a:p>
            <a:pPr lvl="1"/>
            <a:endParaRPr lang="fr-CA" sz="2000" dirty="0">
              <a:solidFill>
                <a:srgbClr val="000000"/>
              </a:solidFill>
              <a:latin typeface="Century Gothic"/>
              <a:cs typeface="Arial"/>
            </a:endParaRPr>
          </a:p>
        </p:txBody>
      </p:sp>
      <p:sp>
        <p:nvSpPr>
          <p:cNvPr id="5" name="Titre 4">
            <a:extLst>
              <a:ext uri="{FF2B5EF4-FFF2-40B4-BE49-F238E27FC236}">
                <a16:creationId xmlns:a16="http://schemas.microsoft.com/office/drawing/2014/main" id="{6C6F3DD5-5623-8495-939D-1E91CCFC78BF}"/>
              </a:ext>
            </a:extLst>
          </p:cNvPr>
          <p:cNvSpPr>
            <a:spLocks noGrp="1"/>
          </p:cNvSpPr>
          <p:nvPr>
            <p:ph type="title"/>
          </p:nvPr>
        </p:nvSpPr>
        <p:spPr/>
        <p:txBody>
          <a:bodyPr/>
          <a:lstStyle/>
          <a:p>
            <a:r>
              <a:rPr lang="fr-CA" dirty="0">
                <a:solidFill>
                  <a:schemeClr val="accent2">
                    <a:lumMod val="76000"/>
                  </a:schemeClr>
                </a:solidFill>
                <a:latin typeface="Century Gothic"/>
                <a:cs typeface="Arial"/>
              </a:rPr>
              <a:t>Cuisinez de manière créative et sans gaspillage</a:t>
            </a:r>
            <a:endParaRPr lang="fr-FR" dirty="0"/>
          </a:p>
        </p:txBody>
      </p:sp>
      <p:pic>
        <p:nvPicPr>
          <p:cNvPr id="2" name="Image 1" descr="Image libre: Brunette, magnifique, table de cuisine, cuisine, le petit ..., Image">
            <a:extLst>
              <a:ext uri="{FF2B5EF4-FFF2-40B4-BE49-F238E27FC236}">
                <a16:creationId xmlns:a16="http://schemas.microsoft.com/office/drawing/2014/main" id="{2768DE3A-EBC2-A429-B435-B951399A111C}"/>
              </a:ext>
            </a:extLst>
          </p:cNvPr>
          <p:cNvPicPr>
            <a:picLocks noChangeAspect="1"/>
          </p:cNvPicPr>
          <p:nvPr/>
        </p:nvPicPr>
        <p:blipFill>
          <a:blip r:embed="rId2"/>
          <a:stretch>
            <a:fillRect/>
          </a:stretch>
        </p:blipFill>
        <p:spPr>
          <a:xfrm>
            <a:off x="4862755" y="3763585"/>
            <a:ext cx="1924050" cy="2714625"/>
          </a:xfrm>
          <a:prstGeom prst="rect">
            <a:avLst/>
          </a:prstGeom>
        </p:spPr>
      </p:pic>
    </p:spTree>
    <p:extLst>
      <p:ext uri="{BB962C8B-B14F-4D97-AF65-F5344CB8AC3E}">
        <p14:creationId xmlns:p14="http://schemas.microsoft.com/office/powerpoint/2010/main" val="160661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F9DDB1F-9CFF-05CC-A97E-611A4F920DD9}"/>
              </a:ext>
            </a:extLst>
          </p:cNvPr>
          <p:cNvSpPr>
            <a:spLocks noGrp="1"/>
          </p:cNvSpPr>
          <p:nvPr>
            <p:ph type="title"/>
          </p:nvPr>
        </p:nvSpPr>
        <p:spPr/>
        <p:txBody>
          <a:bodyPr/>
          <a:lstStyle/>
          <a:p>
            <a:r>
              <a:rPr lang="fr-CA" dirty="0">
                <a:solidFill>
                  <a:schemeClr val="accent2">
                    <a:lumMod val="76000"/>
                  </a:schemeClr>
                </a:solidFill>
                <a:latin typeface="Century Gothic"/>
                <a:cs typeface="Arial"/>
              </a:rPr>
              <a:t>Cuisinez de manière créative et sans gaspillage</a:t>
            </a:r>
            <a:endParaRPr lang="fr-FR" dirty="0"/>
          </a:p>
        </p:txBody>
      </p:sp>
      <p:sp>
        <p:nvSpPr>
          <p:cNvPr id="6" name="Content Placeholder 2">
            <a:extLst>
              <a:ext uri="{FF2B5EF4-FFF2-40B4-BE49-F238E27FC236}">
                <a16:creationId xmlns:a16="http://schemas.microsoft.com/office/drawing/2014/main" id="{132660EF-B870-1CAE-5ED2-0E353349D60C}"/>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chemeClr val="tx1"/>
                </a:solidFill>
                <a:latin typeface="Century Gothic"/>
                <a:cs typeface="Arial"/>
              </a:rPr>
              <a:t>Vous pouvez aussi utiliser les restes d’un repas. Assurez-vous de les manger rapidement, sinon ils risquent de devenir impropres à la consommation. </a:t>
            </a:r>
            <a:endParaRPr lang="en-CA" dirty="0">
              <a:solidFill>
                <a:schemeClr val="tx1"/>
              </a:solidFill>
              <a:latin typeface="Century Gothic"/>
              <a:cs typeface="Arial"/>
            </a:endParaRPr>
          </a:p>
          <a:p>
            <a:pPr lvl="1"/>
            <a:r>
              <a:rPr lang="en-CA" sz="2000" dirty="0">
                <a:solidFill>
                  <a:schemeClr val="tx1"/>
                </a:solidFill>
                <a:latin typeface="Century Gothic" panose="020B0502020202020204"/>
                <a:cs typeface="Arial"/>
              </a:rPr>
              <a:t>Sinon, </a:t>
            </a:r>
            <a:r>
              <a:rPr lang="en-CA" sz="2000" dirty="0" err="1">
                <a:solidFill>
                  <a:schemeClr val="tx1"/>
                </a:solidFill>
                <a:latin typeface="Century Gothic" panose="020B0502020202020204"/>
                <a:cs typeface="Arial"/>
              </a:rPr>
              <a:t>transformez</a:t>
            </a:r>
            <a:r>
              <a:rPr lang="en-CA" sz="2000" dirty="0">
                <a:solidFill>
                  <a:schemeClr val="tx1"/>
                </a:solidFill>
                <a:latin typeface="Century Gothic" panose="020B0502020202020204"/>
                <a:cs typeface="Arial"/>
              </a:rPr>
              <a:t>-les : par </a:t>
            </a:r>
            <a:r>
              <a:rPr lang="en-CA" sz="2000" dirty="0" err="1">
                <a:solidFill>
                  <a:schemeClr val="tx1"/>
                </a:solidFill>
                <a:latin typeface="Century Gothic" panose="020B0502020202020204"/>
                <a:cs typeface="Arial"/>
              </a:rPr>
              <a:t>exemple</a:t>
            </a:r>
            <a:r>
              <a:rPr lang="en-CA" sz="2000" dirty="0">
                <a:solidFill>
                  <a:schemeClr val="tx1"/>
                </a:solidFill>
                <a:latin typeface="Century Gothic" panose="020B0502020202020204"/>
                <a:cs typeface="Arial"/>
              </a:rPr>
              <a:t>, </a:t>
            </a:r>
            <a:r>
              <a:rPr lang="en-CA" sz="2000" dirty="0" err="1">
                <a:solidFill>
                  <a:schemeClr val="tx1"/>
                </a:solidFill>
                <a:latin typeface="Century Gothic" panose="020B0502020202020204"/>
                <a:cs typeface="Arial"/>
              </a:rPr>
              <a:t>servez-vous</a:t>
            </a:r>
            <a:r>
              <a:rPr lang="en-CA" sz="2000" dirty="0">
                <a:solidFill>
                  <a:schemeClr val="tx1"/>
                </a:solidFill>
                <a:latin typeface="Century Gothic" panose="020B0502020202020204"/>
                <a:cs typeface="Arial"/>
              </a:rPr>
              <a:t> des </a:t>
            </a:r>
            <a:r>
              <a:rPr lang="en-CA" sz="2000" dirty="0" err="1">
                <a:solidFill>
                  <a:schemeClr val="tx1"/>
                </a:solidFill>
                <a:latin typeface="Century Gothic" panose="020B0502020202020204"/>
                <a:cs typeface="Arial"/>
              </a:rPr>
              <a:t>restes</a:t>
            </a:r>
            <a:r>
              <a:rPr lang="en-CA" sz="2000" dirty="0">
                <a:solidFill>
                  <a:schemeClr val="tx1"/>
                </a:solidFill>
                <a:latin typeface="Century Gothic" panose="020B0502020202020204"/>
                <a:cs typeface="Arial"/>
              </a:rPr>
              <a:t> de </a:t>
            </a:r>
            <a:r>
              <a:rPr lang="en-CA" sz="2000" dirty="0" err="1">
                <a:solidFill>
                  <a:schemeClr val="tx1"/>
                </a:solidFill>
                <a:latin typeface="Century Gothic" panose="020B0502020202020204"/>
                <a:cs typeface="Arial"/>
              </a:rPr>
              <a:t>viande</a:t>
            </a:r>
            <a:r>
              <a:rPr lang="en-CA" sz="2000" dirty="0">
                <a:solidFill>
                  <a:schemeClr val="tx1"/>
                </a:solidFill>
                <a:latin typeface="Century Gothic" panose="020B0502020202020204"/>
                <a:cs typeface="Arial"/>
              </a:rPr>
              <a:t> </a:t>
            </a:r>
            <a:r>
              <a:rPr lang="en-CA" sz="2000" dirty="0" err="1">
                <a:solidFill>
                  <a:schemeClr val="tx1"/>
                </a:solidFill>
                <a:latin typeface="Century Gothic" panose="020B0502020202020204"/>
                <a:cs typeface="Arial"/>
              </a:rPr>
              <a:t>ou</a:t>
            </a:r>
            <a:r>
              <a:rPr lang="en-CA" sz="2000" dirty="0">
                <a:solidFill>
                  <a:schemeClr val="tx1"/>
                </a:solidFill>
                <a:latin typeface="Century Gothic" panose="020B0502020202020204"/>
                <a:cs typeface="Arial"/>
              </a:rPr>
              <a:t> de </a:t>
            </a:r>
            <a:r>
              <a:rPr lang="en-CA" sz="2000" dirty="0" err="1">
                <a:solidFill>
                  <a:schemeClr val="tx1"/>
                </a:solidFill>
                <a:latin typeface="Century Gothic" panose="020B0502020202020204"/>
                <a:cs typeface="Arial"/>
              </a:rPr>
              <a:t>légumes</a:t>
            </a:r>
            <a:r>
              <a:rPr lang="en-CA" sz="2000" dirty="0">
                <a:solidFill>
                  <a:schemeClr val="tx1"/>
                </a:solidFill>
                <a:latin typeface="Century Gothic" panose="020B0502020202020204"/>
                <a:cs typeface="Arial"/>
              </a:rPr>
              <a:t> pour faire </a:t>
            </a:r>
            <a:r>
              <a:rPr lang="en-CA" sz="2000" dirty="0" err="1">
                <a:solidFill>
                  <a:schemeClr val="tx1"/>
                </a:solidFill>
                <a:latin typeface="Century Gothic" panose="020B0502020202020204"/>
                <a:cs typeface="Arial"/>
              </a:rPr>
              <a:t>une</a:t>
            </a:r>
            <a:r>
              <a:rPr lang="en-CA" sz="2000" dirty="0">
                <a:solidFill>
                  <a:schemeClr val="tx1"/>
                </a:solidFill>
                <a:latin typeface="Century Gothic" panose="020B0502020202020204"/>
                <a:cs typeface="Arial"/>
              </a:rPr>
              <a:t> omelette, </a:t>
            </a:r>
            <a:r>
              <a:rPr lang="en-CA" sz="2000" dirty="0" err="1">
                <a:solidFill>
                  <a:schemeClr val="tx1"/>
                </a:solidFill>
                <a:latin typeface="Century Gothic" panose="020B0502020202020204"/>
                <a:cs typeface="Arial"/>
              </a:rPr>
              <a:t>une</a:t>
            </a:r>
            <a:r>
              <a:rPr lang="en-CA" sz="2000" dirty="0">
                <a:solidFill>
                  <a:schemeClr val="tx1"/>
                </a:solidFill>
                <a:latin typeface="Century Gothic" panose="020B0502020202020204"/>
                <a:cs typeface="Arial"/>
              </a:rPr>
              <a:t> soupe, etc.</a:t>
            </a:r>
          </a:p>
          <a:p>
            <a:pPr lvl="1"/>
            <a:endParaRPr lang="en-CA" sz="2000" dirty="0">
              <a:latin typeface="Century Gothic"/>
            </a:endParaRPr>
          </a:p>
        </p:txBody>
      </p:sp>
    </p:spTree>
    <p:extLst>
      <p:ext uri="{BB962C8B-B14F-4D97-AF65-F5344CB8AC3E}">
        <p14:creationId xmlns:p14="http://schemas.microsoft.com/office/powerpoint/2010/main" val="4212890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E9657A3-A749-B329-CEA7-D7575DFCEDC2}"/>
              </a:ext>
            </a:extLst>
          </p:cNvPr>
          <p:cNvSpPr>
            <a:spLocks noGrp="1"/>
          </p:cNvSpPr>
          <p:nvPr>
            <p:ph type="title"/>
          </p:nvPr>
        </p:nvSpPr>
        <p:spPr/>
        <p:txBody>
          <a:bodyPr/>
          <a:lstStyle/>
          <a:p>
            <a:r>
              <a:rPr lang="fr-CA" dirty="0">
                <a:solidFill>
                  <a:schemeClr val="accent2">
                    <a:lumMod val="76000"/>
                  </a:schemeClr>
                </a:solidFill>
                <a:latin typeface="Century Gothic"/>
                <a:cs typeface="Arial"/>
              </a:rPr>
              <a:t>Planifiez vos repas</a:t>
            </a:r>
            <a:endParaRPr lang="fr-FR" dirty="0"/>
          </a:p>
        </p:txBody>
      </p:sp>
      <p:sp>
        <p:nvSpPr>
          <p:cNvPr id="6" name="Content Placeholder 2">
            <a:extLst>
              <a:ext uri="{FF2B5EF4-FFF2-40B4-BE49-F238E27FC236}">
                <a16:creationId xmlns:a16="http://schemas.microsoft.com/office/drawing/2014/main" id="{44F56AC5-DF84-7B1F-8A24-18580380A844}"/>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Comme nous l’avons vu dans la vidéo, planifier ses repas est crucial pour réaliser des économies sur les factures d’épicerie.</a:t>
            </a:r>
            <a:endParaRPr lang="en-CA" dirty="0">
              <a:solidFill>
                <a:srgbClr val="000000"/>
              </a:solidFill>
              <a:latin typeface="Century Gothic"/>
              <a:cs typeface="Arial"/>
            </a:endParaRPr>
          </a:p>
          <a:p>
            <a:pPr lvl="1"/>
            <a:endParaRPr lang="en-CA" sz="2000" dirty="0">
              <a:latin typeface="Century Gothic"/>
            </a:endParaRPr>
          </a:p>
        </p:txBody>
      </p:sp>
    </p:spTree>
    <p:extLst>
      <p:ext uri="{BB962C8B-B14F-4D97-AF65-F5344CB8AC3E}">
        <p14:creationId xmlns:p14="http://schemas.microsoft.com/office/powerpoint/2010/main" val="1616734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BD67DBE-84E0-554E-B91F-63D7FEA2AC0F}"/>
              </a:ext>
            </a:extLst>
          </p:cNvPr>
          <p:cNvSpPr>
            <a:spLocks noGrp="1"/>
          </p:cNvSpPr>
          <p:nvPr>
            <p:ph type="title"/>
          </p:nvPr>
        </p:nvSpPr>
        <p:spPr/>
        <p:txBody>
          <a:bodyPr/>
          <a:lstStyle/>
          <a:p>
            <a:r>
              <a:rPr lang="fr-CA" dirty="0">
                <a:solidFill>
                  <a:schemeClr val="accent2">
                    <a:lumMod val="76000"/>
                  </a:schemeClr>
                </a:solidFill>
              </a:rPr>
              <a:t>Planifiez vos repas</a:t>
            </a:r>
            <a:endParaRPr lang="fr-FR" dirty="0"/>
          </a:p>
        </p:txBody>
      </p:sp>
      <p:sp>
        <p:nvSpPr>
          <p:cNvPr id="6" name="Content Placeholder 2">
            <a:extLst>
              <a:ext uri="{FF2B5EF4-FFF2-40B4-BE49-F238E27FC236}">
                <a16:creationId xmlns:a16="http://schemas.microsoft.com/office/drawing/2014/main" id="{1BB84D4A-6A70-48C5-8882-52AF949B6D9C}"/>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En élaborant un plan, vous pouvez éviter les dépenses excessives et le gaspillage alimentaire. </a:t>
            </a:r>
            <a:endParaRPr lang="en-CA" dirty="0">
              <a:solidFill>
                <a:srgbClr val="000000"/>
              </a:solidFill>
              <a:latin typeface="Century Gothic"/>
              <a:cs typeface="Arial"/>
            </a:endParaRPr>
          </a:p>
          <a:p>
            <a:r>
              <a:rPr lang="fr-CA" dirty="0">
                <a:solidFill>
                  <a:srgbClr val="000000"/>
                </a:solidFill>
                <a:latin typeface="Century Gothic"/>
                <a:cs typeface="Arial"/>
              </a:rPr>
              <a:t>Vous pouvez aussi intégrer quelques-uns de nos conseils d’achat à votre planification. </a:t>
            </a:r>
            <a:endParaRPr lang="en-CA" dirty="0">
              <a:solidFill>
                <a:srgbClr val="000000"/>
              </a:solidFill>
              <a:latin typeface="Century Gothic"/>
              <a:cs typeface="Arial"/>
            </a:endParaRPr>
          </a:p>
          <a:p>
            <a:pPr lvl="1"/>
            <a:r>
              <a:rPr lang="fr-CA" sz="2000" dirty="0">
                <a:solidFill>
                  <a:srgbClr val="000000"/>
                </a:solidFill>
                <a:latin typeface="Century Gothic"/>
                <a:cs typeface="Arial"/>
              </a:rPr>
              <a:t>Par exemple, si vous achetez un paquet familial de bœuf haché, vous pourrez préparer des hamburgers pour le souper et une sauce à la viande pour les pâtes le lendemain.</a:t>
            </a:r>
          </a:p>
          <a:p>
            <a:endParaRPr lang="en-CA" dirty="0">
              <a:solidFill>
                <a:srgbClr val="000000"/>
              </a:solidFill>
              <a:latin typeface="Century Gothic"/>
              <a:cs typeface="Arial"/>
            </a:endParaRPr>
          </a:p>
          <a:p>
            <a:pPr lvl="1"/>
            <a:endParaRPr lang="en-CA" sz="2000" dirty="0">
              <a:latin typeface="Century Gothic"/>
            </a:endParaRPr>
          </a:p>
        </p:txBody>
      </p:sp>
    </p:spTree>
    <p:extLst>
      <p:ext uri="{BB962C8B-B14F-4D97-AF65-F5344CB8AC3E}">
        <p14:creationId xmlns:p14="http://schemas.microsoft.com/office/powerpoint/2010/main" val="1409380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028CE84-52C6-CA55-51BB-2D1FDBBE20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8AAE47-5EBA-6820-9167-79D0B9774499}"/>
              </a:ext>
            </a:extLst>
          </p:cNvPr>
          <p:cNvSpPr>
            <a:spLocks noGrp="1"/>
          </p:cNvSpPr>
          <p:nvPr>
            <p:ph type="title"/>
          </p:nvPr>
        </p:nvSpPr>
        <p:spPr>
          <a:xfrm>
            <a:off x="654121" y="624110"/>
            <a:ext cx="9901586" cy="1280890"/>
          </a:xfrm>
        </p:spPr>
        <p:txBody>
          <a:bodyPr/>
          <a:lstStyle/>
          <a:p>
            <a:r>
              <a:rPr lang="en-CA" dirty="0"/>
              <a:t>Mise </a:t>
            </a:r>
            <a:r>
              <a:rPr lang="en-CA" dirty="0" err="1"/>
              <a:t>en</a:t>
            </a:r>
            <a:r>
              <a:rPr lang="en-CA" dirty="0"/>
              <a:t> train</a:t>
            </a:r>
            <a:endParaRPr lang="fr-CA" sz="1200" dirty="0">
              <a:solidFill>
                <a:srgbClr val="000000"/>
              </a:solidFill>
              <a:latin typeface="Century Gothic" panose="020B0502020202020204" pitchFamily="34" charset="0"/>
              <a:cs typeface="Arial"/>
            </a:endParaRPr>
          </a:p>
        </p:txBody>
      </p:sp>
      <p:sp>
        <p:nvSpPr>
          <p:cNvPr id="3" name="Content Placeholder 2">
            <a:extLst>
              <a:ext uri="{FF2B5EF4-FFF2-40B4-BE49-F238E27FC236}">
                <a16:creationId xmlns:a16="http://schemas.microsoft.com/office/drawing/2014/main" id="{7298C631-5A41-FF68-B930-B45E6D56F3B6}"/>
              </a:ext>
            </a:extLst>
          </p:cNvPr>
          <p:cNvSpPr>
            <a:spLocks noGrp="1"/>
          </p:cNvSpPr>
          <p:nvPr>
            <p:ph idx="1"/>
          </p:nvPr>
        </p:nvSpPr>
        <p:spPr>
          <a:xfrm>
            <a:off x="649995" y="1917940"/>
            <a:ext cx="9905711" cy="3777622"/>
          </a:xfrm>
        </p:spPr>
        <p:txBody>
          <a:bodyPr/>
          <a:lstStyle/>
          <a:p>
            <a:r>
              <a:rPr lang="en-CA" dirty="0"/>
              <a:t>Quel </a:t>
            </a:r>
            <a:r>
              <a:rPr lang="en-CA" dirty="0" err="1"/>
              <a:t>est</a:t>
            </a:r>
            <a:r>
              <a:rPr lang="en-CA" dirty="0"/>
              <a:t> le fruit le plus </a:t>
            </a:r>
            <a:r>
              <a:rPr lang="en-CA" dirty="0" err="1"/>
              <a:t>végétarien</a:t>
            </a:r>
            <a:r>
              <a:rPr lang="en-CA" dirty="0"/>
              <a:t> ? </a:t>
            </a:r>
          </a:p>
          <a:p>
            <a:pPr lvl="1"/>
            <a:r>
              <a:rPr lang="en-CA" dirty="0" err="1"/>
              <a:t>C’est</a:t>
            </a:r>
            <a:r>
              <a:rPr lang="en-CA" dirty="0"/>
              <a:t> la « pas steak » (</a:t>
            </a:r>
            <a:r>
              <a:rPr lang="en-CA" dirty="0" err="1"/>
              <a:t>pastèque</a:t>
            </a:r>
            <a:r>
              <a:rPr lang="en-CA" dirty="0"/>
              <a:t>). 	</a:t>
            </a:r>
          </a:p>
        </p:txBody>
      </p:sp>
      <p:pic>
        <p:nvPicPr>
          <p:cNvPr id="4" name="Picture 3">
            <a:extLst>
              <a:ext uri="{FF2B5EF4-FFF2-40B4-BE49-F238E27FC236}">
                <a16:creationId xmlns:a16="http://schemas.microsoft.com/office/drawing/2014/main" id="{16EA0F69-2C80-A54B-7A43-2F162EBC69C4}"/>
              </a:ext>
            </a:extLst>
          </p:cNvPr>
          <p:cNvPicPr>
            <a:picLocks noChangeAspect="1"/>
          </p:cNvPicPr>
          <p:nvPr/>
        </p:nvPicPr>
        <p:blipFill>
          <a:blip r:embed="rId2"/>
          <a:stretch>
            <a:fillRect/>
          </a:stretch>
        </p:blipFill>
        <p:spPr>
          <a:xfrm>
            <a:off x="9063224" y="621613"/>
            <a:ext cx="1487553" cy="11522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age 5">
            <a:extLst>
              <a:ext uri="{FF2B5EF4-FFF2-40B4-BE49-F238E27FC236}">
                <a16:creationId xmlns:a16="http://schemas.microsoft.com/office/drawing/2014/main" id="{5DFCD30D-2055-35DE-D1E9-2D9B7AB87B7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636294" y="3207509"/>
            <a:ext cx="3234847" cy="21320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21088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BD208D4-B2C4-73FD-7D4B-AB86EB5800FD}"/>
              </a:ext>
            </a:extLst>
          </p:cNvPr>
          <p:cNvSpPr>
            <a:spLocks noGrp="1"/>
          </p:cNvSpPr>
          <p:nvPr>
            <p:ph type="title"/>
          </p:nvPr>
        </p:nvSpPr>
        <p:spPr/>
        <p:txBody>
          <a:bodyPr/>
          <a:lstStyle/>
          <a:p>
            <a:r>
              <a:rPr lang="fr-CA" dirty="0">
                <a:solidFill>
                  <a:schemeClr val="accent2">
                    <a:lumMod val="76000"/>
                  </a:schemeClr>
                </a:solidFill>
              </a:rPr>
              <a:t>Planifiez vos repas</a:t>
            </a:r>
            <a:endParaRPr lang="fr-FR" dirty="0"/>
          </a:p>
        </p:txBody>
      </p:sp>
      <p:sp>
        <p:nvSpPr>
          <p:cNvPr id="8" name="Content Placeholder 2">
            <a:extLst>
              <a:ext uri="{FF2B5EF4-FFF2-40B4-BE49-F238E27FC236}">
                <a16:creationId xmlns:a16="http://schemas.microsoft.com/office/drawing/2014/main" id="{C9F4798D-5A98-A284-1A71-081C302E19D7}"/>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En optant pour un paquet familial de viande hachée, vous réaliserez des économies en évitant d’acheter deux paquets de taille plus petite.</a:t>
            </a:r>
            <a:endParaRPr lang="en-CA" dirty="0">
              <a:solidFill>
                <a:srgbClr val="000000"/>
              </a:solidFill>
              <a:latin typeface="Century Gothic"/>
              <a:cs typeface="Arial"/>
            </a:endParaRPr>
          </a:p>
          <a:p>
            <a:pPr lvl="1"/>
            <a:endParaRPr lang="en-CA" sz="2000" dirty="0">
              <a:latin typeface="Century Gothic"/>
            </a:endParaRPr>
          </a:p>
        </p:txBody>
      </p:sp>
    </p:spTree>
    <p:extLst>
      <p:ext uri="{BB962C8B-B14F-4D97-AF65-F5344CB8AC3E}">
        <p14:creationId xmlns:p14="http://schemas.microsoft.com/office/powerpoint/2010/main" val="34165260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65CFA362-7E57-F2A8-A6B7-B88E26CDB831}"/>
              </a:ext>
            </a:extLst>
          </p:cNvPr>
          <p:cNvPicPr>
            <a:picLocks noChangeAspect="1"/>
          </p:cNvPicPr>
          <p:nvPr/>
        </p:nvPicPr>
        <p:blipFill>
          <a:blip r:embed="rId2"/>
          <a:stretch>
            <a:fillRect/>
          </a:stretch>
        </p:blipFill>
        <p:spPr>
          <a:xfrm>
            <a:off x="611981" y="624420"/>
            <a:ext cx="640135" cy="640135"/>
          </a:xfrm>
          <a:prstGeom prst="rect">
            <a:avLst/>
          </a:prstGeom>
        </p:spPr>
      </p:pic>
      <p:sp>
        <p:nvSpPr>
          <p:cNvPr id="8" name="Titre 5">
            <a:extLst>
              <a:ext uri="{FF2B5EF4-FFF2-40B4-BE49-F238E27FC236}">
                <a16:creationId xmlns:a16="http://schemas.microsoft.com/office/drawing/2014/main" id="{93FA9315-4DDF-AB96-8B6D-E52A5BBBD0FD}"/>
              </a:ext>
            </a:extLst>
          </p:cNvPr>
          <p:cNvSpPr txBox="1">
            <a:spLocks/>
          </p:cNvSpPr>
          <p:nvPr/>
        </p:nvSpPr>
        <p:spPr>
          <a:xfrm>
            <a:off x="1252117" y="624110"/>
            <a:ext cx="10252495"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Activité</a:t>
            </a:r>
          </a:p>
        </p:txBody>
      </p:sp>
      <p:sp>
        <p:nvSpPr>
          <p:cNvPr id="11" name="Content Placeholder 2">
            <a:extLst>
              <a:ext uri="{FF2B5EF4-FFF2-40B4-BE49-F238E27FC236}">
                <a16:creationId xmlns:a16="http://schemas.microsoft.com/office/drawing/2014/main" id="{28D692B4-D702-7FCE-ECC8-07635045C152}"/>
              </a:ext>
            </a:extLst>
          </p:cNvPr>
          <p:cNvSpPr txBox="1">
            <a:spLocks/>
          </p:cNvSpPr>
          <p:nvPr/>
        </p:nvSpPr>
        <p:spPr>
          <a:xfrm>
            <a:off x="616644" y="1090902"/>
            <a:ext cx="11367291" cy="5572008"/>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Avec vos récentes acquisitions </a:t>
            </a:r>
            <a:endParaRPr lang="en-CA" dirty="0">
              <a:solidFill>
                <a:srgbClr val="000000"/>
              </a:solidFill>
              <a:latin typeface="Century Gothic"/>
              <a:cs typeface="Arial"/>
            </a:endParaRPr>
          </a:p>
          <a:p>
            <a:pPr marL="0" indent="0">
              <a:buNone/>
            </a:pPr>
            <a:r>
              <a:rPr lang="fr-CA" dirty="0">
                <a:solidFill>
                  <a:srgbClr val="000000"/>
                </a:solidFill>
                <a:latin typeface="Century Gothic"/>
                <a:cs typeface="Arial"/>
              </a:rPr>
              <a:t>en matière de courses et de planification,</a:t>
            </a:r>
            <a:endParaRPr lang="en-CA" dirty="0">
              <a:solidFill>
                <a:srgbClr val="000000"/>
              </a:solidFill>
              <a:latin typeface="Century Gothic"/>
              <a:cs typeface="Arial"/>
            </a:endParaRPr>
          </a:p>
          <a:p>
            <a:pPr marL="0" indent="0">
              <a:buNone/>
            </a:pPr>
            <a:r>
              <a:rPr lang="fr-CA" dirty="0">
                <a:solidFill>
                  <a:srgbClr val="000000"/>
                </a:solidFill>
                <a:latin typeface="Century Gothic"/>
                <a:cs typeface="Arial"/>
              </a:rPr>
              <a:t> élaborez un menu hebdomadaire </a:t>
            </a:r>
            <a:endParaRPr lang="en-CA">
              <a:solidFill>
                <a:srgbClr val="000000"/>
              </a:solidFill>
              <a:latin typeface="Century Gothic"/>
              <a:cs typeface="Arial"/>
            </a:endParaRPr>
          </a:p>
          <a:p>
            <a:pPr marL="0" indent="0">
              <a:buNone/>
            </a:pPr>
            <a:r>
              <a:rPr lang="fr-CA" dirty="0">
                <a:solidFill>
                  <a:srgbClr val="000000"/>
                </a:solidFill>
                <a:latin typeface="Century Gothic"/>
                <a:cs typeface="Arial"/>
              </a:rPr>
              <a:t>dans ce tableau. </a:t>
            </a:r>
            <a:endParaRPr lang="en-CA" dirty="0">
              <a:solidFill>
                <a:srgbClr val="000000"/>
              </a:solidFill>
              <a:latin typeface="Century Gothic"/>
              <a:cs typeface="Arial"/>
            </a:endParaRPr>
          </a:p>
          <a:p>
            <a:r>
              <a:rPr lang="fr-CA" dirty="0">
                <a:solidFill>
                  <a:srgbClr val="000000"/>
                </a:solidFill>
                <a:latin typeface="Century Gothic"/>
                <a:cs typeface="Arial"/>
              </a:rPr>
              <a:t>Incluez une liste d’épicerie. </a:t>
            </a:r>
            <a:endParaRPr lang="en-CA" dirty="0">
              <a:solidFill>
                <a:srgbClr val="000000"/>
              </a:solidFill>
              <a:latin typeface="Century Gothic"/>
              <a:cs typeface="Arial"/>
            </a:endParaRPr>
          </a:p>
          <a:p>
            <a:r>
              <a:rPr lang="fr-CA" dirty="0">
                <a:solidFill>
                  <a:srgbClr val="000000"/>
                </a:solidFill>
                <a:latin typeface="Century Gothic"/>
                <a:cs typeface="Arial"/>
              </a:rPr>
              <a:t>Utilisez Internet pour rechercher </a:t>
            </a:r>
            <a:endParaRPr lang="en-CA" dirty="0">
              <a:solidFill>
                <a:srgbClr val="000000"/>
              </a:solidFill>
              <a:latin typeface="Century Gothic"/>
              <a:cs typeface="Arial"/>
            </a:endParaRPr>
          </a:p>
          <a:p>
            <a:pPr marL="0" indent="0">
              <a:buNone/>
            </a:pPr>
            <a:r>
              <a:rPr lang="fr-CA" dirty="0">
                <a:solidFill>
                  <a:srgbClr val="000000"/>
                </a:solidFill>
                <a:latin typeface="Century Gothic"/>
                <a:cs typeface="Arial"/>
              </a:rPr>
              <a:t>les promotions et choisir vos repas. </a:t>
            </a:r>
            <a:endParaRPr lang="en-CA" dirty="0">
              <a:solidFill>
                <a:srgbClr val="000000"/>
              </a:solidFill>
              <a:latin typeface="Century Gothic"/>
              <a:cs typeface="Arial"/>
            </a:endParaRPr>
          </a:p>
          <a:p>
            <a:endParaRPr lang="en-CA" dirty="0"/>
          </a:p>
          <a:p>
            <a:endParaRPr lang="en-CA" dirty="0">
              <a:solidFill>
                <a:srgbClr val="000000"/>
              </a:solidFill>
              <a:latin typeface="Century Gothic"/>
              <a:cs typeface="Arial"/>
            </a:endParaRPr>
          </a:p>
          <a:p>
            <a:pPr lvl="1"/>
            <a:endParaRPr lang="en-CA" sz="2000" dirty="0">
              <a:latin typeface="Century Gothic"/>
            </a:endParaRPr>
          </a:p>
        </p:txBody>
      </p:sp>
      <p:graphicFrame>
        <p:nvGraphicFramePr>
          <p:cNvPr id="3" name="Tableau 2">
            <a:extLst>
              <a:ext uri="{FF2B5EF4-FFF2-40B4-BE49-F238E27FC236}">
                <a16:creationId xmlns:a16="http://schemas.microsoft.com/office/drawing/2014/main" id="{376D39A4-A576-A3CB-D04C-F07AE99E7E28}"/>
              </a:ext>
            </a:extLst>
          </p:cNvPr>
          <p:cNvGraphicFramePr>
            <a:graphicFrameLocks noGrp="1"/>
          </p:cNvGraphicFramePr>
          <p:nvPr>
            <p:extLst>
              <p:ext uri="{D42A27DB-BD31-4B8C-83A1-F6EECF244321}">
                <p14:modId xmlns:p14="http://schemas.microsoft.com/office/powerpoint/2010/main" val="412959060"/>
              </p:ext>
            </p:extLst>
          </p:nvPr>
        </p:nvGraphicFramePr>
        <p:xfrm>
          <a:off x="5834023" y="1912833"/>
          <a:ext cx="5924549" cy="4348480"/>
        </p:xfrm>
        <a:graphic>
          <a:graphicData uri="http://schemas.openxmlformats.org/drawingml/2006/table">
            <a:tbl>
              <a:tblPr bandRow="1">
                <a:tableStyleId>{5C22544A-7EE6-4342-B048-85BDC9FD1C3A}</a:tableStyleId>
              </a:tblPr>
              <a:tblGrid>
                <a:gridCol w="1345480">
                  <a:extLst>
                    <a:ext uri="{9D8B030D-6E8A-4147-A177-3AD203B41FA5}">
                      <a16:colId xmlns:a16="http://schemas.microsoft.com/office/drawing/2014/main" val="2461198005"/>
                    </a:ext>
                  </a:extLst>
                </a:gridCol>
                <a:gridCol w="1978744">
                  <a:extLst>
                    <a:ext uri="{9D8B030D-6E8A-4147-A177-3AD203B41FA5}">
                      <a16:colId xmlns:a16="http://schemas.microsoft.com/office/drawing/2014/main" val="4181692936"/>
                    </a:ext>
                  </a:extLst>
                </a:gridCol>
                <a:gridCol w="2600325">
                  <a:extLst>
                    <a:ext uri="{9D8B030D-6E8A-4147-A177-3AD203B41FA5}">
                      <a16:colId xmlns:a16="http://schemas.microsoft.com/office/drawing/2014/main" val="4202991967"/>
                    </a:ext>
                  </a:extLst>
                </a:gridCol>
              </a:tblGrid>
              <a:tr h="190500">
                <a:tc>
                  <a:txBody>
                    <a:bodyPr/>
                    <a:lstStyle/>
                    <a:p>
                      <a:pPr fontAlgn="ctr">
                        <a:buNone/>
                      </a:pPr>
                      <a:endParaRPr lang="fr-CA">
                        <a:effectLst/>
                      </a:endParaRPr>
                    </a:p>
                    <a:p>
                      <a:pPr algn="ctr" rtl="0" fontAlgn="base">
                        <a:lnSpc>
                          <a:spcPts val="1425"/>
                        </a:lnSpc>
                        <a:buNone/>
                      </a:pPr>
                      <a:r>
                        <a:rPr lang="fr-CA" sz="1200" b="1" i="0" dirty="0">
                          <a:effectLst/>
                          <a:latin typeface="Arial"/>
                        </a:rPr>
                        <a:t>Jour</a:t>
                      </a:r>
                      <a:r>
                        <a:rPr lang="fr-CA" sz="1200" b="0" i="0" dirty="0">
                          <a:effectLst/>
                          <a:latin typeface="Arial"/>
                        </a:rPr>
                        <a:t>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buNone/>
                      </a:pPr>
                      <a:endParaRPr lang="fr-CA">
                        <a:effectLst/>
                      </a:endParaRPr>
                    </a:p>
                    <a:p>
                      <a:pPr algn="ctr" rtl="0" fontAlgn="base">
                        <a:lnSpc>
                          <a:spcPts val="1425"/>
                        </a:lnSpc>
                        <a:buNone/>
                      </a:pPr>
                      <a:r>
                        <a:rPr lang="fr-CA" sz="1200" b="1" i="0" dirty="0">
                          <a:effectLst/>
                          <a:latin typeface="Arial"/>
                        </a:rPr>
                        <a:t>Repas</a:t>
                      </a:r>
                      <a:r>
                        <a:rPr lang="fr-CA" sz="1200" b="0" i="0" dirty="0">
                          <a:effectLst/>
                          <a:latin typeface="Arial"/>
                        </a:rPr>
                        <a:t>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buNone/>
                      </a:pPr>
                      <a:endParaRPr lang="fr-CA">
                        <a:effectLst/>
                      </a:endParaRPr>
                    </a:p>
                    <a:p>
                      <a:pPr algn="ctr" rtl="0" fontAlgn="base">
                        <a:lnSpc>
                          <a:spcPts val="1425"/>
                        </a:lnSpc>
                        <a:buNone/>
                      </a:pPr>
                      <a:r>
                        <a:rPr lang="fr-CA" sz="1200" b="1" i="0" dirty="0">
                          <a:effectLst/>
                          <a:latin typeface="Arial"/>
                        </a:rPr>
                        <a:t>Liste d’épicerie</a:t>
                      </a:r>
                      <a:r>
                        <a:rPr lang="fr-CA" sz="1200" b="0" i="0" dirty="0">
                          <a:effectLst/>
                          <a:latin typeface="Arial"/>
                        </a:rPr>
                        <a:t>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9275631"/>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Lundi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70086020"/>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Mardi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1247469"/>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Mercredi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211335"/>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Jeudi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3576694"/>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Vendredi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7825943"/>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Samedi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3753239"/>
                  </a:ext>
                </a:extLst>
              </a:tr>
              <a:tr h="190500">
                <a:tc>
                  <a:txBody>
                    <a:bodyPr/>
                    <a:lstStyle/>
                    <a:p>
                      <a:pPr fontAlgn="ctr">
                        <a:buNone/>
                      </a:pPr>
                      <a:endParaRPr lang="fr-CA">
                        <a:effectLst/>
                      </a:endParaRPr>
                    </a:p>
                    <a:p>
                      <a:pPr algn="ctr" rtl="0" fontAlgn="base">
                        <a:lnSpc>
                          <a:spcPts val="1425"/>
                        </a:lnSpc>
                        <a:buNone/>
                      </a:pPr>
                      <a:r>
                        <a:rPr lang="fr-CA" sz="1200" b="0" i="0" dirty="0">
                          <a:effectLst/>
                          <a:latin typeface="Arial"/>
                        </a:rPr>
                        <a:t>Dimanche </a:t>
                      </a:r>
                      <a:endParaRPr lang="fr-CA"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base">
                        <a:lnSpc>
                          <a:spcPts val="1425"/>
                        </a:lnSpc>
                        <a:buNone/>
                      </a:pPr>
                      <a:endParaRPr lang="fr-CA" sz="1200" b="0" i="0" dirty="0">
                        <a:effectLst/>
                        <a:latin typeface="Arial"/>
                      </a:endParaRPr>
                    </a:p>
                  </a:txBody>
                  <a:tcPr marL="66675" marR="666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7931260"/>
                  </a:ext>
                </a:extLst>
              </a:tr>
            </a:tbl>
          </a:graphicData>
        </a:graphic>
      </p:graphicFrame>
    </p:spTree>
    <p:extLst>
      <p:ext uri="{BB962C8B-B14F-4D97-AF65-F5344CB8AC3E}">
        <p14:creationId xmlns:p14="http://schemas.microsoft.com/office/powerpoint/2010/main" val="6581352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C3058561-6844-73B4-E9DB-7FE062F6845B}"/>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Nous nous sommes exercés au calcul des couts pour diminuer nos factures d’épicerie. </a:t>
            </a:r>
            <a:endParaRPr lang="en-CA" dirty="0">
              <a:solidFill>
                <a:srgbClr val="000000"/>
              </a:solidFill>
              <a:latin typeface="Century Gothic"/>
              <a:cs typeface="Arial"/>
            </a:endParaRPr>
          </a:p>
          <a:p>
            <a:r>
              <a:rPr lang="fr-CA" dirty="0">
                <a:solidFill>
                  <a:srgbClr val="000000"/>
                </a:solidFill>
                <a:latin typeface="Century Gothic"/>
                <a:cs typeface="Arial"/>
              </a:rPr>
              <a:t>Réalisez la tâche jalon 317 : Utiliser une circulaire d’épicerie pour comparer les couts et faire des calculs simples. </a:t>
            </a:r>
            <a:endParaRPr lang="en-CA" dirty="0">
              <a:solidFill>
                <a:srgbClr val="000000"/>
              </a:solidFill>
              <a:latin typeface="Century Gothic"/>
              <a:cs typeface="Arial"/>
            </a:endParaRPr>
          </a:p>
          <a:p>
            <a:r>
              <a:rPr lang="fr-CA" dirty="0">
                <a:solidFill>
                  <a:srgbClr val="000000"/>
                </a:solidFill>
                <a:latin typeface="Century Gothic"/>
                <a:cs typeface="Arial"/>
              </a:rPr>
              <a:t>Cette tâche démontrera votre capacité à gérer un budget limité lors des courses.</a:t>
            </a:r>
            <a:endParaRPr lang="en-CA" dirty="0">
              <a:solidFill>
                <a:srgbClr val="000000"/>
              </a:solidFill>
              <a:latin typeface="Century Gothic"/>
              <a:cs typeface="Arial"/>
            </a:endParaRPr>
          </a:p>
          <a:p>
            <a:endParaRPr lang="en-CA" dirty="0"/>
          </a:p>
          <a:p>
            <a:endParaRPr lang="en-CA" dirty="0">
              <a:solidFill>
                <a:srgbClr val="000000"/>
              </a:solidFill>
              <a:latin typeface="Century Gothic"/>
              <a:cs typeface="Arial"/>
            </a:endParaRPr>
          </a:p>
          <a:p>
            <a:endParaRPr lang="en-CA" dirty="0"/>
          </a:p>
          <a:p>
            <a:endParaRPr lang="en-CA" dirty="0">
              <a:solidFill>
                <a:srgbClr val="000000"/>
              </a:solidFill>
              <a:latin typeface="Century Gothic"/>
              <a:cs typeface="Arial"/>
            </a:endParaRPr>
          </a:p>
          <a:p>
            <a:pPr lvl="1"/>
            <a:endParaRPr lang="en-CA" sz="2000" dirty="0">
              <a:latin typeface="Century Gothic"/>
            </a:endParaRPr>
          </a:p>
        </p:txBody>
      </p:sp>
      <p:pic>
        <p:nvPicPr>
          <p:cNvPr id="4" name="Picture 3"/>
          <p:cNvPicPr>
            <a:picLocks noChangeAspect="1"/>
          </p:cNvPicPr>
          <p:nvPr/>
        </p:nvPicPr>
        <p:blipFill>
          <a:blip r:embed="rId2"/>
          <a:stretch>
            <a:fillRect/>
          </a:stretch>
        </p:blipFill>
        <p:spPr>
          <a:xfrm>
            <a:off x="9388240" y="625548"/>
            <a:ext cx="1158206" cy="1163093"/>
          </a:xfrm>
          <a:prstGeom prst="rect">
            <a:avLst/>
          </a:prstGeom>
        </p:spPr>
      </p:pic>
      <p:sp>
        <p:nvSpPr>
          <p:cNvPr id="6" name="Titre 5">
            <a:extLst>
              <a:ext uri="{FF2B5EF4-FFF2-40B4-BE49-F238E27FC236}">
                <a16:creationId xmlns:a16="http://schemas.microsoft.com/office/drawing/2014/main" id="{08305423-F702-6561-C3FF-BDDB222018B4}"/>
              </a:ext>
            </a:extLst>
          </p:cNvPr>
          <p:cNvSpPr>
            <a:spLocks noGrp="1"/>
          </p:cNvSpPr>
          <p:nvPr>
            <p:ph type="title"/>
          </p:nvPr>
        </p:nvSpPr>
        <p:spPr/>
        <p:txBody>
          <a:bodyPr/>
          <a:lstStyle/>
          <a:p>
            <a:r>
              <a:rPr lang="fr-CA" dirty="0">
                <a:solidFill>
                  <a:schemeClr val="accent2">
                    <a:lumMod val="76000"/>
                  </a:schemeClr>
                </a:solidFill>
                <a:latin typeface="Century Gothic"/>
                <a:cs typeface="Arial"/>
              </a:rPr>
              <a:t>Tâche jalon 317</a:t>
            </a:r>
            <a:endParaRPr lang="fr-FR" dirty="0"/>
          </a:p>
        </p:txBody>
      </p:sp>
    </p:spTree>
    <p:extLst>
      <p:ext uri="{BB962C8B-B14F-4D97-AF65-F5344CB8AC3E}">
        <p14:creationId xmlns:p14="http://schemas.microsoft.com/office/powerpoint/2010/main" val="6584911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90B76ACB-DC04-2641-0AE4-FA1EDD158688}"/>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latin typeface="Century Gothic"/>
                <a:cs typeface="Arial"/>
              </a:rPr>
              <a:t>Pour ce faire, prenez la circulaire de la page 6 et répondez aux questions 1 à 8 des pages 4 et 5.</a:t>
            </a:r>
            <a:endParaRPr lang="en-CA" dirty="0">
              <a:latin typeface="Century Gothic"/>
              <a:cs typeface="Arial"/>
            </a:endParaRPr>
          </a:p>
          <a:p>
            <a:r>
              <a:rPr lang="fr-CA" dirty="0">
                <a:latin typeface="Century Gothic"/>
                <a:cs typeface="Arial"/>
              </a:rPr>
              <a:t>Après avoir terminé l’activité, vérifiez que votre nom et la date sont inscrits sur chaque page et remettez l’ensemble de la tâche jalon à votre formateur ou votre formatrice.</a:t>
            </a:r>
            <a:endParaRPr lang="en-CA" dirty="0"/>
          </a:p>
          <a:p>
            <a:endParaRPr lang="en-CA" dirty="0">
              <a:solidFill>
                <a:srgbClr val="000000"/>
              </a:solidFill>
              <a:latin typeface="Century Gothic"/>
              <a:cs typeface="Arial"/>
            </a:endParaRPr>
          </a:p>
          <a:p>
            <a:endParaRPr lang="en-CA" dirty="0"/>
          </a:p>
          <a:p>
            <a:endParaRPr lang="en-CA" dirty="0">
              <a:solidFill>
                <a:srgbClr val="000000"/>
              </a:solidFill>
              <a:latin typeface="Century Gothic"/>
              <a:cs typeface="Arial"/>
            </a:endParaRPr>
          </a:p>
          <a:p>
            <a:pPr lvl="1"/>
            <a:endParaRPr lang="en-CA" sz="2000" dirty="0">
              <a:latin typeface="Century Gothic"/>
            </a:endParaRPr>
          </a:p>
        </p:txBody>
      </p:sp>
      <p:pic>
        <p:nvPicPr>
          <p:cNvPr id="4" name="Picture 3"/>
          <p:cNvPicPr>
            <a:picLocks noChangeAspect="1"/>
          </p:cNvPicPr>
          <p:nvPr/>
        </p:nvPicPr>
        <p:blipFill>
          <a:blip r:embed="rId2"/>
          <a:stretch>
            <a:fillRect/>
          </a:stretch>
        </p:blipFill>
        <p:spPr>
          <a:xfrm>
            <a:off x="9388240" y="625548"/>
            <a:ext cx="1158206" cy="1163093"/>
          </a:xfrm>
          <a:prstGeom prst="rect">
            <a:avLst/>
          </a:prstGeom>
        </p:spPr>
      </p:pic>
      <p:sp>
        <p:nvSpPr>
          <p:cNvPr id="6" name="Titre 5">
            <a:extLst>
              <a:ext uri="{FF2B5EF4-FFF2-40B4-BE49-F238E27FC236}">
                <a16:creationId xmlns:a16="http://schemas.microsoft.com/office/drawing/2014/main" id="{60F5FC44-D29F-70AB-2FD3-118611ADCD2C}"/>
              </a:ext>
            </a:extLst>
          </p:cNvPr>
          <p:cNvSpPr>
            <a:spLocks noGrp="1"/>
          </p:cNvSpPr>
          <p:nvPr>
            <p:ph type="title"/>
          </p:nvPr>
        </p:nvSpPr>
        <p:spPr/>
        <p:txBody>
          <a:bodyPr/>
          <a:lstStyle/>
          <a:p>
            <a:r>
              <a:rPr lang="fr-CA" dirty="0">
                <a:solidFill>
                  <a:schemeClr val="accent2">
                    <a:lumMod val="76000"/>
                  </a:schemeClr>
                </a:solidFill>
                <a:latin typeface="Century Gothic"/>
                <a:cs typeface="Arial"/>
              </a:rPr>
              <a:t>Tâche jalon 317</a:t>
            </a:r>
            <a:endParaRPr lang="fr-FR" dirty="0"/>
          </a:p>
        </p:txBody>
      </p:sp>
    </p:spTree>
    <p:extLst>
      <p:ext uri="{BB962C8B-B14F-4D97-AF65-F5344CB8AC3E}">
        <p14:creationId xmlns:p14="http://schemas.microsoft.com/office/powerpoint/2010/main" val="19038424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5FB23588-3C00-CD79-DD61-F264AB87EFD0}"/>
              </a:ext>
            </a:extLst>
          </p:cNvPr>
          <p:cNvSpPr txBox="1">
            <a:spLocks/>
          </p:cNvSpPr>
          <p:nvPr/>
        </p:nvSpPr>
        <p:spPr>
          <a:xfrm>
            <a:off x="678095" y="2018581"/>
            <a:ext cx="10826518" cy="3777622"/>
          </a:xfrm>
          <a:prstGeom prst="rect">
            <a:avLst/>
          </a:prstGeom>
        </p:spPr>
        <p:txBody>
          <a:bodyPr vert="horz" lIns="91440" tIns="45720" rIns="91440" bIns="45720" rtlCol="0" anchor="t">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20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fr-CA" dirty="0">
                <a:solidFill>
                  <a:srgbClr val="000000"/>
                </a:solidFill>
                <a:latin typeface="Century Gothic"/>
                <a:cs typeface="Arial"/>
              </a:rPr>
              <a:t>Profitez du temps de classe restant pour créer un livre de recettes saines et adaptées aux enfants. </a:t>
            </a:r>
            <a:endParaRPr lang="en-CA" dirty="0">
              <a:solidFill>
                <a:srgbClr val="000000"/>
              </a:solidFill>
              <a:latin typeface="Century Gothic"/>
              <a:cs typeface="Arial"/>
            </a:endParaRPr>
          </a:p>
          <a:p>
            <a:r>
              <a:rPr lang="fr-CA" dirty="0">
                <a:solidFill>
                  <a:srgbClr val="000000"/>
                </a:solidFill>
                <a:latin typeface="Century Gothic"/>
                <a:cs typeface="Arial"/>
              </a:rPr>
              <a:t>Recherchez-en sur Internet. </a:t>
            </a:r>
            <a:endParaRPr lang="en-CA" dirty="0">
              <a:solidFill>
                <a:srgbClr val="000000"/>
              </a:solidFill>
              <a:latin typeface="Century Gothic"/>
              <a:cs typeface="Arial"/>
            </a:endParaRPr>
          </a:p>
          <a:p>
            <a:r>
              <a:rPr lang="fr-CA" dirty="0">
                <a:solidFill>
                  <a:srgbClr val="000000"/>
                </a:solidFill>
                <a:latin typeface="Century Gothic"/>
                <a:cs typeface="Arial"/>
              </a:rPr>
              <a:t>Partagez-les ensuite avec vos camarades. </a:t>
            </a:r>
            <a:endParaRPr lang="en-CA" dirty="0">
              <a:solidFill>
                <a:srgbClr val="000000"/>
              </a:solidFill>
              <a:latin typeface="Century Gothic"/>
              <a:cs typeface="Arial"/>
            </a:endParaRPr>
          </a:p>
          <a:p>
            <a:r>
              <a:rPr lang="fr-CA" dirty="0">
                <a:solidFill>
                  <a:srgbClr val="000000"/>
                </a:solidFill>
                <a:latin typeface="Century Gothic"/>
                <a:cs typeface="Arial"/>
              </a:rPr>
              <a:t>Classez vos recettes de manière à ce qu’elles soient adaptées à votre foyer.</a:t>
            </a:r>
            <a:endParaRPr lang="en-CA" dirty="0">
              <a:solidFill>
                <a:srgbClr val="000000"/>
              </a:solidFill>
              <a:latin typeface="Century Gothic"/>
              <a:cs typeface="Arial"/>
            </a:endParaRPr>
          </a:p>
          <a:p>
            <a:endParaRPr lang="en-CA" dirty="0"/>
          </a:p>
          <a:p>
            <a:endParaRPr lang="en-CA" dirty="0">
              <a:solidFill>
                <a:srgbClr val="000000"/>
              </a:solidFill>
              <a:latin typeface="Century Gothic"/>
              <a:cs typeface="Arial"/>
            </a:endParaRPr>
          </a:p>
          <a:p>
            <a:endParaRPr lang="en-CA" dirty="0"/>
          </a:p>
          <a:p>
            <a:endParaRPr lang="en-CA" dirty="0">
              <a:solidFill>
                <a:srgbClr val="000000"/>
              </a:solidFill>
              <a:latin typeface="Century Gothic"/>
              <a:cs typeface="Arial"/>
            </a:endParaRPr>
          </a:p>
          <a:p>
            <a:pPr lvl="1"/>
            <a:endParaRPr lang="en-CA" sz="2000" dirty="0">
              <a:latin typeface="Century Gothic"/>
            </a:endParaRPr>
          </a:p>
        </p:txBody>
      </p:sp>
      <p:pic>
        <p:nvPicPr>
          <p:cNvPr id="7" name="Picture 3">
            <a:extLst>
              <a:ext uri="{FF2B5EF4-FFF2-40B4-BE49-F238E27FC236}">
                <a16:creationId xmlns:a16="http://schemas.microsoft.com/office/drawing/2014/main" id="{5E1D5955-2864-37F0-3310-B2F96769A8DD}"/>
              </a:ext>
            </a:extLst>
          </p:cNvPr>
          <p:cNvPicPr>
            <a:picLocks noChangeAspect="1"/>
          </p:cNvPicPr>
          <p:nvPr/>
        </p:nvPicPr>
        <p:blipFill>
          <a:blip r:embed="rId2"/>
          <a:stretch>
            <a:fillRect/>
          </a:stretch>
        </p:blipFill>
        <p:spPr>
          <a:xfrm>
            <a:off x="611981" y="624420"/>
            <a:ext cx="640135" cy="640135"/>
          </a:xfrm>
          <a:prstGeom prst="rect">
            <a:avLst/>
          </a:prstGeom>
        </p:spPr>
      </p:pic>
      <p:sp>
        <p:nvSpPr>
          <p:cNvPr id="8" name="Titre 5">
            <a:extLst>
              <a:ext uri="{FF2B5EF4-FFF2-40B4-BE49-F238E27FC236}">
                <a16:creationId xmlns:a16="http://schemas.microsoft.com/office/drawing/2014/main" id="{7130E31D-518B-F748-EC1F-EAF4D35511A1}"/>
              </a:ext>
            </a:extLst>
          </p:cNvPr>
          <p:cNvSpPr txBox="1">
            <a:spLocks/>
          </p:cNvSpPr>
          <p:nvPr/>
        </p:nvSpPr>
        <p:spPr>
          <a:xfrm>
            <a:off x="1252117" y="624110"/>
            <a:ext cx="10252495"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t>Activité</a:t>
            </a:r>
          </a:p>
        </p:txBody>
      </p:sp>
    </p:spTree>
    <p:extLst>
      <p:ext uri="{BB962C8B-B14F-4D97-AF65-F5344CB8AC3E}">
        <p14:creationId xmlns:p14="http://schemas.microsoft.com/office/powerpoint/2010/main" val="3978212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8300" y="3032130"/>
            <a:ext cx="8915400" cy="793739"/>
          </a:xfrm>
        </p:spPr>
        <p:txBody>
          <a:bodyPr>
            <a:normAutofit lnSpcReduction="10000"/>
          </a:bodyPr>
          <a:lstStyle/>
          <a:p>
            <a:pPr marL="0" indent="0" algn="ctr">
              <a:buNone/>
            </a:pPr>
            <a:r>
              <a:rPr lang="en-CA" sz="4800" dirty="0"/>
              <a:t>Questions?</a:t>
            </a:r>
          </a:p>
        </p:txBody>
      </p:sp>
    </p:spTree>
    <p:extLst>
      <p:ext uri="{BB962C8B-B14F-4D97-AF65-F5344CB8AC3E}">
        <p14:creationId xmlns:p14="http://schemas.microsoft.com/office/powerpoint/2010/main" val="311959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39"/>
            <a:ext cx="10826518" cy="2196113"/>
          </a:xfrm>
        </p:spPr>
        <p:txBody>
          <a:bodyPr vert="horz" lIns="91440" tIns="45720" rIns="91440" bIns="45720" rtlCol="0" anchor="t">
            <a:normAutofit/>
          </a:bodyPr>
          <a:lstStyle/>
          <a:p>
            <a:r>
              <a:rPr lang="fr-CA" dirty="0">
                <a:solidFill>
                  <a:srgbClr val="000000"/>
                </a:solidFill>
                <a:latin typeface="Century Gothic"/>
                <a:cs typeface="Arial"/>
              </a:rPr>
              <a:t>Adopter une alimentation saine et régulière est crucial pour la santé, la croissance et le développement. </a:t>
            </a:r>
            <a:endParaRPr lang="en-CA" dirty="0">
              <a:solidFill>
                <a:srgbClr val="000000"/>
              </a:solidFill>
              <a:latin typeface="Century Gothic"/>
              <a:cs typeface="Arial"/>
            </a:endParaRPr>
          </a:p>
          <a:p>
            <a:r>
              <a:rPr lang="fr-CA" dirty="0">
                <a:solidFill>
                  <a:srgbClr val="000000"/>
                </a:solidFill>
                <a:latin typeface="Century Gothic"/>
                <a:cs typeface="Arial"/>
              </a:rPr>
              <a:t>Lorsque les enfants adoptent de bonnes habitudes alimentaires dès leur plus jeune âge, ils et elles sont plus susceptibles de les maintenir à l’âge adulte, ce qui contribue à prévenir les problèmes de santé.</a:t>
            </a:r>
            <a:endParaRPr lang="en-CA" dirty="0">
              <a:solidFill>
                <a:srgbClr val="000000"/>
              </a:solidFill>
              <a:latin typeface="Century Gothic"/>
              <a:cs typeface="Arial"/>
            </a:endParaRPr>
          </a:p>
          <a:p>
            <a:endParaRPr lang="en-CA" dirty="0"/>
          </a:p>
        </p:txBody>
      </p:sp>
      <p:sp>
        <p:nvSpPr>
          <p:cNvPr id="5" name="Titre 4">
            <a:extLst>
              <a:ext uri="{FF2B5EF4-FFF2-40B4-BE49-F238E27FC236}">
                <a16:creationId xmlns:a16="http://schemas.microsoft.com/office/drawing/2014/main" id="{9A497AA1-0C04-7575-ACE5-B58415CA9EF2}"/>
              </a:ext>
            </a:extLst>
          </p:cNvPr>
          <p:cNvSpPr>
            <a:spLocks noGrp="1"/>
          </p:cNvSpPr>
          <p:nvPr>
            <p:ph type="title"/>
          </p:nvPr>
        </p:nvSpPr>
        <p:spPr/>
        <p:txBody>
          <a:bodyPr/>
          <a:lstStyle/>
          <a:p>
            <a:r>
              <a:rPr lang="fr-FR" dirty="0"/>
              <a:t>Une alimentation équilibrée</a:t>
            </a:r>
          </a:p>
        </p:txBody>
      </p:sp>
    </p:spTree>
    <p:extLst>
      <p:ext uri="{BB962C8B-B14F-4D97-AF65-F5344CB8AC3E}">
        <p14:creationId xmlns:p14="http://schemas.microsoft.com/office/powerpoint/2010/main" val="267743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7387" y="1846053"/>
            <a:ext cx="10817226" cy="3159396"/>
          </a:xfrm>
        </p:spPr>
        <p:txBody>
          <a:bodyPr vert="horz" lIns="91440" tIns="45720" rIns="91440" bIns="45720" rtlCol="0" anchor="t">
            <a:normAutofit/>
          </a:bodyPr>
          <a:lstStyle/>
          <a:p>
            <a:pPr marL="0" indent="0">
              <a:buNone/>
            </a:pPr>
            <a:r>
              <a:rPr lang="fr-CA" dirty="0">
                <a:latin typeface="Century Gothic"/>
                <a:cs typeface="Arial"/>
              </a:rPr>
              <a:t>Pour favoriser une alimentation saine chez les enfants, voici cinq stratégies efficaces :</a:t>
            </a:r>
            <a:endParaRPr lang="en-US" dirty="0">
              <a:latin typeface="Century Gothic"/>
              <a:cs typeface="Arial"/>
            </a:endParaRPr>
          </a:p>
          <a:p>
            <a:pPr lvl="1"/>
            <a:r>
              <a:rPr lang="fr-CA" dirty="0">
                <a:latin typeface="Century Gothic"/>
                <a:cs typeface="Arial"/>
              </a:rPr>
              <a:t>Prendre des repas en famille régulièrement.</a:t>
            </a:r>
            <a:endParaRPr lang="en-US" dirty="0">
              <a:latin typeface="Century Gothic"/>
              <a:cs typeface="Arial"/>
            </a:endParaRPr>
          </a:p>
          <a:p>
            <a:pPr lvl="1"/>
            <a:r>
              <a:rPr lang="fr-CA" dirty="0">
                <a:latin typeface="Century Gothic"/>
                <a:cs typeface="Arial"/>
              </a:rPr>
              <a:t>Proposer une variété d’aliments et de collations nutritifs.</a:t>
            </a:r>
            <a:endParaRPr lang="en-US" dirty="0">
              <a:latin typeface="Century Gothic"/>
              <a:cs typeface="Arial"/>
            </a:endParaRPr>
          </a:p>
          <a:p>
            <a:pPr lvl="1"/>
            <a:r>
              <a:rPr lang="fr-CA" dirty="0">
                <a:latin typeface="Century Gothic"/>
                <a:cs typeface="Arial"/>
              </a:rPr>
              <a:t>Montrer l’exemple en mangeant sainement.</a:t>
            </a:r>
            <a:endParaRPr lang="en-US" dirty="0">
              <a:latin typeface="Century Gothic"/>
              <a:cs typeface="Arial"/>
            </a:endParaRPr>
          </a:p>
          <a:p>
            <a:pPr lvl="1"/>
            <a:r>
              <a:rPr lang="fr-CA" dirty="0">
                <a:latin typeface="Century Gothic"/>
                <a:cs typeface="Arial"/>
              </a:rPr>
              <a:t>Éviter les disputes à propos de la nourriture.</a:t>
            </a:r>
            <a:endParaRPr lang="en-US" dirty="0">
              <a:latin typeface="Century Gothic"/>
              <a:cs typeface="Arial"/>
            </a:endParaRPr>
          </a:p>
          <a:p>
            <a:pPr lvl="1"/>
            <a:r>
              <a:rPr lang="fr-CA" dirty="0">
                <a:latin typeface="Century Gothic"/>
                <a:cs typeface="Arial"/>
              </a:rPr>
              <a:t>Inclure les enfants dans les courses et la préparation des repas.</a:t>
            </a:r>
            <a:endParaRPr lang="en-US" dirty="0">
              <a:latin typeface="Century Gothic"/>
              <a:cs typeface="Arial"/>
            </a:endParaRPr>
          </a:p>
          <a:p>
            <a:endParaRPr lang="en-US" dirty="0"/>
          </a:p>
          <a:p>
            <a:pPr marL="0" indent="0">
              <a:buNone/>
            </a:pPr>
            <a:endParaRPr lang="en-CA" dirty="0"/>
          </a:p>
        </p:txBody>
      </p:sp>
      <p:sp>
        <p:nvSpPr>
          <p:cNvPr id="6" name="Titre 4">
            <a:extLst>
              <a:ext uri="{FF2B5EF4-FFF2-40B4-BE49-F238E27FC236}">
                <a16:creationId xmlns:a16="http://schemas.microsoft.com/office/drawing/2014/main" id="{8A008005-D714-C0E5-5F72-8C9BE25327E1}"/>
              </a:ext>
            </a:extLst>
          </p:cNvPr>
          <p:cNvSpPr>
            <a:spLocks noGrp="1"/>
          </p:cNvSpPr>
          <p:nvPr>
            <p:ph type="title"/>
          </p:nvPr>
        </p:nvSpPr>
        <p:spPr>
          <a:xfrm>
            <a:off x="678095" y="624110"/>
            <a:ext cx="10826518" cy="1280890"/>
          </a:xfrm>
        </p:spPr>
        <p:txBody>
          <a:bodyPr/>
          <a:lstStyle/>
          <a:p>
            <a:r>
              <a:rPr lang="fr-FR" dirty="0"/>
              <a:t>Une alimentation équilibrée</a:t>
            </a:r>
          </a:p>
        </p:txBody>
      </p:sp>
    </p:spTree>
    <p:extLst>
      <p:ext uri="{BB962C8B-B14F-4D97-AF65-F5344CB8AC3E}">
        <p14:creationId xmlns:p14="http://schemas.microsoft.com/office/powerpoint/2010/main" val="1736050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5248" y="1716657"/>
            <a:ext cx="10689364" cy="758377"/>
          </a:xfrm>
        </p:spPr>
        <p:txBody>
          <a:bodyPr vert="horz" lIns="91440" tIns="45720" rIns="91440" bIns="45720" rtlCol="0" anchor="t">
            <a:normAutofit/>
          </a:bodyPr>
          <a:lstStyle/>
          <a:p>
            <a:r>
              <a:rPr lang="fr-CA" dirty="0">
                <a:solidFill>
                  <a:srgbClr val="000000"/>
                </a:solidFill>
                <a:latin typeface="Century Gothic"/>
                <a:cs typeface="Arial"/>
              </a:rPr>
              <a:t>Pouvez-vous nommer des collations et des aliments sains? </a:t>
            </a:r>
          </a:p>
        </p:txBody>
      </p:sp>
      <p:pic>
        <p:nvPicPr>
          <p:cNvPr id="4" name="Picture 3"/>
          <p:cNvPicPr>
            <a:picLocks noChangeAspect="1"/>
          </p:cNvPicPr>
          <p:nvPr/>
        </p:nvPicPr>
        <p:blipFill>
          <a:blip r:embed="rId2"/>
          <a:stretch>
            <a:fillRect/>
          </a:stretch>
        </p:blipFill>
        <p:spPr>
          <a:xfrm>
            <a:off x="672946" y="679288"/>
            <a:ext cx="579170" cy="585267"/>
          </a:xfrm>
          <a:prstGeom prst="rect">
            <a:avLst/>
          </a:prstGeom>
        </p:spPr>
      </p:pic>
      <p:sp>
        <p:nvSpPr>
          <p:cNvPr id="6" name="Titre 5">
            <a:extLst>
              <a:ext uri="{FF2B5EF4-FFF2-40B4-BE49-F238E27FC236}">
                <a16:creationId xmlns:a16="http://schemas.microsoft.com/office/drawing/2014/main" id="{893690FB-C8AA-09A2-761E-51109A84721E}"/>
              </a:ext>
            </a:extLst>
          </p:cNvPr>
          <p:cNvSpPr>
            <a:spLocks noGrp="1"/>
          </p:cNvSpPr>
          <p:nvPr>
            <p:ph type="title"/>
          </p:nvPr>
        </p:nvSpPr>
        <p:spPr>
          <a:xfrm>
            <a:off x="1252117" y="624110"/>
            <a:ext cx="10252495" cy="1280890"/>
          </a:xfrm>
        </p:spPr>
        <p:txBody>
          <a:bodyPr/>
          <a:lstStyle/>
          <a:p>
            <a:r>
              <a:rPr lang="fr-FR" dirty="0"/>
              <a:t>Discutons</a:t>
            </a:r>
          </a:p>
        </p:txBody>
      </p:sp>
      <p:pic>
        <p:nvPicPr>
          <p:cNvPr id="2" name="Image 1" descr="Picture 476, Image">
            <a:extLst>
              <a:ext uri="{FF2B5EF4-FFF2-40B4-BE49-F238E27FC236}">
                <a16:creationId xmlns:a16="http://schemas.microsoft.com/office/drawing/2014/main" id="{5C0B108D-04ED-A4BF-E228-BBCCC1EADDAB}"/>
              </a:ext>
            </a:extLst>
          </p:cNvPr>
          <p:cNvPicPr>
            <a:picLocks noChangeAspect="1"/>
          </p:cNvPicPr>
          <p:nvPr/>
        </p:nvPicPr>
        <p:blipFill>
          <a:blip r:embed="rId3"/>
          <a:stretch>
            <a:fillRect/>
          </a:stretch>
        </p:blipFill>
        <p:spPr>
          <a:xfrm>
            <a:off x="4819650" y="2820015"/>
            <a:ext cx="3474474" cy="3172132"/>
          </a:xfrm>
          <a:prstGeom prst="rect">
            <a:avLst/>
          </a:prstGeom>
        </p:spPr>
      </p:pic>
    </p:spTree>
    <p:extLst>
      <p:ext uri="{BB962C8B-B14F-4D97-AF65-F5344CB8AC3E}">
        <p14:creationId xmlns:p14="http://schemas.microsoft.com/office/powerpoint/2010/main" val="2465101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32317"/>
            <a:ext cx="10826518" cy="1218453"/>
          </a:xfrm>
        </p:spPr>
        <p:txBody>
          <a:bodyPr vert="horz" lIns="91440" tIns="45720" rIns="91440" bIns="45720" rtlCol="0" anchor="t">
            <a:normAutofit/>
          </a:bodyPr>
          <a:lstStyle/>
          <a:p>
            <a:r>
              <a:rPr lang="fr-CA" dirty="0">
                <a:solidFill>
                  <a:srgbClr val="000000"/>
                </a:solidFill>
                <a:latin typeface="Century Gothic"/>
                <a:cs typeface="Arial"/>
              </a:rPr>
              <a:t>Santé Canada recommande de consommer quotidiennement une variété d’aliments sains.</a:t>
            </a:r>
          </a:p>
          <a:p>
            <a:endParaRPr lang="fr-CA" dirty="0">
              <a:solidFill>
                <a:srgbClr val="000000"/>
              </a:solidFill>
              <a:latin typeface="Century Gothic"/>
              <a:cs typeface="Arial"/>
            </a:endParaRPr>
          </a:p>
          <a:p>
            <a:endParaRPr lang="fr-CA" dirty="0">
              <a:solidFill>
                <a:srgbClr val="000000"/>
              </a:solidFill>
              <a:latin typeface="Century Gothic"/>
              <a:cs typeface="Arial"/>
            </a:endParaRPr>
          </a:p>
          <a:p>
            <a:endParaRPr lang="fr-CA" dirty="0">
              <a:solidFill>
                <a:srgbClr val="000000"/>
              </a:solidFill>
              <a:latin typeface="Century Gothic"/>
              <a:cs typeface="Arial"/>
            </a:endParaRPr>
          </a:p>
        </p:txBody>
      </p:sp>
      <p:sp>
        <p:nvSpPr>
          <p:cNvPr id="6" name="Titre 4">
            <a:extLst>
              <a:ext uri="{FF2B5EF4-FFF2-40B4-BE49-F238E27FC236}">
                <a16:creationId xmlns:a16="http://schemas.microsoft.com/office/drawing/2014/main" id="{8FBE8471-C644-A448-3313-F0D717C4E057}"/>
              </a:ext>
            </a:extLst>
          </p:cNvPr>
          <p:cNvSpPr>
            <a:spLocks noGrp="1"/>
          </p:cNvSpPr>
          <p:nvPr>
            <p:ph type="title"/>
          </p:nvPr>
        </p:nvSpPr>
        <p:spPr/>
        <p:txBody>
          <a:bodyPr/>
          <a:lstStyle/>
          <a:p>
            <a:r>
              <a:rPr lang="fr-FR" dirty="0"/>
              <a:t>Une alimentation équilibrée</a:t>
            </a:r>
          </a:p>
        </p:txBody>
      </p:sp>
      <p:pic>
        <p:nvPicPr>
          <p:cNvPr id="2" name="Image 1" descr="Image 9, Image">
            <a:extLst>
              <a:ext uri="{FF2B5EF4-FFF2-40B4-BE49-F238E27FC236}">
                <a16:creationId xmlns:a16="http://schemas.microsoft.com/office/drawing/2014/main" id="{29553C40-492A-753A-E469-7C9458545E0B}"/>
              </a:ext>
            </a:extLst>
          </p:cNvPr>
          <p:cNvPicPr>
            <a:picLocks noChangeAspect="1"/>
          </p:cNvPicPr>
          <p:nvPr/>
        </p:nvPicPr>
        <p:blipFill>
          <a:blip r:embed="rId2"/>
          <a:stretch>
            <a:fillRect/>
          </a:stretch>
        </p:blipFill>
        <p:spPr>
          <a:xfrm>
            <a:off x="3653145" y="2868102"/>
            <a:ext cx="4861129" cy="2977637"/>
          </a:xfrm>
          <a:prstGeom prst="rect">
            <a:avLst/>
          </a:prstGeom>
        </p:spPr>
      </p:pic>
    </p:spTree>
    <p:extLst>
      <p:ext uri="{BB962C8B-B14F-4D97-AF65-F5344CB8AC3E}">
        <p14:creationId xmlns:p14="http://schemas.microsoft.com/office/powerpoint/2010/main" val="3257774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8095" y="1917940"/>
            <a:ext cx="10826518" cy="3777622"/>
          </a:xfrm>
        </p:spPr>
        <p:txBody>
          <a:bodyPr vert="horz" lIns="91440" tIns="45720" rIns="91440" bIns="45720" rtlCol="0" anchor="t">
            <a:normAutofit/>
          </a:bodyPr>
          <a:lstStyle/>
          <a:p>
            <a:pPr marL="0" indent="0">
              <a:buNone/>
            </a:pPr>
            <a:r>
              <a:rPr lang="fr-CA" dirty="0">
                <a:latin typeface="Century Gothic"/>
                <a:cs typeface="Arial"/>
              </a:rPr>
              <a:t>On suggère de :</a:t>
            </a:r>
            <a:endParaRPr lang="en-US" dirty="0">
              <a:latin typeface="Century Gothic"/>
              <a:cs typeface="Arial"/>
            </a:endParaRPr>
          </a:p>
          <a:p>
            <a:r>
              <a:rPr lang="fr-CA" dirty="0">
                <a:latin typeface="Century Gothic"/>
                <a:cs typeface="Arial"/>
              </a:rPr>
              <a:t>manger beaucoup de fruits et de légumes ;</a:t>
            </a:r>
            <a:endParaRPr lang="en-US" dirty="0">
              <a:latin typeface="Century Gothic"/>
              <a:cs typeface="Arial"/>
            </a:endParaRPr>
          </a:p>
          <a:p>
            <a:r>
              <a:rPr lang="fr-CA" dirty="0">
                <a:latin typeface="Century Gothic"/>
                <a:cs typeface="Arial"/>
              </a:rPr>
              <a:t>consommer des aliments protéinés ;</a:t>
            </a:r>
            <a:endParaRPr lang="en-US" dirty="0">
              <a:latin typeface="Century Gothic"/>
              <a:cs typeface="Arial"/>
            </a:endParaRPr>
          </a:p>
          <a:p>
            <a:r>
              <a:rPr lang="fr-CA" dirty="0">
                <a:latin typeface="Century Gothic"/>
                <a:cs typeface="Arial"/>
              </a:rPr>
              <a:t>choisir de l’eau comme boisson de prédilection ;</a:t>
            </a:r>
            <a:endParaRPr lang="en-US" dirty="0">
              <a:latin typeface="Century Gothic"/>
              <a:cs typeface="Arial"/>
            </a:endParaRPr>
          </a:p>
          <a:p>
            <a:r>
              <a:rPr lang="fr-CA" dirty="0">
                <a:latin typeface="Century Gothic"/>
                <a:cs typeface="Arial"/>
              </a:rPr>
              <a:t>choisir des aliments à grains entiers.</a:t>
            </a:r>
            <a:endParaRPr lang="en-US" dirty="0">
              <a:latin typeface="Century Gothic"/>
              <a:cs typeface="Arial"/>
            </a:endParaRPr>
          </a:p>
          <a:p>
            <a:endParaRPr lang="en-US" dirty="0"/>
          </a:p>
          <a:p>
            <a:pPr lvl="1"/>
            <a:endParaRPr lang="en-CA" sz="2000" dirty="0"/>
          </a:p>
          <a:p>
            <a:endParaRPr lang="en-CA" dirty="0"/>
          </a:p>
        </p:txBody>
      </p:sp>
      <p:sp>
        <p:nvSpPr>
          <p:cNvPr id="6" name="Titre 4">
            <a:extLst>
              <a:ext uri="{FF2B5EF4-FFF2-40B4-BE49-F238E27FC236}">
                <a16:creationId xmlns:a16="http://schemas.microsoft.com/office/drawing/2014/main" id="{C5CBA9D4-918C-3119-666B-0208FF7B53B6}"/>
              </a:ext>
            </a:extLst>
          </p:cNvPr>
          <p:cNvSpPr>
            <a:spLocks noGrp="1"/>
          </p:cNvSpPr>
          <p:nvPr>
            <p:ph type="title"/>
          </p:nvPr>
        </p:nvSpPr>
        <p:spPr/>
        <p:txBody>
          <a:bodyPr/>
          <a:lstStyle/>
          <a:p>
            <a:r>
              <a:rPr lang="fr-FR" dirty="0"/>
              <a:t>Une alimentation équilibrée</a:t>
            </a:r>
          </a:p>
        </p:txBody>
      </p:sp>
      <p:pic>
        <p:nvPicPr>
          <p:cNvPr id="2" name="Image 1" descr="Image 9, Image">
            <a:extLst>
              <a:ext uri="{FF2B5EF4-FFF2-40B4-BE49-F238E27FC236}">
                <a16:creationId xmlns:a16="http://schemas.microsoft.com/office/drawing/2014/main" id="{53EA7AC7-182A-28DF-9B66-A81D0DA03D26}"/>
              </a:ext>
            </a:extLst>
          </p:cNvPr>
          <p:cNvPicPr>
            <a:picLocks noChangeAspect="1"/>
          </p:cNvPicPr>
          <p:nvPr/>
        </p:nvPicPr>
        <p:blipFill>
          <a:blip r:embed="rId2"/>
          <a:stretch>
            <a:fillRect/>
          </a:stretch>
        </p:blipFill>
        <p:spPr>
          <a:xfrm>
            <a:off x="4316822" y="4207746"/>
            <a:ext cx="3533775" cy="2105025"/>
          </a:xfrm>
          <a:prstGeom prst="rect">
            <a:avLst/>
          </a:prstGeom>
        </p:spPr>
      </p:pic>
    </p:spTree>
    <p:extLst>
      <p:ext uri="{BB962C8B-B14F-4D97-AF65-F5344CB8AC3E}">
        <p14:creationId xmlns:p14="http://schemas.microsoft.com/office/powerpoint/2010/main" val="360852839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D4DA4C8-9EDD-4B0C-982B-26D4C9C5A937}">
  <ds:schemaRefs>
    <ds:schemaRef ds:uri="http://schemas.microsoft.com/sharepoint/v3/contenttype/forms"/>
  </ds:schemaRefs>
</ds:datastoreItem>
</file>

<file path=customXml/itemProps2.xml><?xml version="1.0" encoding="utf-8"?>
<ds:datastoreItem xmlns:ds="http://schemas.openxmlformats.org/officeDocument/2006/customXml" ds:itemID="{B6D69B18-B0B5-4193-BE6B-C648FE4D7F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BA4306F-C9A4-4607-941B-81C0E3BB6EB5}">
  <ds:schemaRefs>
    <ds:schemaRef ds:uri="http://purl.org/dc/terms/"/>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purl.org/dc/elements/1.1/"/>
    <ds:schemaRef ds:uri="be062e46-ad8e-4d45-b7f6-a1a201f050bd"/>
    <ds:schemaRef ds:uri="http://purl.org/dc/dcmitype/"/>
    <ds:schemaRef ds:uri="8efe64b0-da98-4eb8-b3ee-39c9e9563711"/>
    <ds:schemaRef ds:uri="http://schemas.openxmlformats.org/package/2006/metadata/core-properties"/>
    <ds:schemaRef ds:uri="71b2e3c4-79d5-4c98-b528-a3fa04795dc5"/>
    <ds:schemaRef ds:uri="eb0d3e1a-6422-4b6b-af90-65d0fc919568"/>
  </ds:schemaRefs>
</ds:datastoreItem>
</file>

<file path=docProps/app.xml><?xml version="1.0" encoding="utf-8"?>
<Properties xmlns="http://schemas.openxmlformats.org/officeDocument/2006/extended-properties" xmlns:vt="http://schemas.openxmlformats.org/officeDocument/2006/docPropsVTypes">
  <Template>Wisp</Template>
  <TotalTime>29</TotalTime>
  <Words>1731</Words>
  <Application>Microsoft Office PowerPoint</Application>
  <PresentationFormat>Grand écran</PresentationFormat>
  <Paragraphs>174</Paragraphs>
  <Slides>45</Slides>
  <Notes>0</Notes>
  <HiddenSlides>0</HiddenSlides>
  <MMClips>0</MMClips>
  <ScaleCrop>false</ScaleCrop>
  <HeadingPairs>
    <vt:vector size="4" baseType="variant">
      <vt:variant>
        <vt:lpstr>Thème</vt:lpstr>
      </vt:variant>
      <vt:variant>
        <vt:i4>1</vt:i4>
      </vt:variant>
      <vt:variant>
        <vt:lpstr>Titres des diapositives</vt:lpstr>
      </vt:variant>
      <vt:variant>
        <vt:i4>45</vt:i4>
      </vt:variant>
    </vt:vector>
  </HeadingPairs>
  <TitlesOfParts>
    <vt:vector size="46" baseType="lpstr">
      <vt:lpstr>Wisp</vt:lpstr>
      <vt:lpstr>Présentation PowerPoint</vt:lpstr>
      <vt:lpstr>Module 2</vt:lpstr>
      <vt:lpstr>Mise en train</vt:lpstr>
      <vt:lpstr>Mise en train</vt:lpstr>
      <vt:lpstr>Une alimentation équilibrée</vt:lpstr>
      <vt:lpstr>Une alimentation équilibrée</vt:lpstr>
      <vt:lpstr>Discutons</vt:lpstr>
      <vt:lpstr>Une alimentation équilibrée</vt:lpstr>
      <vt:lpstr>Une alimentation équilibrée</vt:lpstr>
      <vt:lpstr>Présentation PowerPoint</vt:lpstr>
      <vt:lpstr>Discutons</vt:lpstr>
      <vt:lpstr>Présentation PowerPoint</vt:lpstr>
      <vt:lpstr>Économiser sur l’épicerie</vt:lpstr>
      <vt:lpstr>Discutons</vt:lpstr>
      <vt:lpstr>Comparaison des prix</vt:lpstr>
      <vt:lpstr>Comparaison des prix</vt:lpstr>
      <vt:lpstr>Comparaison des prix</vt:lpstr>
      <vt:lpstr>Garantie du meilleur prix</vt:lpstr>
      <vt:lpstr>Garantie du meilleur prix</vt:lpstr>
      <vt:lpstr>Bons de réduction</vt:lpstr>
      <vt:lpstr>Discutons</vt:lpstr>
      <vt:lpstr>Programmes de récompenses et cartes de points</vt:lpstr>
      <vt:lpstr>Discutons</vt:lpstr>
      <vt:lpstr>Évitez les marques</vt:lpstr>
      <vt:lpstr>Activité</vt:lpstr>
      <vt:lpstr>Acheter en vrac</vt:lpstr>
      <vt:lpstr>Acheter en vrac</vt:lpstr>
      <vt:lpstr>Acheter en vrac</vt:lpstr>
      <vt:lpstr>Acheter en vrac</vt:lpstr>
      <vt:lpstr>Acheter en vrac</vt:lpstr>
      <vt:lpstr>Présentation PowerPoint</vt:lpstr>
      <vt:lpstr>Achetez des produits de saison</vt:lpstr>
      <vt:lpstr>Cultivez vos propres aliments</vt:lpstr>
      <vt:lpstr>Cultivez vos propres aliments</vt:lpstr>
      <vt:lpstr>Cultivez vos propres aliments</vt:lpstr>
      <vt:lpstr>Cuisinez de manière créative et sans gaspillage</vt:lpstr>
      <vt:lpstr>Cuisinez de manière créative et sans gaspillage</vt:lpstr>
      <vt:lpstr>Planifiez vos repas</vt:lpstr>
      <vt:lpstr>Planifiez vos repas</vt:lpstr>
      <vt:lpstr>Planifiez vos repas</vt:lpstr>
      <vt:lpstr>Présentation PowerPoint</vt:lpstr>
      <vt:lpstr>Tâche jalon 317</vt:lpstr>
      <vt:lpstr>Tâche jalon 317</vt:lpstr>
      <vt:lpstr>Présentation PowerPoint</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Rachel Anne Normand</cp:lastModifiedBy>
  <cp:revision>447</cp:revision>
  <dcterms:created xsi:type="dcterms:W3CDTF">2023-02-01T18:40:23Z</dcterms:created>
  <dcterms:modified xsi:type="dcterms:W3CDTF">2025-05-16T14:32:24Z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0x010100079358B3F27EFB43ADF249F01AC3C9F0</vt:lpwstr>
  </property>
  <property fmtid="{D5CDD505-2E9C-101B-9397-08002B2CF9AE}" pid="3" name="MediaServiceImageTags">
    <vt:lpwstr/>
  </property>
</Properties>
</file>