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12192000"/>
  <p:notesSz cx="6858000" cy="9144000"/>
  <p:embeddedFontLst>
    <p:embeddedFont>
      <p:font typeface="Roboto Slab"/>
      <p:regular r:id="rId23"/>
      <p:bold r:id="rId24"/>
    </p:embeddedFont>
    <p:embeddedFont>
      <p:font typeface="Merriweather Sans"/>
      <p:regular r:id="rId25"/>
      <p:bold r:id="rId26"/>
      <p:italic r:id="rId27"/>
      <p:boldItalic r:id="rId28"/>
    </p:embeddedFont>
    <p:embeddedFont>
      <p:font typeface="Roboto"/>
      <p:regular r:id="rId29"/>
      <p:bold r:id="rId30"/>
      <p:italic r:id="rId31"/>
      <p:boldItalic r:id="rId32"/>
    </p:embeddedFont>
    <p:embeddedFont>
      <p:font typeface="Noto Sans Symbols"/>
      <p:regular r:id="rId33"/>
      <p:bold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5" roundtripDataSignature="AMtx7miqqebBJUiatjkMkHFMBTbJQOd5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font" Target="fonts/RobotoSlab-bold.fntdata"/><Relationship Id="rId23" Type="http://schemas.openxmlformats.org/officeDocument/2006/relationships/font" Target="fonts/RobotoSlab-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erriweatherSans-bold.fntdata"/><Relationship Id="rId25" Type="http://schemas.openxmlformats.org/officeDocument/2006/relationships/font" Target="fonts/MerriweatherSans-regular.fntdata"/><Relationship Id="rId28" Type="http://schemas.openxmlformats.org/officeDocument/2006/relationships/font" Target="fonts/MerriweatherSans-boldItalic.fntdata"/><Relationship Id="rId27" Type="http://schemas.openxmlformats.org/officeDocument/2006/relationships/font" Target="fonts/MerriweatherSans-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7.xml"/><Relationship Id="rId33" Type="http://schemas.openxmlformats.org/officeDocument/2006/relationships/font" Target="fonts/NotoSansSymbols-regular.fntdata"/><Relationship Id="rId10" Type="http://schemas.openxmlformats.org/officeDocument/2006/relationships/slide" Target="slides/slide6.xml"/><Relationship Id="rId32" Type="http://schemas.openxmlformats.org/officeDocument/2006/relationships/font" Target="fonts/Roboto-boldItalic.fntdata"/><Relationship Id="rId13" Type="http://schemas.openxmlformats.org/officeDocument/2006/relationships/slide" Target="slides/slide9.xml"/><Relationship Id="rId35" Type="http://customschemas.google.com/relationships/presentationmetadata" Target="metadata"/><Relationship Id="rId12" Type="http://schemas.openxmlformats.org/officeDocument/2006/relationships/slide" Target="slides/slide8.xml"/><Relationship Id="rId34" Type="http://schemas.openxmlformats.org/officeDocument/2006/relationships/font" Target="fonts/NotoSansSymbols-bold.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75e1ebf41a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75e1ebf41a_0_1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04" name="Google Shape;20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75e1ebf41a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75e1ebf41a_0_9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13" name="Shape 13"/>
        <p:cNvGrpSpPr/>
        <p:nvPr/>
      </p:nvGrpSpPr>
      <p:grpSpPr>
        <a:xfrm>
          <a:off x="0" y="0"/>
          <a:ext cx="0" cy="0"/>
          <a:chOff x="0" y="0"/>
          <a:chExt cx="0" cy="0"/>
        </a:xfrm>
      </p:grpSpPr>
      <p:sp>
        <p:nvSpPr>
          <p:cNvPr id="14" name="Google Shape;14;g375e1ebf41a_0_268"/>
          <p:cNvSpPr txBox="1"/>
          <p:nvPr>
            <p:ph type="ctrTitle"/>
          </p:nvPr>
        </p:nvSpPr>
        <p:spPr>
          <a:xfrm>
            <a:off x="2266913" y="2655800"/>
            <a:ext cx="7743300" cy="1546500"/>
          </a:xfrm>
          <a:prstGeom prst="rect">
            <a:avLst/>
          </a:prstGeom>
        </p:spPr>
        <p:txBody>
          <a:bodyPr anchorCtr="0" anchor="ctr" bIns="121900" lIns="121900" spcFirstLastPara="1" rIns="121900" wrap="square" tIns="121900">
            <a:noAutofit/>
          </a:bodyPr>
          <a:lstStyle>
            <a:lvl1pPr lvl="0">
              <a:spcBef>
                <a:spcPts val="0"/>
              </a:spcBef>
              <a:spcAft>
                <a:spcPts val="0"/>
              </a:spcAft>
              <a:buSzPts val="7700"/>
              <a:buNone/>
              <a:defRPr b="1" sz="7700"/>
            </a:lvl1pPr>
            <a:lvl2pPr lvl="1">
              <a:spcBef>
                <a:spcPts val="0"/>
              </a:spcBef>
              <a:spcAft>
                <a:spcPts val="0"/>
              </a:spcAft>
              <a:buSzPts val="7700"/>
              <a:buNone/>
              <a:defRPr b="1" sz="7700"/>
            </a:lvl2pPr>
            <a:lvl3pPr lvl="2">
              <a:spcBef>
                <a:spcPts val="0"/>
              </a:spcBef>
              <a:spcAft>
                <a:spcPts val="0"/>
              </a:spcAft>
              <a:buSzPts val="7700"/>
              <a:buNone/>
              <a:defRPr b="1" sz="7700"/>
            </a:lvl3pPr>
            <a:lvl4pPr lvl="3">
              <a:spcBef>
                <a:spcPts val="0"/>
              </a:spcBef>
              <a:spcAft>
                <a:spcPts val="0"/>
              </a:spcAft>
              <a:buSzPts val="7700"/>
              <a:buNone/>
              <a:defRPr b="1" sz="7700"/>
            </a:lvl4pPr>
            <a:lvl5pPr lvl="4">
              <a:spcBef>
                <a:spcPts val="0"/>
              </a:spcBef>
              <a:spcAft>
                <a:spcPts val="0"/>
              </a:spcAft>
              <a:buSzPts val="7700"/>
              <a:buNone/>
              <a:defRPr b="1" sz="7700"/>
            </a:lvl5pPr>
            <a:lvl6pPr lvl="5">
              <a:spcBef>
                <a:spcPts val="0"/>
              </a:spcBef>
              <a:spcAft>
                <a:spcPts val="0"/>
              </a:spcAft>
              <a:buSzPts val="7700"/>
              <a:buNone/>
              <a:defRPr b="1" sz="7700"/>
            </a:lvl6pPr>
            <a:lvl7pPr lvl="6">
              <a:spcBef>
                <a:spcPts val="0"/>
              </a:spcBef>
              <a:spcAft>
                <a:spcPts val="0"/>
              </a:spcAft>
              <a:buSzPts val="7700"/>
              <a:buNone/>
              <a:defRPr b="1" sz="7700"/>
            </a:lvl7pPr>
            <a:lvl8pPr lvl="7">
              <a:spcBef>
                <a:spcPts val="0"/>
              </a:spcBef>
              <a:spcAft>
                <a:spcPts val="0"/>
              </a:spcAft>
              <a:buSzPts val="7700"/>
              <a:buNone/>
              <a:defRPr b="1" sz="7700"/>
            </a:lvl8pPr>
            <a:lvl9pPr lvl="8">
              <a:spcBef>
                <a:spcPts val="0"/>
              </a:spcBef>
              <a:spcAft>
                <a:spcPts val="0"/>
              </a:spcAft>
              <a:buSzPts val="7700"/>
              <a:buNone/>
              <a:defRPr b="1" sz="7700"/>
            </a:lvl9pPr>
          </a:lstStyle>
          <a:p/>
        </p:txBody>
      </p:sp>
      <p:sp>
        <p:nvSpPr>
          <p:cNvPr id="15" name="Google Shape;15;g375e1ebf41a_0_268"/>
          <p:cNvSpPr/>
          <p:nvPr/>
        </p:nvSpPr>
        <p:spPr>
          <a:xfrm>
            <a:off x="9783374" y="6173432"/>
            <a:ext cx="128400" cy="1281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6" name="Google Shape;16;g375e1ebf41a_0_268"/>
          <p:cNvSpPr/>
          <p:nvPr/>
        </p:nvSpPr>
        <p:spPr>
          <a:xfrm>
            <a:off x="10386991" y="5576535"/>
            <a:ext cx="128400" cy="1281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7" name="Google Shape;17;g375e1ebf41a_0_268"/>
          <p:cNvSpPr/>
          <p:nvPr/>
        </p:nvSpPr>
        <p:spPr>
          <a:xfrm>
            <a:off x="11857671" y="4444464"/>
            <a:ext cx="76800" cy="768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8" name="Google Shape;18;g375e1ebf41a_0_268"/>
          <p:cNvSpPr/>
          <p:nvPr/>
        </p:nvSpPr>
        <p:spPr>
          <a:xfrm>
            <a:off x="11695069" y="6565034"/>
            <a:ext cx="128400" cy="1281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 name="Google Shape;19;g375e1ebf41a_0_268"/>
          <p:cNvSpPr/>
          <p:nvPr/>
        </p:nvSpPr>
        <p:spPr>
          <a:xfrm>
            <a:off x="3181688" y="677513"/>
            <a:ext cx="128400" cy="1281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 name="Google Shape;20;g375e1ebf41a_0_268"/>
          <p:cNvSpPr/>
          <p:nvPr/>
        </p:nvSpPr>
        <p:spPr>
          <a:xfrm>
            <a:off x="639279" y="3605307"/>
            <a:ext cx="128400" cy="1281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1" name="Google Shape;21;g375e1ebf41a_0_268"/>
          <p:cNvSpPr/>
          <p:nvPr/>
        </p:nvSpPr>
        <p:spPr>
          <a:xfrm>
            <a:off x="348719" y="857462"/>
            <a:ext cx="128400" cy="1281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2" name="Google Shape;22;g375e1ebf41a_0_268"/>
          <p:cNvSpPr/>
          <p:nvPr/>
        </p:nvSpPr>
        <p:spPr>
          <a:xfrm>
            <a:off x="676313" y="1441150"/>
            <a:ext cx="256800" cy="256500"/>
          </a:xfrm>
          <a:prstGeom prst="ellipse">
            <a:avLst/>
          </a:prstGeom>
          <a:no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3" name="Google Shape;23;g375e1ebf41a_0_268"/>
          <p:cNvSpPr/>
          <p:nvPr/>
        </p:nvSpPr>
        <p:spPr>
          <a:xfrm>
            <a:off x="11085359" y="4833763"/>
            <a:ext cx="192300" cy="192000"/>
          </a:xfrm>
          <a:prstGeom prst="ellipse">
            <a:avLst/>
          </a:prstGeom>
          <a:no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4" name="Google Shape;24;g375e1ebf41a_0_268"/>
          <p:cNvSpPr/>
          <p:nvPr/>
        </p:nvSpPr>
        <p:spPr>
          <a:xfrm>
            <a:off x="11843810" y="5582348"/>
            <a:ext cx="192300" cy="192000"/>
          </a:xfrm>
          <a:prstGeom prst="ellipse">
            <a:avLst/>
          </a:prstGeom>
          <a:no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5" name="Google Shape;25;g375e1ebf41a_0_268"/>
          <p:cNvSpPr/>
          <p:nvPr/>
        </p:nvSpPr>
        <p:spPr>
          <a:xfrm>
            <a:off x="211084" y="2128745"/>
            <a:ext cx="76800" cy="768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6" name="Google Shape;26;g375e1ebf41a_0_268"/>
          <p:cNvSpPr/>
          <p:nvPr/>
        </p:nvSpPr>
        <p:spPr>
          <a:xfrm>
            <a:off x="1861978" y="301904"/>
            <a:ext cx="256800" cy="256500"/>
          </a:xfrm>
          <a:prstGeom prst="ellipse">
            <a:avLst/>
          </a:prstGeom>
          <a:no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7" name="Google Shape;27;g375e1ebf41a_0_268"/>
          <p:cNvSpPr/>
          <p:nvPr/>
        </p:nvSpPr>
        <p:spPr>
          <a:xfrm>
            <a:off x="823323" y="2667458"/>
            <a:ext cx="76800" cy="768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8" name="Google Shape;28;g375e1ebf41a_0_268"/>
          <p:cNvSpPr/>
          <p:nvPr/>
        </p:nvSpPr>
        <p:spPr>
          <a:xfrm>
            <a:off x="4567031" y="517173"/>
            <a:ext cx="76800" cy="76800"/>
          </a:xfrm>
          <a:prstGeom prst="ellipse">
            <a:avLst/>
          </a:prstGeom>
          <a:solidFill>
            <a:schemeClr val="accent1"/>
          </a:solid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9" name="Google Shape;29;g375e1ebf41a_0_268"/>
          <p:cNvSpPr/>
          <p:nvPr/>
        </p:nvSpPr>
        <p:spPr>
          <a:xfrm>
            <a:off x="10685373" y="6090061"/>
            <a:ext cx="256800" cy="256500"/>
          </a:xfrm>
          <a:prstGeom prst="ellipse">
            <a:avLst/>
          </a:prstGeom>
          <a:noFill/>
          <a:ln cap="flat" cmpd="sng" w="2540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mplete pattern">
  <p:cSld name="BLANK_1">
    <p:spTree>
      <p:nvGrpSpPr>
        <p:cNvPr id="67" name="Shape 67"/>
        <p:cNvGrpSpPr/>
        <p:nvPr/>
      </p:nvGrpSpPr>
      <p:grpSpPr>
        <a:xfrm>
          <a:off x="0" y="0"/>
          <a:ext cx="0" cy="0"/>
          <a:chOff x="0" y="0"/>
          <a:chExt cx="0" cy="0"/>
        </a:xfrm>
      </p:grpSpPr>
      <p:sp>
        <p:nvSpPr>
          <p:cNvPr id="68" name="Google Shape;68;g375e1ebf41a_0_322"/>
          <p:cNvSpPr/>
          <p:nvPr/>
        </p:nvSpPr>
        <p:spPr>
          <a:xfrm>
            <a:off x="-35400" y="-19800"/>
            <a:ext cx="12262800" cy="6897600"/>
          </a:xfrm>
          <a:prstGeom prst="rect">
            <a:avLst/>
          </a:prstGeom>
          <a:solidFill>
            <a:srgbClr val="CFD8DC">
              <a:alpha val="49230"/>
            </a:srgbClr>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9" name="Google Shape;69;g375e1ebf41a_0_322"/>
          <p:cNvSpPr txBox="1"/>
          <p:nvPr>
            <p:ph idx="12" type="sldNum"/>
          </p:nvPr>
        </p:nvSpPr>
        <p:spPr>
          <a:xfrm>
            <a:off x="11205845" y="6333134"/>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70" name="Shape 70"/>
        <p:cNvGrpSpPr/>
        <p:nvPr/>
      </p:nvGrpSpPr>
      <p:grpSpPr>
        <a:xfrm>
          <a:off x="0" y="0"/>
          <a:ext cx="0" cy="0"/>
          <a:chOff x="0" y="0"/>
          <a:chExt cx="0" cy="0"/>
        </a:xfrm>
      </p:grpSpPr>
      <p:cxnSp>
        <p:nvCxnSpPr>
          <p:cNvPr id="71" name="Google Shape;71;g375e1ebf41a_0_325"/>
          <p:cNvCxnSpPr/>
          <p:nvPr/>
        </p:nvCxnSpPr>
        <p:spPr>
          <a:xfrm>
            <a:off x="9343647" y="4235850"/>
            <a:ext cx="749700" cy="0"/>
          </a:xfrm>
          <a:prstGeom prst="straightConnector1">
            <a:avLst/>
          </a:prstGeom>
          <a:noFill/>
          <a:ln cap="flat" cmpd="sng" w="101600">
            <a:solidFill>
              <a:schemeClr val="lt2"/>
            </a:solidFill>
            <a:prstDash val="solid"/>
            <a:round/>
            <a:headEnd len="sm" w="sm" type="none"/>
            <a:tailEnd len="sm" w="sm" type="none"/>
          </a:ln>
        </p:spPr>
      </p:cxnSp>
      <p:cxnSp>
        <p:nvCxnSpPr>
          <p:cNvPr id="72" name="Google Shape;72;g375e1ebf41a_0_325"/>
          <p:cNvCxnSpPr/>
          <p:nvPr/>
        </p:nvCxnSpPr>
        <p:spPr>
          <a:xfrm>
            <a:off x="2100047" y="4211002"/>
            <a:ext cx="749700" cy="0"/>
          </a:xfrm>
          <a:prstGeom prst="straightConnector1">
            <a:avLst/>
          </a:prstGeom>
          <a:noFill/>
          <a:ln cap="flat" cmpd="sng" w="101600">
            <a:solidFill>
              <a:schemeClr val="lt2"/>
            </a:solidFill>
            <a:prstDash val="solid"/>
            <a:round/>
            <a:headEnd len="sm" w="sm" type="none"/>
            <a:tailEnd len="sm" w="sm" type="none"/>
          </a:ln>
        </p:spPr>
      </p:cxnSp>
      <p:grpSp>
        <p:nvGrpSpPr>
          <p:cNvPr id="73" name="Google Shape;73;g375e1ebf41a_0_325"/>
          <p:cNvGrpSpPr/>
          <p:nvPr/>
        </p:nvGrpSpPr>
        <p:grpSpPr>
          <a:xfrm>
            <a:off x="1338859" y="1362666"/>
            <a:ext cx="9515557" cy="203195"/>
            <a:chOff x="1346429" y="1011300"/>
            <a:chExt cx="6452100" cy="152400"/>
          </a:xfrm>
        </p:grpSpPr>
        <p:cxnSp>
          <p:nvCxnSpPr>
            <p:cNvPr id="74" name="Google Shape;74;g375e1ebf41a_0_325"/>
            <p:cNvCxnSpPr/>
            <p:nvPr/>
          </p:nvCxnSpPr>
          <p:spPr>
            <a:xfrm rot="10800000">
              <a:off x="1346429" y="1011300"/>
              <a:ext cx="6452100" cy="0"/>
            </a:xfrm>
            <a:prstGeom prst="straightConnector1">
              <a:avLst/>
            </a:prstGeom>
            <a:noFill/>
            <a:ln cap="flat" cmpd="sng" w="101600">
              <a:solidFill>
                <a:schemeClr val="accent3"/>
              </a:solidFill>
              <a:prstDash val="solid"/>
              <a:round/>
              <a:headEnd len="sm" w="sm" type="none"/>
              <a:tailEnd len="sm" w="sm" type="none"/>
            </a:ln>
          </p:spPr>
        </p:cxnSp>
        <p:cxnSp>
          <p:nvCxnSpPr>
            <p:cNvPr id="75" name="Google Shape;75;g375e1ebf41a_0_325"/>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76" name="Google Shape;76;g375e1ebf41a_0_325"/>
          <p:cNvGrpSpPr/>
          <p:nvPr/>
        </p:nvGrpSpPr>
        <p:grpSpPr>
          <a:xfrm>
            <a:off x="1338868" y="5292001"/>
            <a:ext cx="9515557" cy="203195"/>
            <a:chOff x="1346435" y="3969088"/>
            <a:chExt cx="6452100" cy="152400"/>
          </a:xfrm>
        </p:grpSpPr>
        <p:cxnSp>
          <p:nvCxnSpPr>
            <p:cNvPr id="77" name="Google Shape;77;g375e1ebf41a_0_325"/>
            <p:cNvCxnSpPr/>
            <p:nvPr/>
          </p:nvCxnSpPr>
          <p:spPr>
            <a:xfrm>
              <a:off x="1346435" y="4121488"/>
              <a:ext cx="6452100" cy="0"/>
            </a:xfrm>
            <a:prstGeom prst="straightConnector1">
              <a:avLst/>
            </a:prstGeom>
            <a:noFill/>
            <a:ln cap="flat" cmpd="sng" w="101600">
              <a:solidFill>
                <a:schemeClr val="accent3"/>
              </a:solidFill>
              <a:prstDash val="solid"/>
              <a:round/>
              <a:headEnd len="sm" w="sm" type="none"/>
              <a:tailEnd len="sm" w="sm" type="none"/>
            </a:ln>
          </p:spPr>
        </p:cxnSp>
        <p:cxnSp>
          <p:nvCxnSpPr>
            <p:cNvPr id="78" name="Google Shape;78;g375e1ebf41a_0_325"/>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79" name="Google Shape;79;g375e1ebf41a_0_325"/>
          <p:cNvSpPr txBox="1"/>
          <p:nvPr>
            <p:ph type="ctrTitle"/>
          </p:nvPr>
        </p:nvSpPr>
        <p:spPr>
          <a:xfrm>
            <a:off x="1338867" y="2335685"/>
            <a:ext cx="9515700" cy="13632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80" name="Google Shape;80;g375e1ebf41a_0_325"/>
          <p:cNvSpPr txBox="1"/>
          <p:nvPr>
            <p:ph idx="1" type="subTitle"/>
          </p:nvPr>
        </p:nvSpPr>
        <p:spPr>
          <a:xfrm>
            <a:off x="2849633" y="3800052"/>
            <a:ext cx="6494100" cy="1056900"/>
          </a:xfrm>
          <a:prstGeom prst="rect">
            <a:avLst/>
          </a:prstGeom>
        </p:spPr>
        <p:txBody>
          <a:bodyPr anchorCtr="0" anchor="t" bIns="121900" lIns="121900" spcFirstLastPara="1" rIns="121900" wrap="square" tIns="121900">
            <a:noAutofit/>
          </a:bodyPr>
          <a:lstStyle>
            <a:lvl1pPr lvl="0" algn="ctr">
              <a:lnSpc>
                <a:spcPct val="100000"/>
              </a:lnSpc>
              <a:spcBef>
                <a:spcPts val="800"/>
              </a:spcBef>
              <a:spcAft>
                <a:spcPts val="0"/>
              </a:spcAft>
              <a:buSzPts val="3200"/>
              <a:buNone/>
              <a:defRPr sz="3200"/>
            </a:lvl1pPr>
            <a:lvl2pPr lvl="1" algn="ctr">
              <a:lnSpc>
                <a:spcPct val="100000"/>
              </a:lnSpc>
              <a:spcBef>
                <a:spcPts val="0"/>
              </a:spcBef>
              <a:spcAft>
                <a:spcPts val="0"/>
              </a:spcAft>
              <a:buSzPts val="3200"/>
              <a:buNone/>
              <a:defRPr sz="3200"/>
            </a:lvl2pPr>
            <a:lvl3pPr lvl="2" algn="ctr">
              <a:lnSpc>
                <a:spcPct val="100000"/>
              </a:lnSpc>
              <a:spcBef>
                <a:spcPts val="0"/>
              </a:spcBef>
              <a:spcAft>
                <a:spcPts val="0"/>
              </a:spcAft>
              <a:buSzPts val="3200"/>
              <a:buNone/>
              <a:defRPr sz="3200"/>
            </a:lvl3pPr>
            <a:lvl4pPr lvl="3" algn="ctr">
              <a:lnSpc>
                <a:spcPct val="100000"/>
              </a:lnSpc>
              <a:spcBef>
                <a:spcPts val="0"/>
              </a:spcBef>
              <a:spcAft>
                <a:spcPts val="0"/>
              </a:spcAft>
              <a:buSzPts val="3200"/>
              <a:buNone/>
              <a:defRPr sz="3200"/>
            </a:lvl4pPr>
            <a:lvl5pPr lvl="4" algn="ctr">
              <a:lnSpc>
                <a:spcPct val="100000"/>
              </a:lnSpc>
              <a:spcBef>
                <a:spcPts val="0"/>
              </a:spcBef>
              <a:spcAft>
                <a:spcPts val="0"/>
              </a:spcAft>
              <a:buSzPts val="3200"/>
              <a:buNone/>
              <a:defRPr sz="3200"/>
            </a:lvl5pPr>
            <a:lvl6pPr lvl="5" algn="ctr">
              <a:lnSpc>
                <a:spcPct val="100000"/>
              </a:lnSpc>
              <a:spcBef>
                <a:spcPts val="0"/>
              </a:spcBef>
              <a:spcAft>
                <a:spcPts val="0"/>
              </a:spcAft>
              <a:buSzPts val="3200"/>
              <a:buNone/>
              <a:defRPr sz="3200"/>
            </a:lvl6pPr>
            <a:lvl7pPr lvl="6" algn="ctr">
              <a:lnSpc>
                <a:spcPct val="100000"/>
              </a:lnSpc>
              <a:spcBef>
                <a:spcPts val="0"/>
              </a:spcBef>
              <a:spcAft>
                <a:spcPts val="0"/>
              </a:spcAft>
              <a:buSzPts val="3200"/>
              <a:buNone/>
              <a:defRPr sz="3200"/>
            </a:lvl7pPr>
            <a:lvl8pPr lvl="7" algn="ctr">
              <a:lnSpc>
                <a:spcPct val="100000"/>
              </a:lnSpc>
              <a:spcBef>
                <a:spcPts val="0"/>
              </a:spcBef>
              <a:spcAft>
                <a:spcPts val="0"/>
              </a:spcAft>
              <a:buSzPts val="3200"/>
              <a:buNone/>
              <a:defRPr sz="3200"/>
            </a:lvl8pPr>
            <a:lvl9pPr lvl="8" algn="ctr">
              <a:lnSpc>
                <a:spcPct val="100000"/>
              </a:lnSpc>
              <a:spcBef>
                <a:spcPts val="0"/>
              </a:spcBef>
              <a:spcAft>
                <a:spcPts val="0"/>
              </a:spcAft>
              <a:buSzPts val="3200"/>
              <a:buNone/>
              <a:defRPr sz="3200"/>
            </a:lvl9pPr>
          </a:lstStyle>
          <a:p/>
        </p:txBody>
      </p:sp>
      <p:sp>
        <p:nvSpPr>
          <p:cNvPr id="81" name="Google Shape;81;g375e1ebf41a_0_325"/>
          <p:cNvSpPr txBox="1"/>
          <p:nvPr>
            <p:ph idx="12" type="sldNum"/>
          </p:nvPr>
        </p:nvSpPr>
        <p:spPr>
          <a:xfrm>
            <a:off x="11296610" y="6217622"/>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2" name="Shape 82"/>
        <p:cNvGrpSpPr/>
        <p:nvPr/>
      </p:nvGrpSpPr>
      <p:grpSpPr>
        <a:xfrm>
          <a:off x="0" y="0"/>
          <a:ext cx="0" cy="0"/>
          <a:chOff x="0" y="0"/>
          <a:chExt cx="0" cy="0"/>
        </a:xfrm>
      </p:grpSpPr>
      <p:sp>
        <p:nvSpPr>
          <p:cNvPr id="83" name="Google Shape;83;g375e1ebf41a_0_33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2700"/>
              <a:buNone/>
              <a:defRPr/>
            </a:lvl2pPr>
            <a:lvl3pPr lvl="2">
              <a:spcBef>
                <a:spcPts val="0"/>
              </a:spcBef>
              <a:spcAft>
                <a:spcPts val="0"/>
              </a:spcAft>
              <a:buSzPts val="2700"/>
              <a:buNone/>
              <a:defRPr/>
            </a:lvl3pPr>
            <a:lvl4pPr lvl="3">
              <a:spcBef>
                <a:spcPts val="0"/>
              </a:spcBef>
              <a:spcAft>
                <a:spcPts val="0"/>
              </a:spcAft>
              <a:buSzPts val="2700"/>
              <a:buNone/>
              <a:defRPr/>
            </a:lvl4pPr>
            <a:lvl5pPr lvl="4">
              <a:spcBef>
                <a:spcPts val="0"/>
              </a:spcBef>
              <a:spcAft>
                <a:spcPts val="0"/>
              </a:spcAft>
              <a:buSzPts val="2700"/>
              <a:buNone/>
              <a:defRPr/>
            </a:lvl5pPr>
            <a:lvl6pPr lvl="5">
              <a:spcBef>
                <a:spcPts val="0"/>
              </a:spcBef>
              <a:spcAft>
                <a:spcPts val="0"/>
              </a:spcAft>
              <a:buSzPts val="2700"/>
              <a:buNone/>
              <a:defRPr/>
            </a:lvl6pPr>
            <a:lvl7pPr lvl="6">
              <a:spcBef>
                <a:spcPts val="0"/>
              </a:spcBef>
              <a:spcAft>
                <a:spcPts val="0"/>
              </a:spcAft>
              <a:buSzPts val="2700"/>
              <a:buNone/>
              <a:defRPr/>
            </a:lvl7pPr>
            <a:lvl8pPr lvl="7">
              <a:spcBef>
                <a:spcPts val="0"/>
              </a:spcBef>
              <a:spcAft>
                <a:spcPts val="0"/>
              </a:spcAft>
              <a:buSzPts val="2700"/>
              <a:buNone/>
              <a:defRPr/>
            </a:lvl8pPr>
            <a:lvl9pPr lvl="8">
              <a:spcBef>
                <a:spcPts val="0"/>
              </a:spcBef>
              <a:spcAft>
                <a:spcPts val="0"/>
              </a:spcAft>
              <a:buSzPts val="2700"/>
              <a:buNone/>
              <a:defRPr/>
            </a:lvl9pPr>
          </a:lstStyle>
          <a:p/>
        </p:txBody>
      </p:sp>
      <p:sp>
        <p:nvSpPr>
          <p:cNvPr id="84" name="Google Shape;84;g375e1ebf41a_0_337"/>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g375e1ebf41a_0_33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g375e1ebf41a_0_33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g375e1ebf41a_0_33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30" name="Shape 30"/>
        <p:cNvGrpSpPr/>
        <p:nvPr/>
      </p:nvGrpSpPr>
      <p:grpSpPr>
        <a:xfrm>
          <a:off x="0" y="0"/>
          <a:ext cx="0" cy="0"/>
          <a:chOff x="0" y="0"/>
          <a:chExt cx="0" cy="0"/>
        </a:xfrm>
      </p:grpSpPr>
      <p:sp>
        <p:nvSpPr>
          <p:cNvPr id="31" name="Google Shape;31;g375e1ebf41a_0_285"/>
          <p:cNvSpPr txBox="1"/>
          <p:nvPr>
            <p:ph type="ctrTitle"/>
          </p:nvPr>
        </p:nvSpPr>
        <p:spPr>
          <a:xfrm>
            <a:off x="2061367" y="2339725"/>
            <a:ext cx="7776900" cy="1546500"/>
          </a:xfrm>
          <a:prstGeom prst="rect">
            <a:avLst/>
          </a:prstGeom>
        </p:spPr>
        <p:txBody>
          <a:bodyPr anchorCtr="0" anchor="b" bIns="121900" lIns="121900" spcFirstLastPara="1" rIns="121900" wrap="square" tIns="121900">
            <a:noAutofit/>
          </a:bodyPr>
          <a:lstStyle>
            <a:lvl1pPr lvl="0">
              <a:spcBef>
                <a:spcPts val="0"/>
              </a:spcBef>
              <a:spcAft>
                <a:spcPts val="0"/>
              </a:spcAft>
              <a:buSzPts val="5900"/>
              <a:buNone/>
              <a:defRPr b="1" sz="5900"/>
            </a:lvl1pPr>
            <a:lvl2pPr lvl="1">
              <a:spcBef>
                <a:spcPts val="0"/>
              </a:spcBef>
              <a:spcAft>
                <a:spcPts val="0"/>
              </a:spcAft>
              <a:buSzPts val="5900"/>
              <a:buNone/>
              <a:defRPr b="1" sz="5900"/>
            </a:lvl2pPr>
            <a:lvl3pPr lvl="2">
              <a:spcBef>
                <a:spcPts val="0"/>
              </a:spcBef>
              <a:spcAft>
                <a:spcPts val="0"/>
              </a:spcAft>
              <a:buSzPts val="5900"/>
              <a:buNone/>
              <a:defRPr b="1" sz="5900"/>
            </a:lvl3pPr>
            <a:lvl4pPr lvl="3">
              <a:spcBef>
                <a:spcPts val="0"/>
              </a:spcBef>
              <a:spcAft>
                <a:spcPts val="0"/>
              </a:spcAft>
              <a:buSzPts val="5900"/>
              <a:buNone/>
              <a:defRPr b="1" sz="5900"/>
            </a:lvl4pPr>
            <a:lvl5pPr lvl="4">
              <a:spcBef>
                <a:spcPts val="0"/>
              </a:spcBef>
              <a:spcAft>
                <a:spcPts val="0"/>
              </a:spcAft>
              <a:buSzPts val="5900"/>
              <a:buNone/>
              <a:defRPr b="1" sz="5900"/>
            </a:lvl5pPr>
            <a:lvl6pPr lvl="5">
              <a:spcBef>
                <a:spcPts val="0"/>
              </a:spcBef>
              <a:spcAft>
                <a:spcPts val="0"/>
              </a:spcAft>
              <a:buSzPts val="5900"/>
              <a:buNone/>
              <a:defRPr b="1" sz="5900"/>
            </a:lvl6pPr>
            <a:lvl7pPr lvl="6">
              <a:spcBef>
                <a:spcPts val="0"/>
              </a:spcBef>
              <a:spcAft>
                <a:spcPts val="0"/>
              </a:spcAft>
              <a:buSzPts val="5900"/>
              <a:buNone/>
              <a:defRPr b="1" sz="5900"/>
            </a:lvl7pPr>
            <a:lvl8pPr lvl="7">
              <a:spcBef>
                <a:spcPts val="0"/>
              </a:spcBef>
              <a:spcAft>
                <a:spcPts val="0"/>
              </a:spcAft>
              <a:buSzPts val="5900"/>
              <a:buNone/>
              <a:defRPr b="1" sz="5900"/>
            </a:lvl8pPr>
            <a:lvl9pPr lvl="8">
              <a:spcBef>
                <a:spcPts val="0"/>
              </a:spcBef>
              <a:spcAft>
                <a:spcPts val="0"/>
              </a:spcAft>
              <a:buSzPts val="5900"/>
              <a:buNone/>
              <a:defRPr b="1" sz="5900"/>
            </a:lvl9pPr>
          </a:lstStyle>
          <a:p/>
        </p:txBody>
      </p:sp>
      <p:sp>
        <p:nvSpPr>
          <p:cNvPr id="32" name="Google Shape;32;g375e1ebf41a_0_285"/>
          <p:cNvSpPr txBox="1"/>
          <p:nvPr>
            <p:ph idx="1" type="subTitle"/>
          </p:nvPr>
        </p:nvSpPr>
        <p:spPr>
          <a:xfrm>
            <a:off x="2061367" y="4015348"/>
            <a:ext cx="7776900" cy="1046400"/>
          </a:xfrm>
          <a:prstGeom prst="rect">
            <a:avLst/>
          </a:prstGeom>
        </p:spPr>
        <p:txBody>
          <a:bodyPr anchorCtr="0" anchor="t" bIns="121900" lIns="121900" spcFirstLastPara="1" rIns="121900" wrap="square" tIns="121900">
            <a:noAutofit/>
          </a:bodyPr>
          <a:lstStyle>
            <a:lvl1pPr lvl="0">
              <a:spcBef>
                <a:spcPts val="0"/>
              </a:spcBef>
              <a:spcAft>
                <a:spcPts val="0"/>
              </a:spcAft>
              <a:buClr>
                <a:schemeClr val="accent3"/>
              </a:buClr>
              <a:buSzPts val="4000"/>
              <a:buNone/>
              <a:defRPr>
                <a:solidFill>
                  <a:schemeClr val="accent3"/>
                </a:solidFill>
              </a:defRPr>
            </a:lvl1pPr>
            <a:lvl2pPr lvl="1">
              <a:spcBef>
                <a:spcPts val="0"/>
              </a:spcBef>
              <a:spcAft>
                <a:spcPts val="0"/>
              </a:spcAft>
              <a:buClr>
                <a:schemeClr val="accent3"/>
              </a:buClr>
              <a:buSzPts val="4000"/>
              <a:buNone/>
              <a:defRPr sz="4000">
                <a:solidFill>
                  <a:schemeClr val="accent3"/>
                </a:solidFill>
              </a:defRPr>
            </a:lvl2pPr>
            <a:lvl3pPr lvl="2">
              <a:spcBef>
                <a:spcPts val="0"/>
              </a:spcBef>
              <a:spcAft>
                <a:spcPts val="0"/>
              </a:spcAft>
              <a:buClr>
                <a:schemeClr val="accent3"/>
              </a:buClr>
              <a:buSzPts val="4000"/>
              <a:buNone/>
              <a:defRPr sz="4000">
                <a:solidFill>
                  <a:schemeClr val="accent3"/>
                </a:solidFill>
              </a:defRPr>
            </a:lvl3pPr>
            <a:lvl4pPr lvl="3">
              <a:spcBef>
                <a:spcPts val="0"/>
              </a:spcBef>
              <a:spcAft>
                <a:spcPts val="0"/>
              </a:spcAft>
              <a:buClr>
                <a:schemeClr val="accent3"/>
              </a:buClr>
              <a:buSzPts val="4000"/>
              <a:buNone/>
              <a:defRPr sz="4000">
                <a:solidFill>
                  <a:schemeClr val="accent3"/>
                </a:solidFill>
              </a:defRPr>
            </a:lvl4pPr>
            <a:lvl5pPr lvl="4">
              <a:spcBef>
                <a:spcPts val="0"/>
              </a:spcBef>
              <a:spcAft>
                <a:spcPts val="0"/>
              </a:spcAft>
              <a:buClr>
                <a:schemeClr val="accent3"/>
              </a:buClr>
              <a:buSzPts val="4000"/>
              <a:buNone/>
              <a:defRPr sz="4000">
                <a:solidFill>
                  <a:schemeClr val="accent3"/>
                </a:solidFill>
              </a:defRPr>
            </a:lvl5pPr>
            <a:lvl6pPr lvl="5">
              <a:spcBef>
                <a:spcPts val="0"/>
              </a:spcBef>
              <a:spcAft>
                <a:spcPts val="0"/>
              </a:spcAft>
              <a:buClr>
                <a:schemeClr val="accent3"/>
              </a:buClr>
              <a:buSzPts val="4000"/>
              <a:buNone/>
              <a:defRPr sz="4000">
                <a:solidFill>
                  <a:schemeClr val="accent3"/>
                </a:solidFill>
              </a:defRPr>
            </a:lvl6pPr>
            <a:lvl7pPr lvl="6">
              <a:spcBef>
                <a:spcPts val="0"/>
              </a:spcBef>
              <a:spcAft>
                <a:spcPts val="0"/>
              </a:spcAft>
              <a:buClr>
                <a:schemeClr val="accent3"/>
              </a:buClr>
              <a:buSzPts val="4000"/>
              <a:buNone/>
              <a:defRPr sz="4000">
                <a:solidFill>
                  <a:schemeClr val="accent3"/>
                </a:solidFill>
              </a:defRPr>
            </a:lvl7pPr>
            <a:lvl8pPr lvl="7">
              <a:spcBef>
                <a:spcPts val="0"/>
              </a:spcBef>
              <a:spcAft>
                <a:spcPts val="0"/>
              </a:spcAft>
              <a:buClr>
                <a:schemeClr val="accent3"/>
              </a:buClr>
              <a:buSzPts val="4000"/>
              <a:buNone/>
              <a:defRPr sz="4000">
                <a:solidFill>
                  <a:schemeClr val="accent3"/>
                </a:solidFill>
              </a:defRPr>
            </a:lvl8pPr>
            <a:lvl9pPr lvl="8">
              <a:spcBef>
                <a:spcPts val="0"/>
              </a:spcBef>
              <a:spcAft>
                <a:spcPts val="0"/>
              </a:spcAft>
              <a:buClr>
                <a:schemeClr val="accent3"/>
              </a:buClr>
              <a:buSzPts val="4000"/>
              <a:buNone/>
              <a:defRPr sz="4000">
                <a:solidFill>
                  <a:schemeClr val="accent3"/>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33" name="Shape 33"/>
        <p:cNvGrpSpPr/>
        <p:nvPr/>
      </p:nvGrpSpPr>
      <p:grpSpPr>
        <a:xfrm>
          <a:off x="0" y="0"/>
          <a:ext cx="0" cy="0"/>
          <a:chOff x="0" y="0"/>
          <a:chExt cx="0" cy="0"/>
        </a:xfrm>
      </p:grpSpPr>
      <p:pic>
        <p:nvPicPr>
          <p:cNvPr id="34" name="Google Shape;34;g375e1ebf41a_0_288"/>
          <p:cNvPicPr preferRelativeResize="0"/>
          <p:nvPr/>
        </p:nvPicPr>
        <p:blipFill rotWithShape="1">
          <a:blip r:embed="rId2">
            <a:alphaModFix/>
          </a:blip>
          <a:srcRect b="0" l="19" r="19" t="0"/>
          <a:stretch/>
        </p:blipFill>
        <p:spPr>
          <a:xfrm flipH="1" rot="10800000">
            <a:off x="7935" y="0"/>
            <a:ext cx="12187469" cy="6858000"/>
          </a:xfrm>
          <a:prstGeom prst="rect">
            <a:avLst/>
          </a:prstGeom>
          <a:noFill/>
          <a:ln>
            <a:noFill/>
          </a:ln>
        </p:spPr>
      </p:pic>
      <p:sp>
        <p:nvSpPr>
          <p:cNvPr id="35" name="Google Shape;35;g375e1ebf41a_0_288"/>
          <p:cNvSpPr txBox="1"/>
          <p:nvPr>
            <p:ph idx="1" type="body"/>
          </p:nvPr>
        </p:nvSpPr>
        <p:spPr>
          <a:xfrm>
            <a:off x="1620400" y="2298200"/>
            <a:ext cx="8951100" cy="1093200"/>
          </a:xfrm>
          <a:prstGeom prst="rect">
            <a:avLst/>
          </a:prstGeom>
        </p:spPr>
        <p:txBody>
          <a:bodyPr anchorCtr="0" anchor="t" bIns="121900" lIns="121900" spcFirstLastPara="1" rIns="121900" wrap="square" tIns="121900">
            <a:noAutofit/>
          </a:bodyPr>
          <a:lstStyle>
            <a:lvl1pPr indent="-533400" lvl="0" marL="457200" algn="ctr">
              <a:spcBef>
                <a:spcPts val="800"/>
              </a:spcBef>
              <a:spcAft>
                <a:spcPts val="0"/>
              </a:spcAft>
              <a:buClr>
                <a:schemeClr val="dk1"/>
              </a:buClr>
              <a:buSzPts val="4800"/>
              <a:buChar char="◎"/>
              <a:defRPr i="1" sz="4800"/>
            </a:lvl1pPr>
            <a:lvl2pPr indent="-533400" lvl="1" marL="914400" algn="ctr">
              <a:spcBef>
                <a:spcPts val="0"/>
              </a:spcBef>
              <a:spcAft>
                <a:spcPts val="0"/>
              </a:spcAft>
              <a:buClr>
                <a:schemeClr val="dk1"/>
              </a:buClr>
              <a:buSzPts val="4800"/>
              <a:buChar char="○"/>
              <a:defRPr i="1" sz="4800"/>
            </a:lvl2pPr>
            <a:lvl3pPr indent="-533400" lvl="2" marL="1371600" algn="ctr">
              <a:spcBef>
                <a:spcPts val="0"/>
              </a:spcBef>
              <a:spcAft>
                <a:spcPts val="0"/>
              </a:spcAft>
              <a:buClr>
                <a:schemeClr val="dk1"/>
              </a:buClr>
              <a:buSzPts val="4800"/>
              <a:buChar char="◉"/>
              <a:defRPr i="1" sz="4800"/>
            </a:lvl3pPr>
            <a:lvl4pPr indent="-533400" lvl="3" marL="1828800" algn="ctr">
              <a:spcBef>
                <a:spcPts val="0"/>
              </a:spcBef>
              <a:spcAft>
                <a:spcPts val="0"/>
              </a:spcAft>
              <a:buSzPts val="4800"/>
              <a:buChar char="●"/>
              <a:defRPr i="1" sz="4800"/>
            </a:lvl4pPr>
            <a:lvl5pPr indent="-533400" lvl="4" marL="2286000" algn="ctr">
              <a:spcBef>
                <a:spcPts val="0"/>
              </a:spcBef>
              <a:spcAft>
                <a:spcPts val="0"/>
              </a:spcAft>
              <a:buSzPts val="4800"/>
              <a:buChar char="○"/>
              <a:defRPr i="1" sz="4800"/>
            </a:lvl5pPr>
            <a:lvl6pPr indent="-533400" lvl="5" marL="2743200" algn="ctr">
              <a:spcBef>
                <a:spcPts val="0"/>
              </a:spcBef>
              <a:spcAft>
                <a:spcPts val="0"/>
              </a:spcAft>
              <a:buSzPts val="4800"/>
              <a:buChar char="■"/>
              <a:defRPr i="1" sz="4800"/>
            </a:lvl6pPr>
            <a:lvl7pPr indent="-533400" lvl="6" marL="3200400" algn="ctr">
              <a:spcBef>
                <a:spcPts val="0"/>
              </a:spcBef>
              <a:spcAft>
                <a:spcPts val="0"/>
              </a:spcAft>
              <a:buSzPts val="4800"/>
              <a:buChar char="●"/>
              <a:defRPr i="1" sz="4800"/>
            </a:lvl7pPr>
            <a:lvl8pPr indent="-533400" lvl="7" marL="3657600" algn="ctr">
              <a:spcBef>
                <a:spcPts val="0"/>
              </a:spcBef>
              <a:spcAft>
                <a:spcPts val="0"/>
              </a:spcAft>
              <a:buSzPts val="4800"/>
              <a:buChar char="○"/>
              <a:defRPr i="1" sz="4800"/>
            </a:lvl8pPr>
            <a:lvl9pPr indent="-533400" lvl="8" marL="4114800" algn="ctr">
              <a:spcBef>
                <a:spcPts val="0"/>
              </a:spcBef>
              <a:spcAft>
                <a:spcPts val="0"/>
              </a:spcAft>
              <a:buSzPts val="4800"/>
              <a:buChar char="■"/>
              <a:defRPr i="1" sz="4800"/>
            </a:lvl9pPr>
          </a:lstStyle>
          <a:p/>
        </p:txBody>
      </p:sp>
      <p:grpSp>
        <p:nvGrpSpPr>
          <p:cNvPr id="36" name="Google Shape;36;g375e1ebf41a_0_288"/>
          <p:cNvGrpSpPr/>
          <p:nvPr/>
        </p:nvGrpSpPr>
        <p:grpSpPr>
          <a:xfrm>
            <a:off x="5119408" y="1043890"/>
            <a:ext cx="1952698" cy="1123610"/>
            <a:chOff x="3593400" y="1729675"/>
            <a:chExt cx="1957200" cy="1123610"/>
          </a:xfrm>
        </p:grpSpPr>
        <p:sp>
          <p:nvSpPr>
            <p:cNvPr id="37" name="Google Shape;37;g375e1ebf41a_0_288"/>
            <p:cNvSpPr txBox="1"/>
            <p:nvPr/>
          </p:nvSpPr>
          <p:spPr>
            <a:xfrm>
              <a:off x="3593400" y="1729675"/>
              <a:ext cx="1957200" cy="8715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None/>
              </a:pPr>
              <a:r>
                <a:rPr b="1" lang="en-US" sz="8000">
                  <a:solidFill>
                    <a:schemeClr val="accent1"/>
                  </a:solidFill>
                  <a:latin typeface="Source Sans Pro"/>
                  <a:ea typeface="Source Sans Pro"/>
                  <a:cs typeface="Source Sans Pro"/>
                  <a:sym typeface="Source Sans Pro"/>
                </a:rPr>
                <a:t>“</a:t>
              </a:r>
              <a:endParaRPr b="1" sz="8000">
                <a:solidFill>
                  <a:schemeClr val="accent1"/>
                </a:solidFill>
                <a:latin typeface="Source Sans Pro"/>
                <a:ea typeface="Source Sans Pro"/>
                <a:cs typeface="Source Sans Pro"/>
                <a:sym typeface="Source Sans Pro"/>
              </a:endParaRPr>
            </a:p>
          </p:txBody>
        </p:sp>
        <p:sp>
          <p:nvSpPr>
            <p:cNvPr id="38" name="Google Shape;38;g375e1ebf41a_0_288"/>
            <p:cNvSpPr/>
            <p:nvPr/>
          </p:nvSpPr>
          <p:spPr>
            <a:xfrm>
              <a:off x="4025400" y="1760085"/>
              <a:ext cx="1093200" cy="1093200"/>
            </a:xfrm>
            <a:prstGeom prst="ellipse">
              <a:avLst/>
            </a:prstGeom>
            <a:noFill/>
            <a:ln cap="flat" cmpd="sng" w="12700">
              <a:solidFill>
                <a:srgbClr val="CFD8DC"/>
              </a:solidFill>
              <a:prstDash val="dash"/>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 name="Google Shape;39;g375e1ebf41a_0_288"/>
            <p:cNvSpPr/>
            <p:nvPr/>
          </p:nvSpPr>
          <p:spPr>
            <a:xfrm>
              <a:off x="4190700" y="1925385"/>
              <a:ext cx="762600" cy="762600"/>
            </a:xfrm>
            <a:prstGeom prst="ellipse">
              <a:avLst/>
            </a:prstGeom>
            <a:noFill/>
            <a:ln cap="flat" cmpd="sng" w="25400">
              <a:solidFill>
                <a:srgbClr val="CFD8DC"/>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cxnSp>
        <p:nvCxnSpPr>
          <p:cNvPr id="40" name="Google Shape;40;g375e1ebf41a_0_288"/>
          <p:cNvCxnSpPr>
            <a:endCxn id="38" idx="1"/>
          </p:cNvCxnSpPr>
          <p:nvPr/>
        </p:nvCxnSpPr>
        <p:spPr>
          <a:xfrm>
            <a:off x="5000642" y="520395"/>
            <a:ext cx="709500" cy="714000"/>
          </a:xfrm>
          <a:prstGeom prst="straightConnector1">
            <a:avLst/>
          </a:prstGeom>
          <a:noFill/>
          <a:ln cap="flat" cmpd="sng" w="12700">
            <a:solidFill>
              <a:srgbClr val="CFD8DC"/>
            </a:solidFill>
            <a:prstDash val="solid"/>
            <a:round/>
            <a:headEnd len="med" w="med" type="none"/>
            <a:tailEnd len="med" w="med" type="none"/>
          </a:ln>
        </p:spPr>
      </p:cxnSp>
      <p:cxnSp>
        <p:nvCxnSpPr>
          <p:cNvPr id="41" name="Google Shape;41;g375e1ebf41a_0_288"/>
          <p:cNvCxnSpPr/>
          <p:nvPr/>
        </p:nvCxnSpPr>
        <p:spPr>
          <a:xfrm rot="10800000">
            <a:off x="5817303" y="581400"/>
            <a:ext cx="278700" cy="492900"/>
          </a:xfrm>
          <a:prstGeom prst="straightConnector1">
            <a:avLst/>
          </a:prstGeom>
          <a:noFill/>
          <a:ln cap="flat" cmpd="sng" w="12700">
            <a:solidFill>
              <a:srgbClr val="CFD8DC"/>
            </a:solidFill>
            <a:prstDash val="solid"/>
            <a:round/>
            <a:headEnd len="med" w="med" type="none"/>
            <a:tailEnd len="med" w="med" type="none"/>
          </a:ln>
        </p:spPr>
      </p:cxnSp>
      <p:cxnSp>
        <p:nvCxnSpPr>
          <p:cNvPr id="42" name="Google Shape;42;g375e1ebf41a_0_288"/>
          <p:cNvCxnSpPr/>
          <p:nvPr/>
        </p:nvCxnSpPr>
        <p:spPr>
          <a:xfrm flipH="1" rot="10800000">
            <a:off x="6272680" y="469340"/>
            <a:ext cx="462900" cy="632700"/>
          </a:xfrm>
          <a:prstGeom prst="straightConnector1">
            <a:avLst/>
          </a:prstGeom>
          <a:noFill/>
          <a:ln cap="flat" cmpd="sng" w="12700">
            <a:solidFill>
              <a:srgbClr val="CFD8DC"/>
            </a:solidFill>
            <a:prstDash val="solid"/>
            <a:round/>
            <a:headEnd len="med" w="med" type="none"/>
            <a:tailEnd len="med" w="med" type="none"/>
          </a:ln>
        </p:spPr>
      </p:cxnSp>
      <p:sp>
        <p:nvSpPr>
          <p:cNvPr id="43" name="Google Shape;43;g375e1ebf41a_0_288"/>
          <p:cNvSpPr txBox="1"/>
          <p:nvPr>
            <p:ph idx="12" type="sldNum"/>
          </p:nvPr>
        </p:nvSpPr>
        <p:spPr>
          <a:xfrm>
            <a:off x="-116" y="6333125"/>
            <a:ext cx="12192000" cy="524700"/>
          </a:xfrm>
          <a:prstGeom prst="rect">
            <a:avLst/>
          </a:prstGeom>
        </p:spPr>
        <p:txBody>
          <a:bodyPr anchorCtr="0" anchor="t" bIns="121900" lIns="121900" spcFirstLastPara="1" rIns="121900" wrap="square" tIns="12190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44" name="Shape 44"/>
        <p:cNvGrpSpPr/>
        <p:nvPr/>
      </p:nvGrpSpPr>
      <p:grpSpPr>
        <a:xfrm>
          <a:off x="0" y="0"/>
          <a:ext cx="0" cy="0"/>
          <a:chOff x="0" y="0"/>
          <a:chExt cx="0" cy="0"/>
        </a:xfrm>
      </p:grpSpPr>
      <p:sp>
        <p:nvSpPr>
          <p:cNvPr id="45" name="Google Shape;45;g375e1ebf41a_0_299"/>
          <p:cNvSpPr txBox="1"/>
          <p:nvPr>
            <p:ph type="title"/>
          </p:nvPr>
        </p:nvSpPr>
        <p:spPr>
          <a:xfrm>
            <a:off x="1048200" y="410826"/>
            <a:ext cx="10095600" cy="936900"/>
          </a:xfrm>
          <a:prstGeom prst="rect">
            <a:avLst/>
          </a:prstGeom>
        </p:spPr>
        <p:txBody>
          <a:bodyPr anchorCtr="0" anchor="b" bIns="121900" lIns="121900" spcFirstLastPara="1" rIns="121900" wrap="square" tIns="121900">
            <a:noAutofit/>
          </a:bodyPr>
          <a:lstStyle>
            <a:lvl1pPr lvl="0">
              <a:spcBef>
                <a:spcPts val="0"/>
              </a:spcBef>
              <a:spcAft>
                <a:spcPts val="0"/>
              </a:spcAft>
              <a:buSzPts val="2700"/>
              <a:buNone/>
              <a:defRPr/>
            </a:lvl1pPr>
            <a:lvl2pPr lvl="1">
              <a:spcBef>
                <a:spcPts val="0"/>
              </a:spcBef>
              <a:spcAft>
                <a:spcPts val="0"/>
              </a:spcAft>
              <a:buSzPts val="2700"/>
              <a:buNone/>
              <a:defRPr/>
            </a:lvl2pPr>
            <a:lvl3pPr lvl="2">
              <a:spcBef>
                <a:spcPts val="0"/>
              </a:spcBef>
              <a:spcAft>
                <a:spcPts val="0"/>
              </a:spcAft>
              <a:buSzPts val="2700"/>
              <a:buNone/>
              <a:defRPr/>
            </a:lvl3pPr>
            <a:lvl4pPr lvl="3">
              <a:spcBef>
                <a:spcPts val="0"/>
              </a:spcBef>
              <a:spcAft>
                <a:spcPts val="0"/>
              </a:spcAft>
              <a:buSzPts val="2700"/>
              <a:buNone/>
              <a:defRPr/>
            </a:lvl4pPr>
            <a:lvl5pPr lvl="4">
              <a:spcBef>
                <a:spcPts val="0"/>
              </a:spcBef>
              <a:spcAft>
                <a:spcPts val="0"/>
              </a:spcAft>
              <a:buSzPts val="2700"/>
              <a:buNone/>
              <a:defRPr/>
            </a:lvl5pPr>
            <a:lvl6pPr lvl="5">
              <a:spcBef>
                <a:spcPts val="0"/>
              </a:spcBef>
              <a:spcAft>
                <a:spcPts val="0"/>
              </a:spcAft>
              <a:buSzPts val="2700"/>
              <a:buNone/>
              <a:defRPr/>
            </a:lvl6pPr>
            <a:lvl7pPr lvl="6">
              <a:spcBef>
                <a:spcPts val="0"/>
              </a:spcBef>
              <a:spcAft>
                <a:spcPts val="0"/>
              </a:spcAft>
              <a:buSzPts val="2700"/>
              <a:buNone/>
              <a:defRPr/>
            </a:lvl7pPr>
            <a:lvl8pPr lvl="7">
              <a:spcBef>
                <a:spcPts val="0"/>
              </a:spcBef>
              <a:spcAft>
                <a:spcPts val="0"/>
              </a:spcAft>
              <a:buSzPts val="2700"/>
              <a:buNone/>
              <a:defRPr/>
            </a:lvl8pPr>
            <a:lvl9pPr lvl="8">
              <a:spcBef>
                <a:spcPts val="0"/>
              </a:spcBef>
              <a:spcAft>
                <a:spcPts val="0"/>
              </a:spcAft>
              <a:buSzPts val="2700"/>
              <a:buNone/>
              <a:defRPr/>
            </a:lvl9pPr>
          </a:lstStyle>
          <a:p/>
        </p:txBody>
      </p:sp>
      <p:sp>
        <p:nvSpPr>
          <p:cNvPr id="46" name="Google Shape;46;g375e1ebf41a_0_299"/>
          <p:cNvSpPr txBox="1"/>
          <p:nvPr>
            <p:ph idx="1" type="body"/>
          </p:nvPr>
        </p:nvSpPr>
        <p:spPr>
          <a:xfrm>
            <a:off x="1048200" y="1682267"/>
            <a:ext cx="10095600" cy="4764900"/>
          </a:xfrm>
          <a:prstGeom prst="rect">
            <a:avLst/>
          </a:prstGeom>
        </p:spPr>
        <p:txBody>
          <a:bodyPr anchorCtr="0" anchor="t" bIns="121900" lIns="121900" spcFirstLastPara="1" rIns="121900" wrap="square" tIns="121900">
            <a:noAutofit/>
          </a:bodyPr>
          <a:lstStyle>
            <a:lvl1pPr indent="-431800" lvl="0" marL="457200">
              <a:spcBef>
                <a:spcPts val="800"/>
              </a:spcBef>
              <a:spcAft>
                <a:spcPts val="0"/>
              </a:spcAft>
              <a:buSzPts val="3200"/>
              <a:buChar char="◎"/>
              <a:defRPr sz="3200"/>
            </a:lvl1pPr>
            <a:lvl2pPr indent="-431800" lvl="1" marL="914400">
              <a:spcBef>
                <a:spcPts val="0"/>
              </a:spcBef>
              <a:spcAft>
                <a:spcPts val="0"/>
              </a:spcAft>
              <a:buSzPts val="3200"/>
              <a:buChar char="○"/>
              <a:defRPr/>
            </a:lvl2pPr>
            <a:lvl3pPr indent="-431800" lvl="2" marL="1371600">
              <a:spcBef>
                <a:spcPts val="0"/>
              </a:spcBef>
              <a:spcAft>
                <a:spcPts val="0"/>
              </a:spcAft>
              <a:buSzPts val="3200"/>
              <a:buChar char="◉"/>
              <a:defRPr/>
            </a:lvl3pPr>
            <a:lvl4pPr indent="-431800" lvl="3" marL="1828800">
              <a:spcBef>
                <a:spcPts val="0"/>
              </a:spcBef>
              <a:spcAft>
                <a:spcPts val="0"/>
              </a:spcAft>
              <a:buSzPts val="3200"/>
              <a:buChar char="●"/>
              <a:defRPr sz="3200"/>
            </a:lvl4pPr>
            <a:lvl5pPr indent="-431800" lvl="4" marL="2286000">
              <a:spcBef>
                <a:spcPts val="0"/>
              </a:spcBef>
              <a:spcAft>
                <a:spcPts val="0"/>
              </a:spcAft>
              <a:buSzPts val="3200"/>
              <a:buChar char="○"/>
              <a:defRPr sz="3200"/>
            </a:lvl5pPr>
            <a:lvl6pPr indent="-431800" lvl="5" marL="2743200">
              <a:spcBef>
                <a:spcPts val="0"/>
              </a:spcBef>
              <a:spcAft>
                <a:spcPts val="0"/>
              </a:spcAft>
              <a:buSzPts val="3200"/>
              <a:buChar char="■"/>
              <a:defRPr sz="3200"/>
            </a:lvl6pPr>
            <a:lvl7pPr indent="-431800" lvl="6" marL="3200400">
              <a:spcBef>
                <a:spcPts val="0"/>
              </a:spcBef>
              <a:spcAft>
                <a:spcPts val="0"/>
              </a:spcAft>
              <a:buSzPts val="3200"/>
              <a:buChar char="●"/>
              <a:defRPr sz="3200"/>
            </a:lvl7pPr>
            <a:lvl8pPr indent="-431800" lvl="7" marL="3657600">
              <a:spcBef>
                <a:spcPts val="0"/>
              </a:spcBef>
              <a:spcAft>
                <a:spcPts val="0"/>
              </a:spcAft>
              <a:buSzPts val="3200"/>
              <a:buChar char="○"/>
              <a:defRPr sz="3200"/>
            </a:lvl8pPr>
            <a:lvl9pPr indent="-431800" lvl="8" marL="4114800">
              <a:spcBef>
                <a:spcPts val="0"/>
              </a:spcBef>
              <a:spcAft>
                <a:spcPts val="0"/>
              </a:spcAft>
              <a:buSzPts val="3200"/>
              <a:buChar char="■"/>
              <a:defRPr sz="3200"/>
            </a:lvl9pPr>
          </a:lstStyle>
          <a:p/>
        </p:txBody>
      </p:sp>
      <p:sp>
        <p:nvSpPr>
          <p:cNvPr id="47" name="Google Shape;47;g375e1ebf41a_0_299"/>
          <p:cNvSpPr txBox="1"/>
          <p:nvPr>
            <p:ph idx="12" type="sldNum"/>
          </p:nvPr>
        </p:nvSpPr>
        <p:spPr>
          <a:xfrm>
            <a:off x="11205845" y="6333134"/>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48" name="Shape 48"/>
        <p:cNvGrpSpPr/>
        <p:nvPr/>
      </p:nvGrpSpPr>
      <p:grpSpPr>
        <a:xfrm>
          <a:off x="0" y="0"/>
          <a:ext cx="0" cy="0"/>
          <a:chOff x="0" y="0"/>
          <a:chExt cx="0" cy="0"/>
        </a:xfrm>
      </p:grpSpPr>
      <p:sp>
        <p:nvSpPr>
          <p:cNvPr id="49" name="Google Shape;49;g375e1ebf41a_0_303"/>
          <p:cNvSpPr txBox="1"/>
          <p:nvPr>
            <p:ph type="title"/>
          </p:nvPr>
        </p:nvSpPr>
        <p:spPr>
          <a:xfrm>
            <a:off x="1048200" y="410826"/>
            <a:ext cx="10095600" cy="936900"/>
          </a:xfrm>
          <a:prstGeom prst="rect">
            <a:avLst/>
          </a:prstGeom>
        </p:spPr>
        <p:txBody>
          <a:bodyPr anchorCtr="0" anchor="b" bIns="121900" lIns="121900" spcFirstLastPara="1" rIns="121900" wrap="square" tIns="121900">
            <a:noAutofit/>
          </a:bodyPr>
          <a:lstStyle>
            <a:lvl1pPr lvl="0">
              <a:spcBef>
                <a:spcPts val="0"/>
              </a:spcBef>
              <a:spcAft>
                <a:spcPts val="0"/>
              </a:spcAft>
              <a:buSzPts val="2700"/>
              <a:buNone/>
              <a:defRPr/>
            </a:lvl1pPr>
            <a:lvl2pPr lvl="1">
              <a:spcBef>
                <a:spcPts val="0"/>
              </a:spcBef>
              <a:spcAft>
                <a:spcPts val="0"/>
              </a:spcAft>
              <a:buSzPts val="2700"/>
              <a:buNone/>
              <a:defRPr/>
            </a:lvl2pPr>
            <a:lvl3pPr lvl="2">
              <a:spcBef>
                <a:spcPts val="0"/>
              </a:spcBef>
              <a:spcAft>
                <a:spcPts val="0"/>
              </a:spcAft>
              <a:buSzPts val="2700"/>
              <a:buNone/>
              <a:defRPr/>
            </a:lvl3pPr>
            <a:lvl4pPr lvl="3">
              <a:spcBef>
                <a:spcPts val="0"/>
              </a:spcBef>
              <a:spcAft>
                <a:spcPts val="0"/>
              </a:spcAft>
              <a:buSzPts val="2700"/>
              <a:buNone/>
              <a:defRPr/>
            </a:lvl4pPr>
            <a:lvl5pPr lvl="4">
              <a:spcBef>
                <a:spcPts val="0"/>
              </a:spcBef>
              <a:spcAft>
                <a:spcPts val="0"/>
              </a:spcAft>
              <a:buSzPts val="2700"/>
              <a:buNone/>
              <a:defRPr/>
            </a:lvl5pPr>
            <a:lvl6pPr lvl="5">
              <a:spcBef>
                <a:spcPts val="0"/>
              </a:spcBef>
              <a:spcAft>
                <a:spcPts val="0"/>
              </a:spcAft>
              <a:buSzPts val="2700"/>
              <a:buNone/>
              <a:defRPr/>
            </a:lvl6pPr>
            <a:lvl7pPr lvl="6">
              <a:spcBef>
                <a:spcPts val="0"/>
              </a:spcBef>
              <a:spcAft>
                <a:spcPts val="0"/>
              </a:spcAft>
              <a:buSzPts val="2700"/>
              <a:buNone/>
              <a:defRPr/>
            </a:lvl7pPr>
            <a:lvl8pPr lvl="7">
              <a:spcBef>
                <a:spcPts val="0"/>
              </a:spcBef>
              <a:spcAft>
                <a:spcPts val="0"/>
              </a:spcAft>
              <a:buSzPts val="2700"/>
              <a:buNone/>
              <a:defRPr/>
            </a:lvl8pPr>
            <a:lvl9pPr lvl="8">
              <a:spcBef>
                <a:spcPts val="0"/>
              </a:spcBef>
              <a:spcAft>
                <a:spcPts val="0"/>
              </a:spcAft>
              <a:buSzPts val="2700"/>
              <a:buNone/>
              <a:defRPr/>
            </a:lvl9pPr>
          </a:lstStyle>
          <a:p/>
        </p:txBody>
      </p:sp>
      <p:sp>
        <p:nvSpPr>
          <p:cNvPr id="50" name="Google Shape;50;g375e1ebf41a_0_303"/>
          <p:cNvSpPr txBox="1"/>
          <p:nvPr>
            <p:ph idx="1" type="body"/>
          </p:nvPr>
        </p:nvSpPr>
        <p:spPr>
          <a:xfrm>
            <a:off x="1048183" y="1600200"/>
            <a:ext cx="4900500" cy="4967700"/>
          </a:xfrm>
          <a:prstGeom prst="rect">
            <a:avLst/>
          </a:prstGeom>
        </p:spPr>
        <p:txBody>
          <a:bodyPr anchorCtr="0" anchor="t" bIns="121900" lIns="121900" spcFirstLastPara="1" rIns="121900" wrap="square" tIns="121900">
            <a:noAutofit/>
          </a:bodyPr>
          <a:lstStyle>
            <a:lvl1pPr indent="-400050" lvl="0" marL="457200">
              <a:spcBef>
                <a:spcPts val="800"/>
              </a:spcBef>
              <a:spcAft>
                <a:spcPts val="0"/>
              </a:spcAft>
              <a:buSzPts val="2700"/>
              <a:buChar char="◎"/>
              <a:defRPr sz="2700"/>
            </a:lvl1pPr>
            <a:lvl2pPr indent="-400050" lvl="1" marL="914400">
              <a:spcBef>
                <a:spcPts val="0"/>
              </a:spcBef>
              <a:spcAft>
                <a:spcPts val="0"/>
              </a:spcAft>
              <a:buSzPts val="2700"/>
              <a:buChar char="○"/>
              <a:defRPr sz="2700"/>
            </a:lvl2pPr>
            <a:lvl3pPr indent="-400050" lvl="2" marL="1371600">
              <a:spcBef>
                <a:spcPts val="0"/>
              </a:spcBef>
              <a:spcAft>
                <a:spcPts val="0"/>
              </a:spcAft>
              <a:buSzPts val="2700"/>
              <a:buChar char="◉"/>
              <a:defRPr sz="2700"/>
            </a:lvl3pPr>
            <a:lvl4pPr indent="-400050" lvl="3" marL="1828800">
              <a:spcBef>
                <a:spcPts val="0"/>
              </a:spcBef>
              <a:spcAft>
                <a:spcPts val="0"/>
              </a:spcAft>
              <a:buSzPts val="2700"/>
              <a:buChar char="●"/>
              <a:defRPr sz="2700"/>
            </a:lvl4pPr>
            <a:lvl5pPr indent="-400050" lvl="4" marL="2286000">
              <a:spcBef>
                <a:spcPts val="0"/>
              </a:spcBef>
              <a:spcAft>
                <a:spcPts val="0"/>
              </a:spcAft>
              <a:buSzPts val="2700"/>
              <a:buChar char="○"/>
              <a:defRPr sz="2700"/>
            </a:lvl5pPr>
            <a:lvl6pPr indent="-400050" lvl="5" marL="2743200">
              <a:spcBef>
                <a:spcPts val="0"/>
              </a:spcBef>
              <a:spcAft>
                <a:spcPts val="0"/>
              </a:spcAft>
              <a:buSzPts val="2700"/>
              <a:buChar char="■"/>
              <a:defRPr sz="2700"/>
            </a:lvl6pPr>
            <a:lvl7pPr indent="-400050" lvl="6" marL="3200400">
              <a:spcBef>
                <a:spcPts val="0"/>
              </a:spcBef>
              <a:spcAft>
                <a:spcPts val="0"/>
              </a:spcAft>
              <a:buSzPts val="2700"/>
              <a:buChar char="●"/>
              <a:defRPr sz="2700"/>
            </a:lvl7pPr>
            <a:lvl8pPr indent="-400050" lvl="7" marL="3657600">
              <a:spcBef>
                <a:spcPts val="0"/>
              </a:spcBef>
              <a:spcAft>
                <a:spcPts val="0"/>
              </a:spcAft>
              <a:buSzPts val="2700"/>
              <a:buChar char="○"/>
              <a:defRPr sz="2700"/>
            </a:lvl8pPr>
            <a:lvl9pPr indent="-400050" lvl="8" marL="4114800">
              <a:spcBef>
                <a:spcPts val="0"/>
              </a:spcBef>
              <a:spcAft>
                <a:spcPts val="0"/>
              </a:spcAft>
              <a:buSzPts val="2700"/>
              <a:buChar char="■"/>
              <a:defRPr sz="2700"/>
            </a:lvl9pPr>
          </a:lstStyle>
          <a:p/>
        </p:txBody>
      </p:sp>
      <p:sp>
        <p:nvSpPr>
          <p:cNvPr id="51" name="Google Shape;51;g375e1ebf41a_0_303"/>
          <p:cNvSpPr txBox="1"/>
          <p:nvPr>
            <p:ph idx="2" type="body"/>
          </p:nvPr>
        </p:nvSpPr>
        <p:spPr>
          <a:xfrm>
            <a:off x="6243545" y="1600200"/>
            <a:ext cx="4900500" cy="4967700"/>
          </a:xfrm>
          <a:prstGeom prst="rect">
            <a:avLst/>
          </a:prstGeom>
        </p:spPr>
        <p:txBody>
          <a:bodyPr anchorCtr="0" anchor="t" bIns="121900" lIns="121900" spcFirstLastPara="1" rIns="121900" wrap="square" tIns="121900">
            <a:noAutofit/>
          </a:bodyPr>
          <a:lstStyle>
            <a:lvl1pPr indent="-400050" lvl="0" marL="457200">
              <a:spcBef>
                <a:spcPts val="800"/>
              </a:spcBef>
              <a:spcAft>
                <a:spcPts val="0"/>
              </a:spcAft>
              <a:buSzPts val="2700"/>
              <a:buChar char="◎"/>
              <a:defRPr sz="2700"/>
            </a:lvl1pPr>
            <a:lvl2pPr indent="-400050" lvl="1" marL="914400">
              <a:spcBef>
                <a:spcPts val="0"/>
              </a:spcBef>
              <a:spcAft>
                <a:spcPts val="0"/>
              </a:spcAft>
              <a:buSzPts val="2700"/>
              <a:buChar char="○"/>
              <a:defRPr sz="2700"/>
            </a:lvl2pPr>
            <a:lvl3pPr indent="-400050" lvl="2" marL="1371600">
              <a:spcBef>
                <a:spcPts val="0"/>
              </a:spcBef>
              <a:spcAft>
                <a:spcPts val="0"/>
              </a:spcAft>
              <a:buSzPts val="2700"/>
              <a:buChar char="◉"/>
              <a:defRPr sz="2700"/>
            </a:lvl3pPr>
            <a:lvl4pPr indent="-400050" lvl="3" marL="1828800">
              <a:spcBef>
                <a:spcPts val="0"/>
              </a:spcBef>
              <a:spcAft>
                <a:spcPts val="0"/>
              </a:spcAft>
              <a:buSzPts val="2700"/>
              <a:buChar char="●"/>
              <a:defRPr sz="2700"/>
            </a:lvl4pPr>
            <a:lvl5pPr indent="-400050" lvl="4" marL="2286000">
              <a:spcBef>
                <a:spcPts val="0"/>
              </a:spcBef>
              <a:spcAft>
                <a:spcPts val="0"/>
              </a:spcAft>
              <a:buSzPts val="2700"/>
              <a:buChar char="○"/>
              <a:defRPr sz="2700"/>
            </a:lvl5pPr>
            <a:lvl6pPr indent="-400050" lvl="5" marL="2743200">
              <a:spcBef>
                <a:spcPts val="0"/>
              </a:spcBef>
              <a:spcAft>
                <a:spcPts val="0"/>
              </a:spcAft>
              <a:buSzPts val="2700"/>
              <a:buChar char="■"/>
              <a:defRPr sz="2700"/>
            </a:lvl6pPr>
            <a:lvl7pPr indent="-400050" lvl="6" marL="3200400">
              <a:spcBef>
                <a:spcPts val="0"/>
              </a:spcBef>
              <a:spcAft>
                <a:spcPts val="0"/>
              </a:spcAft>
              <a:buSzPts val="2700"/>
              <a:buChar char="●"/>
              <a:defRPr sz="2700"/>
            </a:lvl7pPr>
            <a:lvl8pPr indent="-400050" lvl="7" marL="3657600">
              <a:spcBef>
                <a:spcPts val="0"/>
              </a:spcBef>
              <a:spcAft>
                <a:spcPts val="0"/>
              </a:spcAft>
              <a:buSzPts val="2700"/>
              <a:buChar char="○"/>
              <a:defRPr sz="2700"/>
            </a:lvl8pPr>
            <a:lvl9pPr indent="-400050" lvl="8" marL="4114800">
              <a:spcBef>
                <a:spcPts val="0"/>
              </a:spcBef>
              <a:spcAft>
                <a:spcPts val="0"/>
              </a:spcAft>
              <a:buSzPts val="2700"/>
              <a:buChar char="■"/>
              <a:defRPr sz="2700"/>
            </a:lvl9pPr>
          </a:lstStyle>
          <a:p/>
        </p:txBody>
      </p:sp>
      <p:sp>
        <p:nvSpPr>
          <p:cNvPr id="52" name="Google Shape;52;g375e1ebf41a_0_303"/>
          <p:cNvSpPr txBox="1"/>
          <p:nvPr>
            <p:ph idx="12" type="sldNum"/>
          </p:nvPr>
        </p:nvSpPr>
        <p:spPr>
          <a:xfrm>
            <a:off x="11205845" y="6333134"/>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53" name="Shape 53"/>
        <p:cNvGrpSpPr/>
        <p:nvPr/>
      </p:nvGrpSpPr>
      <p:grpSpPr>
        <a:xfrm>
          <a:off x="0" y="0"/>
          <a:ext cx="0" cy="0"/>
          <a:chOff x="0" y="0"/>
          <a:chExt cx="0" cy="0"/>
        </a:xfrm>
      </p:grpSpPr>
      <p:sp>
        <p:nvSpPr>
          <p:cNvPr id="54" name="Google Shape;54;g375e1ebf41a_0_308"/>
          <p:cNvSpPr txBox="1"/>
          <p:nvPr>
            <p:ph type="title"/>
          </p:nvPr>
        </p:nvSpPr>
        <p:spPr>
          <a:xfrm>
            <a:off x="1048200" y="410826"/>
            <a:ext cx="10095600" cy="936900"/>
          </a:xfrm>
          <a:prstGeom prst="rect">
            <a:avLst/>
          </a:prstGeom>
        </p:spPr>
        <p:txBody>
          <a:bodyPr anchorCtr="0" anchor="b" bIns="121900" lIns="121900" spcFirstLastPara="1" rIns="121900" wrap="square" tIns="121900">
            <a:noAutofit/>
          </a:bodyPr>
          <a:lstStyle>
            <a:lvl1pPr lvl="0">
              <a:spcBef>
                <a:spcPts val="0"/>
              </a:spcBef>
              <a:spcAft>
                <a:spcPts val="0"/>
              </a:spcAft>
              <a:buSzPts val="2700"/>
              <a:buNone/>
              <a:defRPr/>
            </a:lvl1pPr>
            <a:lvl2pPr lvl="1">
              <a:spcBef>
                <a:spcPts val="0"/>
              </a:spcBef>
              <a:spcAft>
                <a:spcPts val="0"/>
              </a:spcAft>
              <a:buSzPts val="2700"/>
              <a:buNone/>
              <a:defRPr/>
            </a:lvl2pPr>
            <a:lvl3pPr lvl="2">
              <a:spcBef>
                <a:spcPts val="0"/>
              </a:spcBef>
              <a:spcAft>
                <a:spcPts val="0"/>
              </a:spcAft>
              <a:buSzPts val="2700"/>
              <a:buNone/>
              <a:defRPr/>
            </a:lvl3pPr>
            <a:lvl4pPr lvl="3">
              <a:spcBef>
                <a:spcPts val="0"/>
              </a:spcBef>
              <a:spcAft>
                <a:spcPts val="0"/>
              </a:spcAft>
              <a:buSzPts val="2700"/>
              <a:buNone/>
              <a:defRPr/>
            </a:lvl4pPr>
            <a:lvl5pPr lvl="4">
              <a:spcBef>
                <a:spcPts val="0"/>
              </a:spcBef>
              <a:spcAft>
                <a:spcPts val="0"/>
              </a:spcAft>
              <a:buSzPts val="2700"/>
              <a:buNone/>
              <a:defRPr/>
            </a:lvl5pPr>
            <a:lvl6pPr lvl="5">
              <a:spcBef>
                <a:spcPts val="0"/>
              </a:spcBef>
              <a:spcAft>
                <a:spcPts val="0"/>
              </a:spcAft>
              <a:buSzPts val="2700"/>
              <a:buNone/>
              <a:defRPr/>
            </a:lvl6pPr>
            <a:lvl7pPr lvl="6">
              <a:spcBef>
                <a:spcPts val="0"/>
              </a:spcBef>
              <a:spcAft>
                <a:spcPts val="0"/>
              </a:spcAft>
              <a:buSzPts val="2700"/>
              <a:buNone/>
              <a:defRPr/>
            </a:lvl7pPr>
            <a:lvl8pPr lvl="7">
              <a:spcBef>
                <a:spcPts val="0"/>
              </a:spcBef>
              <a:spcAft>
                <a:spcPts val="0"/>
              </a:spcAft>
              <a:buSzPts val="2700"/>
              <a:buNone/>
              <a:defRPr/>
            </a:lvl8pPr>
            <a:lvl9pPr lvl="8">
              <a:spcBef>
                <a:spcPts val="0"/>
              </a:spcBef>
              <a:spcAft>
                <a:spcPts val="0"/>
              </a:spcAft>
              <a:buSzPts val="2700"/>
              <a:buNone/>
              <a:defRPr/>
            </a:lvl9pPr>
          </a:lstStyle>
          <a:p/>
        </p:txBody>
      </p:sp>
      <p:sp>
        <p:nvSpPr>
          <p:cNvPr id="55" name="Google Shape;55;g375e1ebf41a_0_308"/>
          <p:cNvSpPr txBox="1"/>
          <p:nvPr>
            <p:ph idx="1" type="body"/>
          </p:nvPr>
        </p:nvSpPr>
        <p:spPr>
          <a:xfrm>
            <a:off x="1048200" y="1600200"/>
            <a:ext cx="3226500" cy="4967700"/>
          </a:xfrm>
          <a:prstGeom prst="rect">
            <a:avLst/>
          </a:prstGeom>
        </p:spPr>
        <p:txBody>
          <a:bodyPr anchorCtr="0" anchor="t" bIns="121900" lIns="121900" spcFirstLastPara="1" rIns="121900" wrap="square" tIns="121900">
            <a:noAutofit/>
          </a:bodyPr>
          <a:lstStyle>
            <a:lvl1pPr indent="-381000" lvl="0" marL="457200">
              <a:spcBef>
                <a:spcPts val="80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a:lvl4pPr>
            <a:lvl5pPr indent="-381000" lvl="4" marL="2286000">
              <a:spcBef>
                <a:spcPts val="0"/>
              </a:spcBef>
              <a:spcAft>
                <a:spcPts val="0"/>
              </a:spcAft>
              <a:buSzPts val="2400"/>
              <a:buChar char="○"/>
              <a:defRPr/>
            </a:lvl5pPr>
            <a:lvl6pPr indent="-381000" lvl="5" marL="2743200">
              <a:spcBef>
                <a:spcPts val="0"/>
              </a:spcBef>
              <a:spcAft>
                <a:spcPts val="0"/>
              </a:spcAft>
              <a:buSzPts val="2400"/>
              <a:buChar char="■"/>
              <a:defRPr/>
            </a:lvl6pPr>
            <a:lvl7pPr indent="-381000" lvl="6" marL="3200400">
              <a:spcBef>
                <a:spcPts val="0"/>
              </a:spcBef>
              <a:spcAft>
                <a:spcPts val="0"/>
              </a:spcAft>
              <a:buSzPts val="2400"/>
              <a:buChar char="●"/>
              <a:defRPr/>
            </a:lvl7pPr>
            <a:lvl8pPr indent="-381000" lvl="7" marL="3657600">
              <a:spcBef>
                <a:spcPts val="0"/>
              </a:spcBef>
              <a:spcAft>
                <a:spcPts val="0"/>
              </a:spcAft>
              <a:buSzPts val="2400"/>
              <a:buChar char="○"/>
              <a:defRPr/>
            </a:lvl8pPr>
            <a:lvl9pPr indent="-381000" lvl="8" marL="4114800">
              <a:spcBef>
                <a:spcPts val="0"/>
              </a:spcBef>
              <a:spcAft>
                <a:spcPts val="0"/>
              </a:spcAft>
              <a:buSzPts val="2400"/>
              <a:buChar char="■"/>
              <a:defRPr/>
            </a:lvl9pPr>
          </a:lstStyle>
          <a:p/>
        </p:txBody>
      </p:sp>
      <p:sp>
        <p:nvSpPr>
          <p:cNvPr id="56" name="Google Shape;56;g375e1ebf41a_0_308"/>
          <p:cNvSpPr txBox="1"/>
          <p:nvPr>
            <p:ph idx="2" type="body"/>
          </p:nvPr>
        </p:nvSpPr>
        <p:spPr>
          <a:xfrm>
            <a:off x="4439989" y="1600200"/>
            <a:ext cx="3226500" cy="4967700"/>
          </a:xfrm>
          <a:prstGeom prst="rect">
            <a:avLst/>
          </a:prstGeom>
        </p:spPr>
        <p:txBody>
          <a:bodyPr anchorCtr="0" anchor="t" bIns="121900" lIns="121900" spcFirstLastPara="1" rIns="121900" wrap="square" tIns="121900">
            <a:noAutofit/>
          </a:bodyPr>
          <a:lstStyle>
            <a:lvl1pPr indent="-381000" lvl="0" marL="457200">
              <a:spcBef>
                <a:spcPts val="80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a:lvl4pPr>
            <a:lvl5pPr indent="-381000" lvl="4" marL="2286000">
              <a:spcBef>
                <a:spcPts val="0"/>
              </a:spcBef>
              <a:spcAft>
                <a:spcPts val="0"/>
              </a:spcAft>
              <a:buSzPts val="2400"/>
              <a:buChar char="○"/>
              <a:defRPr/>
            </a:lvl5pPr>
            <a:lvl6pPr indent="-381000" lvl="5" marL="2743200">
              <a:spcBef>
                <a:spcPts val="0"/>
              </a:spcBef>
              <a:spcAft>
                <a:spcPts val="0"/>
              </a:spcAft>
              <a:buSzPts val="2400"/>
              <a:buChar char="■"/>
              <a:defRPr/>
            </a:lvl6pPr>
            <a:lvl7pPr indent="-381000" lvl="6" marL="3200400">
              <a:spcBef>
                <a:spcPts val="0"/>
              </a:spcBef>
              <a:spcAft>
                <a:spcPts val="0"/>
              </a:spcAft>
              <a:buSzPts val="2400"/>
              <a:buChar char="●"/>
              <a:defRPr/>
            </a:lvl7pPr>
            <a:lvl8pPr indent="-381000" lvl="7" marL="3657600">
              <a:spcBef>
                <a:spcPts val="0"/>
              </a:spcBef>
              <a:spcAft>
                <a:spcPts val="0"/>
              </a:spcAft>
              <a:buSzPts val="2400"/>
              <a:buChar char="○"/>
              <a:defRPr/>
            </a:lvl8pPr>
            <a:lvl9pPr indent="-381000" lvl="8" marL="4114800">
              <a:spcBef>
                <a:spcPts val="0"/>
              </a:spcBef>
              <a:spcAft>
                <a:spcPts val="0"/>
              </a:spcAft>
              <a:buSzPts val="2400"/>
              <a:buChar char="■"/>
              <a:defRPr/>
            </a:lvl9pPr>
          </a:lstStyle>
          <a:p/>
        </p:txBody>
      </p:sp>
      <p:sp>
        <p:nvSpPr>
          <p:cNvPr id="57" name="Google Shape;57;g375e1ebf41a_0_308"/>
          <p:cNvSpPr txBox="1"/>
          <p:nvPr>
            <p:ph idx="3" type="body"/>
          </p:nvPr>
        </p:nvSpPr>
        <p:spPr>
          <a:xfrm>
            <a:off x="7831778" y="1600200"/>
            <a:ext cx="3226500" cy="4967700"/>
          </a:xfrm>
          <a:prstGeom prst="rect">
            <a:avLst/>
          </a:prstGeom>
        </p:spPr>
        <p:txBody>
          <a:bodyPr anchorCtr="0" anchor="t" bIns="121900" lIns="121900" spcFirstLastPara="1" rIns="121900" wrap="square" tIns="121900">
            <a:noAutofit/>
          </a:bodyPr>
          <a:lstStyle>
            <a:lvl1pPr indent="-381000" lvl="0" marL="457200">
              <a:spcBef>
                <a:spcPts val="80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a:lvl4pPr>
            <a:lvl5pPr indent="-381000" lvl="4" marL="2286000">
              <a:spcBef>
                <a:spcPts val="0"/>
              </a:spcBef>
              <a:spcAft>
                <a:spcPts val="0"/>
              </a:spcAft>
              <a:buSzPts val="2400"/>
              <a:buChar char="○"/>
              <a:defRPr/>
            </a:lvl5pPr>
            <a:lvl6pPr indent="-381000" lvl="5" marL="2743200">
              <a:spcBef>
                <a:spcPts val="0"/>
              </a:spcBef>
              <a:spcAft>
                <a:spcPts val="0"/>
              </a:spcAft>
              <a:buSzPts val="2400"/>
              <a:buChar char="■"/>
              <a:defRPr/>
            </a:lvl6pPr>
            <a:lvl7pPr indent="-381000" lvl="6" marL="3200400">
              <a:spcBef>
                <a:spcPts val="0"/>
              </a:spcBef>
              <a:spcAft>
                <a:spcPts val="0"/>
              </a:spcAft>
              <a:buSzPts val="2400"/>
              <a:buChar char="●"/>
              <a:defRPr/>
            </a:lvl7pPr>
            <a:lvl8pPr indent="-381000" lvl="7" marL="3657600">
              <a:spcBef>
                <a:spcPts val="0"/>
              </a:spcBef>
              <a:spcAft>
                <a:spcPts val="0"/>
              </a:spcAft>
              <a:buSzPts val="2400"/>
              <a:buChar char="○"/>
              <a:defRPr/>
            </a:lvl8pPr>
            <a:lvl9pPr indent="-381000" lvl="8" marL="4114800">
              <a:spcBef>
                <a:spcPts val="0"/>
              </a:spcBef>
              <a:spcAft>
                <a:spcPts val="0"/>
              </a:spcAft>
              <a:buSzPts val="2400"/>
              <a:buChar char="■"/>
              <a:defRPr/>
            </a:lvl9pPr>
          </a:lstStyle>
          <a:p/>
        </p:txBody>
      </p:sp>
      <p:sp>
        <p:nvSpPr>
          <p:cNvPr id="58" name="Google Shape;58;g375e1ebf41a_0_308"/>
          <p:cNvSpPr txBox="1"/>
          <p:nvPr>
            <p:ph idx="12" type="sldNum"/>
          </p:nvPr>
        </p:nvSpPr>
        <p:spPr>
          <a:xfrm>
            <a:off x="11205845" y="6333134"/>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9" name="Shape 59"/>
        <p:cNvGrpSpPr/>
        <p:nvPr/>
      </p:nvGrpSpPr>
      <p:grpSpPr>
        <a:xfrm>
          <a:off x="0" y="0"/>
          <a:ext cx="0" cy="0"/>
          <a:chOff x="0" y="0"/>
          <a:chExt cx="0" cy="0"/>
        </a:xfrm>
      </p:grpSpPr>
      <p:sp>
        <p:nvSpPr>
          <p:cNvPr id="60" name="Google Shape;60;g375e1ebf41a_0_314"/>
          <p:cNvSpPr txBox="1"/>
          <p:nvPr>
            <p:ph type="title"/>
          </p:nvPr>
        </p:nvSpPr>
        <p:spPr>
          <a:xfrm>
            <a:off x="1048200" y="410826"/>
            <a:ext cx="10095600" cy="936900"/>
          </a:xfrm>
          <a:prstGeom prst="rect">
            <a:avLst/>
          </a:prstGeom>
        </p:spPr>
        <p:txBody>
          <a:bodyPr anchorCtr="0" anchor="b" bIns="121900" lIns="121900" spcFirstLastPara="1" rIns="121900" wrap="square" tIns="121900">
            <a:noAutofit/>
          </a:bodyPr>
          <a:lstStyle>
            <a:lvl1pPr lvl="0">
              <a:spcBef>
                <a:spcPts val="0"/>
              </a:spcBef>
              <a:spcAft>
                <a:spcPts val="0"/>
              </a:spcAft>
              <a:buSzPts val="2700"/>
              <a:buNone/>
              <a:defRPr/>
            </a:lvl1pPr>
            <a:lvl2pPr lvl="1">
              <a:spcBef>
                <a:spcPts val="0"/>
              </a:spcBef>
              <a:spcAft>
                <a:spcPts val="0"/>
              </a:spcAft>
              <a:buSzPts val="2700"/>
              <a:buNone/>
              <a:defRPr/>
            </a:lvl2pPr>
            <a:lvl3pPr lvl="2">
              <a:spcBef>
                <a:spcPts val="0"/>
              </a:spcBef>
              <a:spcAft>
                <a:spcPts val="0"/>
              </a:spcAft>
              <a:buSzPts val="2700"/>
              <a:buNone/>
              <a:defRPr/>
            </a:lvl3pPr>
            <a:lvl4pPr lvl="3">
              <a:spcBef>
                <a:spcPts val="0"/>
              </a:spcBef>
              <a:spcAft>
                <a:spcPts val="0"/>
              </a:spcAft>
              <a:buSzPts val="2700"/>
              <a:buNone/>
              <a:defRPr/>
            </a:lvl4pPr>
            <a:lvl5pPr lvl="4">
              <a:spcBef>
                <a:spcPts val="0"/>
              </a:spcBef>
              <a:spcAft>
                <a:spcPts val="0"/>
              </a:spcAft>
              <a:buSzPts val="2700"/>
              <a:buNone/>
              <a:defRPr/>
            </a:lvl5pPr>
            <a:lvl6pPr lvl="5">
              <a:spcBef>
                <a:spcPts val="0"/>
              </a:spcBef>
              <a:spcAft>
                <a:spcPts val="0"/>
              </a:spcAft>
              <a:buSzPts val="2700"/>
              <a:buNone/>
              <a:defRPr/>
            </a:lvl6pPr>
            <a:lvl7pPr lvl="6">
              <a:spcBef>
                <a:spcPts val="0"/>
              </a:spcBef>
              <a:spcAft>
                <a:spcPts val="0"/>
              </a:spcAft>
              <a:buSzPts val="2700"/>
              <a:buNone/>
              <a:defRPr/>
            </a:lvl7pPr>
            <a:lvl8pPr lvl="7">
              <a:spcBef>
                <a:spcPts val="0"/>
              </a:spcBef>
              <a:spcAft>
                <a:spcPts val="0"/>
              </a:spcAft>
              <a:buSzPts val="2700"/>
              <a:buNone/>
              <a:defRPr/>
            </a:lvl8pPr>
            <a:lvl9pPr lvl="8">
              <a:spcBef>
                <a:spcPts val="0"/>
              </a:spcBef>
              <a:spcAft>
                <a:spcPts val="0"/>
              </a:spcAft>
              <a:buSzPts val="2700"/>
              <a:buNone/>
              <a:defRPr/>
            </a:lvl9pPr>
          </a:lstStyle>
          <a:p/>
        </p:txBody>
      </p:sp>
      <p:sp>
        <p:nvSpPr>
          <p:cNvPr id="61" name="Google Shape;61;g375e1ebf41a_0_314"/>
          <p:cNvSpPr txBox="1"/>
          <p:nvPr>
            <p:ph idx="12" type="sldNum"/>
          </p:nvPr>
        </p:nvSpPr>
        <p:spPr>
          <a:xfrm>
            <a:off x="11205845" y="6333134"/>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2" name="Shape 62"/>
        <p:cNvGrpSpPr/>
        <p:nvPr/>
      </p:nvGrpSpPr>
      <p:grpSpPr>
        <a:xfrm>
          <a:off x="0" y="0"/>
          <a:ext cx="0" cy="0"/>
          <a:chOff x="0" y="0"/>
          <a:chExt cx="0" cy="0"/>
        </a:xfrm>
      </p:grpSpPr>
      <p:sp>
        <p:nvSpPr>
          <p:cNvPr id="63" name="Google Shape;63;g375e1ebf41a_0_317"/>
          <p:cNvSpPr txBox="1"/>
          <p:nvPr>
            <p:ph idx="1" type="body"/>
          </p:nvPr>
        </p:nvSpPr>
        <p:spPr>
          <a:xfrm>
            <a:off x="609600" y="5407123"/>
            <a:ext cx="10972800" cy="491700"/>
          </a:xfrm>
          <a:prstGeom prst="rect">
            <a:avLst/>
          </a:prstGeom>
        </p:spPr>
        <p:txBody>
          <a:bodyPr anchorCtr="0" anchor="t" bIns="121900" lIns="121900" spcFirstLastPara="1" rIns="121900" wrap="square" tIns="121900">
            <a:noAutofit/>
          </a:bodyPr>
          <a:lstStyle>
            <a:lvl1pPr indent="-228600" lvl="0" marL="457200" algn="ctr">
              <a:spcBef>
                <a:spcPts val="500"/>
              </a:spcBef>
              <a:spcAft>
                <a:spcPts val="0"/>
              </a:spcAft>
              <a:buSzPts val="2400"/>
              <a:buNone/>
              <a:defRPr sz="2400"/>
            </a:lvl1pPr>
          </a:lstStyle>
          <a:p/>
        </p:txBody>
      </p:sp>
      <p:sp>
        <p:nvSpPr>
          <p:cNvPr id="64" name="Google Shape;64;g375e1ebf41a_0_317"/>
          <p:cNvSpPr txBox="1"/>
          <p:nvPr>
            <p:ph idx="12" type="sldNum"/>
          </p:nvPr>
        </p:nvSpPr>
        <p:spPr>
          <a:xfrm>
            <a:off x="-123" y="6333125"/>
            <a:ext cx="12192000" cy="524700"/>
          </a:xfrm>
          <a:prstGeom prst="rect">
            <a:avLst/>
          </a:prstGeom>
        </p:spPr>
        <p:txBody>
          <a:bodyPr anchorCtr="0" anchor="t" bIns="121900" lIns="121900" spcFirstLastPara="1" rIns="121900" wrap="square" tIns="12190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5" name="Shape 65"/>
        <p:cNvGrpSpPr/>
        <p:nvPr/>
      </p:nvGrpSpPr>
      <p:grpSpPr>
        <a:xfrm>
          <a:off x="0" y="0"/>
          <a:ext cx="0" cy="0"/>
          <a:chOff x="0" y="0"/>
          <a:chExt cx="0" cy="0"/>
        </a:xfrm>
      </p:grpSpPr>
      <p:sp>
        <p:nvSpPr>
          <p:cNvPr id="66" name="Google Shape;66;g375e1ebf41a_0_320"/>
          <p:cNvSpPr txBox="1"/>
          <p:nvPr>
            <p:ph idx="12" type="sldNum"/>
          </p:nvPr>
        </p:nvSpPr>
        <p:spPr>
          <a:xfrm>
            <a:off x="11205845" y="6333134"/>
            <a:ext cx="731700" cy="524700"/>
          </a:xfrm>
          <a:prstGeom prst="rect">
            <a:avLst/>
          </a:prstGeom>
        </p:spPr>
        <p:txBody>
          <a:bodyPr anchorCtr="0" anchor="t"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g375e1ebf41a_0_264"/>
          <p:cNvSpPr txBox="1"/>
          <p:nvPr>
            <p:ph type="title"/>
          </p:nvPr>
        </p:nvSpPr>
        <p:spPr>
          <a:xfrm>
            <a:off x="1048200" y="410826"/>
            <a:ext cx="10095600" cy="936900"/>
          </a:xfrm>
          <a:prstGeom prst="rect">
            <a:avLst/>
          </a:prstGeom>
          <a:noFill/>
          <a:ln>
            <a:noFill/>
          </a:ln>
        </p:spPr>
        <p:txBody>
          <a:bodyPr anchorCtr="0" anchor="b" bIns="121900" lIns="121900" spcFirstLastPara="1" rIns="121900" wrap="square" tIns="121900">
            <a:noAutofit/>
          </a:bodyPr>
          <a:lstStyle>
            <a:lvl1pPr lvl="0">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1pPr>
            <a:lvl2pPr lvl="1">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2pPr>
            <a:lvl3pPr lvl="2">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3pPr>
            <a:lvl4pPr lvl="3">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4pPr>
            <a:lvl5pPr lvl="4">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5pPr>
            <a:lvl6pPr lvl="5">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6pPr>
            <a:lvl7pPr lvl="6">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7pPr>
            <a:lvl8pPr lvl="7">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8pPr>
            <a:lvl9pPr lvl="8">
              <a:spcBef>
                <a:spcPts val="0"/>
              </a:spcBef>
              <a:spcAft>
                <a:spcPts val="0"/>
              </a:spcAft>
              <a:buClr>
                <a:schemeClr val="accent1"/>
              </a:buClr>
              <a:buSzPts val="2700"/>
              <a:buFont typeface="Roboto Slab"/>
              <a:buNone/>
              <a:defRPr sz="2700">
                <a:solidFill>
                  <a:schemeClr val="accent1"/>
                </a:solidFill>
                <a:latin typeface="Roboto Slab"/>
                <a:ea typeface="Roboto Slab"/>
                <a:cs typeface="Roboto Slab"/>
                <a:sym typeface="Roboto Slab"/>
              </a:defRPr>
            </a:lvl9pPr>
          </a:lstStyle>
          <a:p/>
        </p:txBody>
      </p:sp>
      <p:sp>
        <p:nvSpPr>
          <p:cNvPr id="11" name="Google Shape;11;g375e1ebf41a_0_264"/>
          <p:cNvSpPr txBox="1"/>
          <p:nvPr>
            <p:ph idx="1" type="body"/>
          </p:nvPr>
        </p:nvSpPr>
        <p:spPr>
          <a:xfrm>
            <a:off x="1048200" y="1682267"/>
            <a:ext cx="10095600" cy="4764900"/>
          </a:xfrm>
          <a:prstGeom prst="rect">
            <a:avLst/>
          </a:prstGeom>
          <a:noFill/>
          <a:ln>
            <a:noFill/>
          </a:ln>
        </p:spPr>
        <p:txBody>
          <a:bodyPr anchorCtr="0" anchor="t" bIns="121900" lIns="121900" spcFirstLastPara="1" rIns="121900" wrap="square" tIns="121900">
            <a:noAutofit/>
          </a:bodyPr>
          <a:lstStyle>
            <a:lvl1pPr indent="-482600" lvl="0" marL="457200">
              <a:spcBef>
                <a:spcPts val="800"/>
              </a:spcBef>
              <a:spcAft>
                <a:spcPts val="0"/>
              </a:spcAft>
              <a:buClr>
                <a:schemeClr val="accent4"/>
              </a:buClr>
              <a:buSzPts val="4000"/>
              <a:buFont typeface="Source Sans Pro"/>
              <a:buChar char="◎"/>
              <a:defRPr sz="4000">
                <a:solidFill>
                  <a:schemeClr val="dk1"/>
                </a:solidFill>
                <a:latin typeface="Source Sans Pro"/>
                <a:ea typeface="Source Sans Pro"/>
                <a:cs typeface="Source Sans Pro"/>
                <a:sym typeface="Source Sans Pro"/>
              </a:defRPr>
            </a:lvl1pPr>
            <a:lvl2pPr indent="-431800" lvl="1" marL="914400">
              <a:spcBef>
                <a:spcPts val="0"/>
              </a:spcBef>
              <a:spcAft>
                <a:spcPts val="0"/>
              </a:spcAft>
              <a:buClr>
                <a:schemeClr val="accent4"/>
              </a:buClr>
              <a:buSzPts val="3200"/>
              <a:buFont typeface="Source Sans Pro"/>
              <a:buChar char="○"/>
              <a:defRPr sz="3200">
                <a:solidFill>
                  <a:schemeClr val="dk1"/>
                </a:solidFill>
                <a:latin typeface="Source Sans Pro"/>
                <a:ea typeface="Source Sans Pro"/>
                <a:cs typeface="Source Sans Pro"/>
                <a:sym typeface="Source Sans Pro"/>
              </a:defRPr>
            </a:lvl2pPr>
            <a:lvl3pPr indent="-431800" lvl="2" marL="1371600">
              <a:spcBef>
                <a:spcPts val="0"/>
              </a:spcBef>
              <a:spcAft>
                <a:spcPts val="0"/>
              </a:spcAft>
              <a:buClr>
                <a:schemeClr val="accent4"/>
              </a:buClr>
              <a:buSzPts val="3200"/>
              <a:buFont typeface="Source Sans Pro"/>
              <a:buChar char="◉"/>
              <a:defRPr sz="3200">
                <a:solidFill>
                  <a:schemeClr val="dk1"/>
                </a:solidFill>
                <a:latin typeface="Source Sans Pro"/>
                <a:ea typeface="Source Sans Pro"/>
                <a:cs typeface="Source Sans Pro"/>
                <a:sym typeface="Source Sans Pro"/>
              </a:defRPr>
            </a:lvl3pPr>
            <a:lvl4pPr indent="-381000" lvl="3" marL="18288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4pPr>
            <a:lvl5pPr indent="-381000" lvl="4" marL="22860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5pPr>
            <a:lvl6pPr indent="-381000" lvl="5" marL="27432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6pPr>
            <a:lvl7pPr indent="-381000" lvl="6" marL="32004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7pPr>
            <a:lvl8pPr indent="-381000" lvl="7" marL="36576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8pPr>
            <a:lvl9pPr indent="-381000" lvl="8" marL="41148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9pPr>
          </a:lstStyle>
          <a:p/>
        </p:txBody>
      </p:sp>
      <p:sp>
        <p:nvSpPr>
          <p:cNvPr id="12" name="Google Shape;12;g375e1ebf41a_0_264"/>
          <p:cNvSpPr txBox="1"/>
          <p:nvPr>
            <p:ph idx="12" type="sldNum"/>
          </p:nvPr>
        </p:nvSpPr>
        <p:spPr>
          <a:xfrm>
            <a:off x="11205845" y="6333134"/>
            <a:ext cx="731700" cy="524700"/>
          </a:xfrm>
          <a:prstGeom prst="rect">
            <a:avLst/>
          </a:prstGeom>
          <a:noFill/>
          <a:ln>
            <a:noFill/>
          </a:ln>
        </p:spPr>
        <p:txBody>
          <a:bodyPr anchorCtr="0" anchor="t" bIns="121900" lIns="121900" spcFirstLastPara="1" rIns="121900" wrap="square" tIns="121900">
            <a:noAutofit/>
          </a:bodyPr>
          <a:lstStyle>
            <a:lvl1pPr lvl="0" algn="r">
              <a:buNone/>
              <a:defRPr b="1" sz="1700">
                <a:solidFill>
                  <a:schemeClr val="accent1"/>
                </a:solidFill>
                <a:latin typeface="Source Sans Pro"/>
                <a:ea typeface="Source Sans Pro"/>
                <a:cs typeface="Source Sans Pro"/>
                <a:sym typeface="Source Sans Pro"/>
              </a:defRPr>
            </a:lvl1pPr>
            <a:lvl2pPr lvl="1" algn="r">
              <a:buNone/>
              <a:defRPr b="1" sz="1700">
                <a:solidFill>
                  <a:schemeClr val="accent1"/>
                </a:solidFill>
                <a:latin typeface="Source Sans Pro"/>
                <a:ea typeface="Source Sans Pro"/>
                <a:cs typeface="Source Sans Pro"/>
                <a:sym typeface="Source Sans Pro"/>
              </a:defRPr>
            </a:lvl2pPr>
            <a:lvl3pPr lvl="2" algn="r">
              <a:buNone/>
              <a:defRPr b="1" sz="1700">
                <a:solidFill>
                  <a:schemeClr val="accent1"/>
                </a:solidFill>
                <a:latin typeface="Source Sans Pro"/>
                <a:ea typeface="Source Sans Pro"/>
                <a:cs typeface="Source Sans Pro"/>
                <a:sym typeface="Source Sans Pro"/>
              </a:defRPr>
            </a:lvl3pPr>
            <a:lvl4pPr lvl="3" algn="r">
              <a:buNone/>
              <a:defRPr b="1" sz="1700">
                <a:solidFill>
                  <a:schemeClr val="accent1"/>
                </a:solidFill>
                <a:latin typeface="Source Sans Pro"/>
                <a:ea typeface="Source Sans Pro"/>
                <a:cs typeface="Source Sans Pro"/>
                <a:sym typeface="Source Sans Pro"/>
              </a:defRPr>
            </a:lvl4pPr>
            <a:lvl5pPr lvl="4" algn="r">
              <a:buNone/>
              <a:defRPr b="1" sz="1700">
                <a:solidFill>
                  <a:schemeClr val="accent1"/>
                </a:solidFill>
                <a:latin typeface="Source Sans Pro"/>
                <a:ea typeface="Source Sans Pro"/>
                <a:cs typeface="Source Sans Pro"/>
                <a:sym typeface="Source Sans Pro"/>
              </a:defRPr>
            </a:lvl5pPr>
            <a:lvl6pPr lvl="5" algn="r">
              <a:buNone/>
              <a:defRPr b="1" sz="1700">
                <a:solidFill>
                  <a:schemeClr val="accent1"/>
                </a:solidFill>
                <a:latin typeface="Source Sans Pro"/>
                <a:ea typeface="Source Sans Pro"/>
                <a:cs typeface="Source Sans Pro"/>
                <a:sym typeface="Source Sans Pro"/>
              </a:defRPr>
            </a:lvl6pPr>
            <a:lvl7pPr lvl="6" algn="r">
              <a:buNone/>
              <a:defRPr b="1" sz="1700">
                <a:solidFill>
                  <a:schemeClr val="accent1"/>
                </a:solidFill>
                <a:latin typeface="Source Sans Pro"/>
                <a:ea typeface="Source Sans Pro"/>
                <a:cs typeface="Source Sans Pro"/>
                <a:sym typeface="Source Sans Pro"/>
              </a:defRPr>
            </a:lvl7pPr>
            <a:lvl8pPr lvl="7" algn="r">
              <a:buNone/>
              <a:defRPr b="1" sz="1700">
                <a:solidFill>
                  <a:schemeClr val="accent1"/>
                </a:solidFill>
                <a:latin typeface="Source Sans Pro"/>
                <a:ea typeface="Source Sans Pro"/>
                <a:cs typeface="Source Sans Pro"/>
                <a:sym typeface="Source Sans Pro"/>
              </a:defRPr>
            </a:lvl8pPr>
            <a:lvl9pPr lvl="8" algn="r">
              <a:buNone/>
              <a:defRPr b="1" sz="1700">
                <a:solidFill>
                  <a:schemeClr val="accent1"/>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a:latin typeface="Roboto Slab"/>
              <a:ea typeface="Roboto Slab"/>
              <a:cs typeface="Roboto Slab"/>
              <a:sym typeface="Roboto Slab"/>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9.jp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jpg"/><Relationship Id="rId4" Type="http://schemas.openxmlformats.org/officeDocument/2006/relationships/image" Target="../media/image20.png"/><Relationship Id="rId5"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3.jpg"/><Relationship Id="rId4"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6.jpg"/><Relationship Id="rId4" Type="http://schemas.openxmlformats.org/officeDocument/2006/relationships/image" Target="../media/image8.jpg"/><Relationship Id="rId5" Type="http://schemas.openxmlformats.org/officeDocument/2006/relationships/image" Target="../media/image10.png"/><Relationship Id="rId6"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g375e1ebf41a_0_171"/>
          <p:cNvSpPr txBox="1"/>
          <p:nvPr>
            <p:ph type="ctrTitle"/>
          </p:nvPr>
        </p:nvSpPr>
        <p:spPr>
          <a:xfrm>
            <a:off x="1338867" y="2335685"/>
            <a:ext cx="9515700" cy="1363200"/>
          </a:xfrm>
          <a:prstGeom prst="rect">
            <a:avLst/>
          </a:prstGeom>
          <a:solidFill>
            <a:srgbClr val="A2C4C9"/>
          </a:solidFill>
        </p:spPr>
        <p:txBody>
          <a:bodyPr anchorCtr="0" anchor="b" bIns="121900" lIns="121900" spcFirstLastPara="1" rIns="121900" wrap="square" tIns="121900">
            <a:noAutofit/>
          </a:bodyPr>
          <a:lstStyle/>
          <a:p>
            <a:pPr indent="0" lvl="0" marL="0" rtl="0" algn="ctr">
              <a:spcBef>
                <a:spcPts val="0"/>
              </a:spcBef>
              <a:spcAft>
                <a:spcPts val="0"/>
              </a:spcAft>
              <a:buNone/>
            </a:pPr>
            <a:r>
              <a:rPr lang="en-US">
                <a:solidFill>
                  <a:srgbClr val="20124D"/>
                </a:solidFill>
              </a:rPr>
              <a:t>Spatial Reasoning</a:t>
            </a:r>
            <a:endParaRPr>
              <a:solidFill>
                <a:srgbClr val="20124D"/>
              </a:solidFill>
            </a:endParaRPr>
          </a:p>
        </p:txBody>
      </p:sp>
      <p:sp>
        <p:nvSpPr>
          <p:cNvPr id="93" name="Google Shape;93;g375e1ebf41a_0_171"/>
          <p:cNvSpPr txBox="1"/>
          <p:nvPr>
            <p:ph idx="1" type="subTitle"/>
          </p:nvPr>
        </p:nvSpPr>
        <p:spPr>
          <a:xfrm>
            <a:off x="2849633" y="3800052"/>
            <a:ext cx="6494100" cy="1056900"/>
          </a:xfrm>
          <a:prstGeom prst="rect">
            <a:avLst/>
          </a:prstGeom>
        </p:spPr>
        <p:txBody>
          <a:bodyPr anchorCtr="0" anchor="t" bIns="121900" lIns="121900" spcFirstLastPara="1" rIns="121900" wrap="square" tIns="121900">
            <a:noAutofit/>
          </a:bodyPr>
          <a:lstStyle/>
          <a:p>
            <a:pPr indent="0" lvl="0" marL="0" rtl="0" algn="ctr">
              <a:spcBef>
                <a:spcPts val="800"/>
              </a:spcBef>
              <a:spcAft>
                <a:spcPts val="0"/>
              </a:spcAft>
              <a:buNone/>
            </a:pPr>
            <a:r>
              <a:rPr lang="en-US" sz="4000"/>
              <a:t>Trades </a:t>
            </a:r>
            <a:endParaRPr sz="4000"/>
          </a:p>
        </p:txBody>
      </p:sp>
      <p:pic>
        <p:nvPicPr>
          <p:cNvPr id="94" name="Google Shape;94;g375e1ebf41a_0_171" title="1.jpg"/>
          <p:cNvPicPr preferRelativeResize="0"/>
          <p:nvPr/>
        </p:nvPicPr>
        <p:blipFill>
          <a:blip r:embed="rId3">
            <a:alphaModFix/>
          </a:blip>
          <a:stretch>
            <a:fillRect/>
          </a:stretch>
        </p:blipFill>
        <p:spPr>
          <a:xfrm>
            <a:off x="0" y="0"/>
            <a:ext cx="12192000" cy="6858000"/>
          </a:xfrm>
          <a:prstGeom prst="rect">
            <a:avLst/>
          </a:prstGeom>
          <a:noFill/>
          <a:ln>
            <a:noFill/>
          </a:ln>
        </p:spPr>
      </p:pic>
      <p:sp>
        <p:nvSpPr>
          <p:cNvPr id="95" name="Google Shape;95;g375e1ebf41a_0_171"/>
          <p:cNvSpPr txBox="1"/>
          <p:nvPr>
            <p:ph type="ctrTitle"/>
          </p:nvPr>
        </p:nvSpPr>
        <p:spPr>
          <a:xfrm>
            <a:off x="1053967" y="2636948"/>
            <a:ext cx="8004900" cy="1163100"/>
          </a:xfrm>
          <a:prstGeom prst="rect">
            <a:avLst/>
          </a:prstGeom>
          <a:noFill/>
        </p:spPr>
        <p:txBody>
          <a:bodyPr anchorCtr="0" anchor="b" bIns="121900" lIns="121900" spcFirstLastPara="1" rIns="121900" wrap="square" tIns="121900">
            <a:noAutofit/>
          </a:bodyPr>
          <a:lstStyle/>
          <a:p>
            <a:pPr indent="0" lvl="0" marL="0" rtl="0" algn="ctr">
              <a:spcBef>
                <a:spcPts val="0"/>
              </a:spcBef>
              <a:spcAft>
                <a:spcPts val="0"/>
              </a:spcAft>
              <a:buNone/>
            </a:pPr>
            <a:r>
              <a:rPr lang="en-US" sz="7700">
                <a:solidFill>
                  <a:schemeClr val="lt1"/>
                </a:solidFill>
                <a:latin typeface="Roboto"/>
                <a:ea typeface="Roboto"/>
                <a:cs typeface="Roboto"/>
                <a:sym typeface="Roboto"/>
              </a:rPr>
              <a:t>Reading </a:t>
            </a:r>
            <a:endParaRPr sz="7700">
              <a:solidFill>
                <a:schemeClr val="lt1"/>
              </a:solidFill>
              <a:latin typeface="Roboto"/>
              <a:ea typeface="Roboto"/>
              <a:cs typeface="Roboto"/>
              <a:sym typeface="Roboto"/>
            </a:endParaRPr>
          </a:p>
          <a:p>
            <a:pPr indent="0" lvl="0" marL="0" rtl="0" algn="ctr">
              <a:spcBef>
                <a:spcPts val="0"/>
              </a:spcBef>
              <a:spcAft>
                <a:spcPts val="0"/>
              </a:spcAft>
              <a:buNone/>
            </a:pPr>
            <a:r>
              <a:rPr lang="en-US" sz="7700">
                <a:solidFill>
                  <a:schemeClr val="lt1"/>
                </a:solidFill>
                <a:latin typeface="Roboto"/>
                <a:ea typeface="Roboto"/>
                <a:cs typeface="Roboto"/>
                <a:sym typeface="Roboto"/>
              </a:rPr>
              <a:t>Strategies</a:t>
            </a:r>
            <a:endParaRPr sz="7700">
              <a:solidFill>
                <a:schemeClr val="lt1"/>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5" name="Shape 205"/>
        <p:cNvGrpSpPr/>
        <p:nvPr/>
      </p:nvGrpSpPr>
      <p:grpSpPr>
        <a:xfrm>
          <a:off x="0" y="0"/>
          <a:ext cx="0" cy="0"/>
          <a:chOff x="0" y="0"/>
          <a:chExt cx="0" cy="0"/>
        </a:xfrm>
      </p:grpSpPr>
      <p:sp>
        <p:nvSpPr>
          <p:cNvPr id="206" name="Google Shape;206;p10"/>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7" name="Google Shape;207;p10"/>
          <p:cNvSpPr/>
          <p:nvPr/>
        </p:nvSpPr>
        <p:spPr>
          <a:xfrm>
            <a:off x="305" y="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8" name="Google Shape;208;p10"/>
          <p:cNvSpPr txBox="1"/>
          <p:nvPr>
            <p:ph type="title"/>
          </p:nvPr>
        </p:nvSpPr>
        <p:spPr>
          <a:xfrm>
            <a:off x="804672" y="802955"/>
            <a:ext cx="4977976" cy="14540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3600"/>
              <a:buFont typeface="Arial"/>
              <a:buNone/>
            </a:pPr>
            <a:r>
              <a:rPr b="1" lang="en-US" sz="3600">
                <a:solidFill>
                  <a:schemeClr val="dk2"/>
                </a:solidFill>
                <a:latin typeface="Arial"/>
                <a:ea typeface="Arial"/>
                <a:cs typeface="Arial"/>
                <a:sym typeface="Arial"/>
              </a:rPr>
              <a:t>After</a:t>
            </a:r>
            <a:r>
              <a:rPr b="1" i="0" lang="en-US" sz="3600" u="none" strike="noStrike">
                <a:solidFill>
                  <a:schemeClr val="dk2"/>
                </a:solidFill>
                <a:latin typeface="Arial"/>
                <a:ea typeface="Arial"/>
                <a:cs typeface="Arial"/>
                <a:sym typeface="Arial"/>
              </a:rPr>
              <a:t> Reading</a:t>
            </a:r>
            <a:endParaRPr sz="3600">
              <a:solidFill>
                <a:schemeClr val="dk2"/>
              </a:solidFill>
            </a:endParaRPr>
          </a:p>
        </p:txBody>
      </p:sp>
      <p:sp>
        <p:nvSpPr>
          <p:cNvPr id="209" name="Google Shape;209;p10"/>
          <p:cNvSpPr txBox="1"/>
          <p:nvPr>
            <p:ph idx="1" type="body"/>
          </p:nvPr>
        </p:nvSpPr>
        <p:spPr>
          <a:xfrm>
            <a:off x="274320" y="2415756"/>
            <a:ext cx="6148417" cy="3639289"/>
          </a:xfrm>
          <a:prstGeom prst="rect">
            <a:avLst/>
          </a:prstGeom>
          <a:noFill/>
          <a:ln>
            <a:noFill/>
          </a:ln>
        </p:spPr>
        <p:txBody>
          <a:bodyPr anchorCtr="0" anchor="ctr" bIns="45700" lIns="91425" spcFirstLastPara="1" rIns="91425" wrap="square" tIns="45700">
            <a:normAutofit lnSpcReduction="20000"/>
          </a:bodyPr>
          <a:lstStyle/>
          <a:p>
            <a:pPr indent="0" lvl="0" marL="0" rtl="0" algn="l">
              <a:lnSpc>
                <a:spcPct val="90000"/>
              </a:lnSpc>
              <a:spcBef>
                <a:spcPts val="0"/>
              </a:spcBef>
              <a:spcAft>
                <a:spcPts val="0"/>
              </a:spcAft>
              <a:buClr>
                <a:schemeClr val="dk1"/>
              </a:buClr>
              <a:buSzPts val="3200"/>
              <a:buNone/>
            </a:pPr>
            <a:r>
              <a:rPr b="1" lang="en-US" sz="3200"/>
              <a:t>Ask Questions </a:t>
            </a:r>
            <a:endParaRPr/>
          </a:p>
          <a:p>
            <a:pPr indent="0" lvl="0" marL="0" rtl="0" algn="l">
              <a:lnSpc>
                <a:spcPct val="90000"/>
              </a:lnSpc>
              <a:spcBef>
                <a:spcPts val="1000"/>
              </a:spcBef>
              <a:spcAft>
                <a:spcPts val="0"/>
              </a:spcAft>
              <a:buClr>
                <a:schemeClr val="dk1"/>
              </a:buClr>
              <a:buSzPts val="3200"/>
              <a:buNone/>
            </a:pPr>
            <a:r>
              <a:rPr b="1" lang="en-US" sz="3200"/>
              <a:t>To Reflect on What You Learned</a:t>
            </a:r>
            <a:endParaRPr/>
          </a:p>
          <a:p>
            <a:pPr indent="0" lvl="0" marL="0" rtl="0" algn="l">
              <a:lnSpc>
                <a:spcPct val="90000"/>
              </a:lnSpc>
              <a:spcBef>
                <a:spcPts val="1000"/>
              </a:spcBef>
              <a:spcAft>
                <a:spcPts val="0"/>
              </a:spcAft>
              <a:buClr>
                <a:schemeClr val="dk1"/>
              </a:buClr>
              <a:buSzPts val="2800"/>
              <a:buNone/>
            </a:pPr>
            <a:r>
              <a:rPr b="1" i="1" lang="en-US"/>
              <a:t>What can I ask to better understand this text?</a:t>
            </a:r>
            <a:endParaRPr/>
          </a:p>
          <a:p>
            <a:pPr indent="0" lvl="0" marL="0" rtl="0" algn="l">
              <a:lnSpc>
                <a:spcPct val="90000"/>
              </a:lnSpc>
              <a:spcBef>
                <a:spcPts val="1000"/>
              </a:spcBef>
              <a:spcAft>
                <a:spcPts val="0"/>
              </a:spcAft>
              <a:buClr>
                <a:schemeClr val="dk1"/>
              </a:buClr>
              <a:buSzPts val="2800"/>
              <a:buNone/>
            </a:pPr>
            <a:r>
              <a:rPr lang="en-US"/>
              <a:t>• What does the writer mean by…?</a:t>
            </a:r>
            <a:endParaRPr/>
          </a:p>
          <a:p>
            <a:pPr indent="0" lvl="0" marL="0" rtl="0" algn="l">
              <a:lnSpc>
                <a:spcPct val="90000"/>
              </a:lnSpc>
              <a:spcBef>
                <a:spcPts val="1000"/>
              </a:spcBef>
              <a:spcAft>
                <a:spcPts val="0"/>
              </a:spcAft>
              <a:buClr>
                <a:schemeClr val="dk1"/>
              </a:buClr>
              <a:buSzPts val="2800"/>
              <a:buNone/>
            </a:pPr>
            <a:r>
              <a:rPr lang="en-US"/>
              <a:t>• What have I learned?</a:t>
            </a:r>
            <a:endParaRPr sz="1800">
              <a:solidFill>
                <a:schemeClr val="dk2"/>
              </a:solidFill>
              <a:latin typeface="Arial"/>
              <a:ea typeface="Arial"/>
              <a:cs typeface="Arial"/>
              <a:sym typeface="Arial"/>
            </a:endParaRPr>
          </a:p>
        </p:txBody>
      </p:sp>
      <p:grpSp>
        <p:nvGrpSpPr>
          <p:cNvPr id="210" name="Google Shape;210;p10"/>
          <p:cNvGrpSpPr/>
          <p:nvPr/>
        </p:nvGrpSpPr>
        <p:grpSpPr>
          <a:xfrm>
            <a:off x="6369897" y="0"/>
            <a:ext cx="5822103" cy="6685267"/>
            <a:chOff x="6357228" y="0"/>
            <a:chExt cx="5822103" cy="6685267"/>
          </a:xfrm>
        </p:grpSpPr>
        <p:sp>
          <p:nvSpPr>
            <p:cNvPr id="211" name="Google Shape;211;p10"/>
            <p:cNvSpPr/>
            <p:nvPr/>
          </p:nvSpPr>
          <p:spPr>
            <a:xfrm>
              <a:off x="6357228" y="0"/>
              <a:ext cx="5822102" cy="6685267"/>
            </a:xfrm>
            <a:custGeom>
              <a:rect b="b" l="l" r="r" t="t"/>
              <a:pathLst>
                <a:path extrusionOk="0" h="6685267" w="5822102">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2" name="Google Shape;212;p10"/>
            <p:cNvSpPr/>
            <p:nvPr/>
          </p:nvSpPr>
          <p:spPr>
            <a:xfrm>
              <a:off x="6404998" y="98659"/>
              <a:ext cx="5774333" cy="6315453"/>
            </a:xfrm>
            <a:custGeom>
              <a:rect b="b" l="l" r="r" t="t"/>
              <a:pathLst>
                <a:path extrusionOk="0" h="6315453" w="577433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3" name="Google Shape;213;p10"/>
            <p:cNvSpPr/>
            <p:nvPr/>
          </p:nvSpPr>
          <p:spPr>
            <a:xfrm>
              <a:off x="6410220" y="131729"/>
              <a:ext cx="5769111" cy="6229400"/>
            </a:xfrm>
            <a:custGeom>
              <a:rect b="b" l="l" r="r" t="t"/>
              <a:pathLst>
                <a:path extrusionOk="0" h="6229400" w="5769111">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4" name="Google Shape;214;p10"/>
            <p:cNvSpPr/>
            <p:nvPr/>
          </p:nvSpPr>
          <p:spPr>
            <a:xfrm>
              <a:off x="6410220" y="131729"/>
              <a:ext cx="5769111" cy="6229400"/>
            </a:xfrm>
            <a:custGeom>
              <a:rect b="b" l="l" r="r" t="t"/>
              <a:pathLst>
                <a:path extrusionOk="0" h="6229400" w="5769111">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pic>
        <p:nvPicPr>
          <p:cNvPr descr="Open Book" id="215" name="Google Shape;215;p10"/>
          <p:cNvPicPr preferRelativeResize="0"/>
          <p:nvPr/>
        </p:nvPicPr>
        <p:blipFill rotWithShape="1">
          <a:blip r:embed="rId3">
            <a:alphaModFix/>
          </a:blip>
          <a:srcRect b="0" l="0" r="0" t="0"/>
          <a:stretch/>
        </p:blipFill>
        <p:spPr>
          <a:xfrm>
            <a:off x="8121726" y="1629089"/>
            <a:ext cx="3620021" cy="362002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0" name="Shape 220"/>
        <p:cNvGrpSpPr/>
        <p:nvPr/>
      </p:nvGrpSpPr>
      <p:grpSpPr>
        <a:xfrm>
          <a:off x="0" y="0"/>
          <a:ext cx="0" cy="0"/>
          <a:chOff x="0" y="0"/>
          <a:chExt cx="0" cy="0"/>
        </a:xfrm>
      </p:grpSpPr>
      <p:sp>
        <p:nvSpPr>
          <p:cNvPr id="221" name="Google Shape;221;p11"/>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2" name="Google Shape;222;p11"/>
          <p:cNvSpPr/>
          <p:nvPr/>
        </p:nvSpPr>
        <p:spPr>
          <a:xfrm>
            <a:off x="409575" y="633619"/>
            <a:ext cx="4279383" cy="5495925"/>
          </a:xfrm>
          <a:prstGeom prst="rect">
            <a:avLst/>
          </a:prstGeom>
          <a:solidFill>
            <a:schemeClr val="lt1"/>
          </a:solidFill>
          <a:ln cap="flat" cmpd="sng" w="9525">
            <a:solidFill>
              <a:srgbClr val="DEDEDE"/>
            </a:solidFill>
            <a:prstDash val="solid"/>
            <a:miter lim="800000"/>
            <a:headEnd len="sm" w="sm" type="none"/>
            <a:tailEnd len="sm" w="sm" type="none"/>
          </a:ln>
          <a:effectLst>
            <a:outerShdw blurRad="50800" rotWithShape="0" algn="tl" dir="2700000" dist="38100">
              <a:srgbClr val="D8D8D8">
                <a:alpha val="4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23" name="Google Shape;223;p11"/>
          <p:cNvSpPr txBox="1"/>
          <p:nvPr>
            <p:ph type="title"/>
          </p:nvPr>
        </p:nvSpPr>
        <p:spPr>
          <a:xfrm>
            <a:off x="841247" y="978619"/>
            <a:ext cx="3410712" cy="110642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2000"/>
              <a:buFont typeface="Arial"/>
              <a:buNone/>
            </a:pPr>
            <a:r>
              <a:rPr b="1" lang="en-US" sz="2000">
                <a:solidFill>
                  <a:schemeClr val="dk2"/>
                </a:solidFill>
                <a:latin typeface="Arial"/>
                <a:ea typeface="Arial"/>
                <a:cs typeface="Arial"/>
                <a:sym typeface="Arial"/>
              </a:rPr>
              <a:t>After Reading</a:t>
            </a:r>
            <a:br>
              <a:rPr b="1" i="0" lang="en-US" sz="2400" u="none" strike="noStrike">
                <a:latin typeface="Arial"/>
                <a:ea typeface="Arial"/>
                <a:cs typeface="Arial"/>
                <a:sym typeface="Arial"/>
              </a:rPr>
            </a:br>
            <a:r>
              <a:rPr b="1" i="0" lang="en-US" sz="2400" u="none" strike="noStrike">
                <a:latin typeface="Arial"/>
                <a:ea typeface="Arial"/>
                <a:cs typeface="Arial"/>
                <a:sym typeface="Arial"/>
              </a:rPr>
              <a:t>Find the Main Idea(s)</a:t>
            </a:r>
            <a:br>
              <a:rPr b="1" i="0" lang="en-US" sz="2400" u="none" strike="noStrike">
                <a:latin typeface="Arial"/>
                <a:ea typeface="Arial"/>
                <a:cs typeface="Arial"/>
                <a:sym typeface="Arial"/>
              </a:rPr>
            </a:br>
            <a:endParaRPr sz="2400"/>
          </a:p>
        </p:txBody>
      </p:sp>
      <p:sp>
        <p:nvSpPr>
          <p:cNvPr id="224" name="Google Shape;224;p11"/>
          <p:cNvSpPr/>
          <p:nvPr/>
        </p:nvSpPr>
        <p:spPr>
          <a:xfrm>
            <a:off x="345567" y="1171300"/>
            <a:ext cx="128016" cy="70408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25" name="Google Shape;225;p11"/>
          <p:cNvSpPr/>
          <p:nvPr/>
        </p:nvSpPr>
        <p:spPr>
          <a:xfrm>
            <a:off x="877459" y="2093976"/>
            <a:ext cx="3328416" cy="9144"/>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26" name="Google Shape;226;p11"/>
          <p:cNvSpPr txBox="1"/>
          <p:nvPr>
            <p:ph idx="1" type="body"/>
          </p:nvPr>
        </p:nvSpPr>
        <p:spPr>
          <a:xfrm>
            <a:off x="841248" y="2252870"/>
            <a:ext cx="3745266" cy="356025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700"/>
              <a:buNone/>
            </a:pPr>
            <a:r>
              <a:rPr b="1" i="1" lang="en-US" sz="1700" u="none" strike="noStrike">
                <a:latin typeface="Arial"/>
                <a:ea typeface="Arial"/>
                <a:cs typeface="Arial"/>
                <a:sym typeface="Arial"/>
              </a:rPr>
              <a:t>What is Important?</a:t>
            </a:r>
            <a:endParaRPr/>
          </a:p>
          <a:p>
            <a:pPr indent="0" lvl="0" marL="0" rtl="0" algn="l">
              <a:lnSpc>
                <a:spcPct val="90000"/>
              </a:lnSpc>
              <a:spcBef>
                <a:spcPts val="1000"/>
              </a:spcBef>
              <a:spcAft>
                <a:spcPts val="0"/>
              </a:spcAft>
              <a:buClr>
                <a:schemeClr val="dk1"/>
              </a:buClr>
              <a:buSzPts val="1700"/>
              <a:buNone/>
            </a:pPr>
            <a:r>
              <a:rPr b="0" i="0" lang="en-US" sz="1700" u="none" strike="noStrike">
                <a:latin typeface="Noto Sans Symbols"/>
                <a:ea typeface="Noto Sans Symbols"/>
                <a:cs typeface="Noto Sans Symbols"/>
                <a:sym typeface="Noto Sans Symbols"/>
              </a:rPr>
              <a:t>• </a:t>
            </a:r>
            <a:r>
              <a:rPr b="0" i="0" lang="en-US" sz="1700" u="none" strike="noStrike">
                <a:latin typeface="Arial"/>
                <a:ea typeface="Arial"/>
                <a:cs typeface="Arial"/>
                <a:sym typeface="Arial"/>
              </a:rPr>
              <a:t>The main message is…</a:t>
            </a:r>
            <a:endParaRPr/>
          </a:p>
          <a:p>
            <a:pPr indent="0" lvl="0" marL="0" rtl="0" algn="l">
              <a:lnSpc>
                <a:spcPct val="90000"/>
              </a:lnSpc>
              <a:spcBef>
                <a:spcPts val="1000"/>
              </a:spcBef>
              <a:spcAft>
                <a:spcPts val="0"/>
              </a:spcAft>
              <a:buClr>
                <a:schemeClr val="dk1"/>
              </a:buClr>
              <a:buSzPts val="1700"/>
              <a:buNone/>
            </a:pPr>
            <a:r>
              <a:rPr b="0" i="0" lang="en-US" sz="1700" u="none" strike="noStrike">
                <a:latin typeface="Noto Sans Symbols"/>
                <a:ea typeface="Noto Sans Symbols"/>
                <a:cs typeface="Noto Sans Symbols"/>
                <a:sym typeface="Noto Sans Symbols"/>
              </a:rPr>
              <a:t>• </a:t>
            </a:r>
            <a:r>
              <a:rPr b="0" i="0" lang="en-US" sz="1700" u="none" strike="noStrike">
                <a:latin typeface="Arial"/>
                <a:ea typeface="Arial"/>
                <a:cs typeface="Arial"/>
                <a:sym typeface="Arial"/>
              </a:rPr>
              <a:t>Clues, words and features that helped me understand the text were…</a:t>
            </a:r>
            <a:endParaRPr sz="1700"/>
          </a:p>
        </p:txBody>
      </p:sp>
      <p:grpSp>
        <p:nvGrpSpPr>
          <p:cNvPr id="227" name="Google Shape;227;p11"/>
          <p:cNvGrpSpPr/>
          <p:nvPr/>
        </p:nvGrpSpPr>
        <p:grpSpPr>
          <a:xfrm>
            <a:off x="5387751" y="0"/>
            <a:ext cx="6157698" cy="6858000"/>
            <a:chOff x="6096000" y="-320039"/>
            <a:chExt cx="5739533" cy="6984220"/>
          </a:xfrm>
        </p:grpSpPr>
        <p:pic>
          <p:nvPicPr>
            <p:cNvPr descr="How To Become A Millwright {The Complete Career Guide}" id="228" name="Google Shape;228;p11"/>
            <p:cNvPicPr preferRelativeResize="0"/>
            <p:nvPr/>
          </p:nvPicPr>
          <p:blipFill rotWithShape="1">
            <a:blip r:embed="rId3">
              <a:alphaModFix/>
            </a:blip>
            <a:srcRect b="0" l="0" r="0" t="0"/>
            <a:stretch/>
          </p:blipFill>
          <p:spPr>
            <a:xfrm>
              <a:off x="8025533" y="2854181"/>
              <a:ext cx="3810000" cy="3810000"/>
            </a:xfrm>
            <a:prstGeom prst="rect">
              <a:avLst/>
            </a:prstGeom>
            <a:noFill/>
            <a:ln>
              <a:noFill/>
            </a:ln>
          </p:spPr>
        </p:pic>
        <p:sp>
          <p:nvSpPr>
            <p:cNvPr id="229" name="Google Shape;229;p11"/>
            <p:cNvSpPr/>
            <p:nvPr/>
          </p:nvSpPr>
          <p:spPr>
            <a:xfrm flipH="1">
              <a:off x="6096000" y="-320039"/>
              <a:ext cx="5361432" cy="3081528"/>
            </a:xfrm>
            <a:prstGeom prst="cloudCallout">
              <a:avLst>
                <a:gd fmla="val -20833" name="adj1"/>
                <a:gd fmla="val 62500" name="adj2"/>
              </a:avLst>
            </a:prstGeom>
            <a:noFill/>
            <a:ln cap="flat" cmpd="sng" w="19050">
              <a:solidFill>
                <a:srgbClr val="08283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id="230" name="Google Shape;230;p11"/>
            <p:cNvPicPr preferRelativeResize="0"/>
            <p:nvPr/>
          </p:nvPicPr>
          <p:blipFill rotWithShape="1">
            <a:blip r:embed="rId4">
              <a:alphaModFix/>
            </a:blip>
            <a:srcRect b="44259" l="3629" r="39433" t="0"/>
            <a:stretch/>
          </p:blipFill>
          <p:spPr>
            <a:xfrm>
              <a:off x="7057702" y="-320039"/>
              <a:ext cx="3428546" cy="2544493"/>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12"/>
          <p:cNvSpPr txBox="1"/>
          <p:nvPr/>
        </p:nvSpPr>
        <p:spPr>
          <a:xfrm>
            <a:off x="2169678" y="857374"/>
            <a:ext cx="1581600" cy="417000"/>
          </a:xfrm>
          <a:prstGeom prst="rect">
            <a:avLst/>
          </a:prstGeom>
          <a:noFill/>
          <a:ln>
            <a:noFill/>
          </a:ln>
        </p:spPr>
        <p:txBody>
          <a:bodyPr anchorCtr="0" anchor="t" bIns="0" lIns="0" spcFirstLastPara="1" rIns="0" wrap="square" tIns="16500">
            <a:spAutoFit/>
          </a:bodyPr>
          <a:lstStyle/>
          <a:p>
            <a:pPr indent="-255904" lvl="0" marL="268605" marR="0" rtl="0" algn="l">
              <a:spcBef>
                <a:spcPts val="0"/>
              </a:spcBef>
              <a:spcAft>
                <a:spcPts val="0"/>
              </a:spcAft>
              <a:buClr>
                <a:srgbClr val="2CA1BE"/>
              </a:buClr>
              <a:buSzPts val="1700"/>
              <a:buFont typeface="Noto Sans Symbols"/>
              <a:buChar char="🞂"/>
            </a:pPr>
            <a:r>
              <a:rPr b="1" i="1" lang="en-US" sz="2600" u="none" cap="none" strike="noStrike">
                <a:solidFill>
                  <a:srgbClr val="DA1F28"/>
                </a:solidFill>
                <a:latin typeface="Arial"/>
                <a:ea typeface="Arial"/>
                <a:cs typeface="Arial"/>
                <a:sym typeface="Arial"/>
              </a:rPr>
              <a:t>Look</a:t>
            </a:r>
            <a:endParaRPr b="0" i="0" sz="2600" u="none" cap="none" strike="noStrike">
              <a:solidFill>
                <a:schemeClr val="dk1"/>
              </a:solidFill>
              <a:latin typeface="Arial"/>
              <a:ea typeface="Arial"/>
              <a:cs typeface="Arial"/>
              <a:sym typeface="Arial"/>
            </a:endParaRPr>
          </a:p>
        </p:txBody>
      </p:sp>
      <p:sp>
        <p:nvSpPr>
          <p:cNvPr id="236" name="Google Shape;236;p12"/>
          <p:cNvSpPr txBox="1"/>
          <p:nvPr/>
        </p:nvSpPr>
        <p:spPr>
          <a:xfrm>
            <a:off x="3370834" y="874522"/>
            <a:ext cx="6414135" cy="406400"/>
          </a:xfrm>
          <a:prstGeom prst="rect">
            <a:avLst/>
          </a:prstGeom>
          <a:noFill/>
          <a:ln>
            <a:noFill/>
          </a:ln>
        </p:spPr>
        <p:txBody>
          <a:bodyPr anchorCtr="0" anchor="t" bIns="0" lIns="0" spcFirstLastPara="1" rIns="0" wrap="square" tIns="12050">
            <a:spAutoFit/>
          </a:bodyPr>
          <a:lstStyle/>
          <a:p>
            <a:pPr indent="0" lvl="0" marL="12700" marR="0" rtl="0" algn="l">
              <a:spcBef>
                <a:spcPts val="0"/>
              </a:spcBef>
              <a:spcAft>
                <a:spcPts val="0"/>
              </a:spcAft>
              <a:buNone/>
            </a:pPr>
            <a:r>
              <a:rPr b="0" i="0" lang="en-US" sz="2500" u="none" cap="none" strike="noStrike">
                <a:solidFill>
                  <a:schemeClr val="dk1"/>
                </a:solidFill>
                <a:latin typeface="Merriweather Sans"/>
                <a:ea typeface="Merriweather Sans"/>
                <a:cs typeface="Merriweather Sans"/>
                <a:sym typeface="Merriweather Sans"/>
              </a:rPr>
              <a:t>at the title first and then look at all of the</a:t>
            </a:r>
            <a:endParaRPr b="0" i="0" sz="2500" u="none" cap="none" strike="noStrike">
              <a:solidFill>
                <a:schemeClr val="dk1"/>
              </a:solidFill>
              <a:latin typeface="Merriweather Sans"/>
              <a:ea typeface="Merriweather Sans"/>
              <a:cs typeface="Merriweather Sans"/>
              <a:sym typeface="Merriweather Sans"/>
            </a:endParaRPr>
          </a:p>
        </p:txBody>
      </p:sp>
      <p:sp>
        <p:nvSpPr>
          <p:cNvPr id="237" name="Google Shape;237;p12"/>
          <p:cNvSpPr txBox="1"/>
          <p:nvPr/>
        </p:nvSpPr>
        <p:spPr>
          <a:xfrm>
            <a:off x="2425700" y="1217422"/>
            <a:ext cx="7664450" cy="749300"/>
          </a:xfrm>
          <a:prstGeom prst="rect">
            <a:avLst/>
          </a:prstGeom>
          <a:noFill/>
          <a:ln>
            <a:noFill/>
          </a:ln>
        </p:spPr>
        <p:txBody>
          <a:bodyPr anchorCtr="0" anchor="t" bIns="0" lIns="0" spcFirstLastPara="1" rIns="0" wrap="square" tIns="55225">
            <a:spAutoFit/>
          </a:bodyPr>
          <a:lstStyle/>
          <a:p>
            <a:pPr indent="0" lvl="0" marL="12700" marR="5080" rtl="0" algn="l">
              <a:lnSpc>
                <a:spcPct val="108000"/>
              </a:lnSpc>
              <a:spcBef>
                <a:spcPts val="0"/>
              </a:spcBef>
              <a:spcAft>
                <a:spcPts val="0"/>
              </a:spcAft>
              <a:buNone/>
            </a:pPr>
            <a:r>
              <a:rPr b="0" i="0" lang="en-US" sz="2500" u="none" cap="none" strike="noStrike">
                <a:solidFill>
                  <a:schemeClr val="dk1"/>
                </a:solidFill>
                <a:latin typeface="Merriweather Sans"/>
                <a:ea typeface="Merriweather Sans"/>
                <a:cs typeface="Merriweather Sans"/>
                <a:sym typeface="Merriweather Sans"/>
              </a:rPr>
              <a:t>different kinds of texts – headings, charts, labels, tables, etc.</a:t>
            </a:r>
            <a:endParaRPr b="0" i="0" sz="2500" u="none" cap="none" strike="noStrike">
              <a:solidFill>
                <a:schemeClr val="dk1"/>
              </a:solidFill>
              <a:latin typeface="Merriweather Sans"/>
              <a:ea typeface="Merriweather Sans"/>
              <a:cs typeface="Merriweather Sans"/>
              <a:sym typeface="Merriweather Sans"/>
            </a:endParaRPr>
          </a:p>
        </p:txBody>
      </p:sp>
      <p:sp>
        <p:nvSpPr>
          <p:cNvPr id="238" name="Google Shape;238;p12"/>
          <p:cNvSpPr txBox="1"/>
          <p:nvPr/>
        </p:nvSpPr>
        <p:spPr>
          <a:xfrm>
            <a:off x="3191002" y="2347086"/>
            <a:ext cx="6477635" cy="406400"/>
          </a:xfrm>
          <a:prstGeom prst="rect">
            <a:avLst/>
          </a:prstGeom>
          <a:noFill/>
          <a:ln>
            <a:noFill/>
          </a:ln>
        </p:spPr>
        <p:txBody>
          <a:bodyPr anchorCtr="0" anchor="t" bIns="0" lIns="0" spcFirstLastPara="1" rIns="0" wrap="square" tIns="12050">
            <a:spAutoFit/>
          </a:bodyPr>
          <a:lstStyle/>
          <a:p>
            <a:pPr indent="0" lvl="0" marL="12700" marR="0" rtl="0" algn="l">
              <a:spcBef>
                <a:spcPts val="0"/>
              </a:spcBef>
              <a:spcAft>
                <a:spcPts val="0"/>
              </a:spcAft>
              <a:buNone/>
            </a:pPr>
            <a:r>
              <a:rPr b="0" i="0" lang="en-US" sz="2500" u="none" cap="none" strike="noStrike">
                <a:solidFill>
                  <a:schemeClr val="dk1"/>
                </a:solidFill>
                <a:latin typeface="Merriweather Sans"/>
                <a:ea typeface="Merriweather Sans"/>
                <a:cs typeface="Merriweather Sans"/>
                <a:sym typeface="Merriweather Sans"/>
              </a:rPr>
              <a:t> - </a:t>
            </a:r>
            <a:r>
              <a:rPr b="1" i="0" lang="en-US" sz="2500" u="none" cap="none" strike="noStrike">
                <a:solidFill>
                  <a:schemeClr val="dk1"/>
                </a:solidFill>
                <a:latin typeface="Merriweather Sans"/>
                <a:ea typeface="Merriweather Sans"/>
                <a:cs typeface="Merriweather Sans"/>
                <a:sym typeface="Merriweather Sans"/>
              </a:rPr>
              <a:t>What is the general topic of the</a:t>
            </a:r>
            <a:endParaRPr b="0" i="0" sz="2500" u="none" cap="none" strike="noStrike">
              <a:solidFill>
                <a:schemeClr val="dk1"/>
              </a:solidFill>
              <a:latin typeface="Merriweather Sans"/>
              <a:ea typeface="Merriweather Sans"/>
              <a:cs typeface="Merriweather Sans"/>
              <a:sym typeface="Merriweather Sans"/>
            </a:endParaRPr>
          </a:p>
        </p:txBody>
      </p:sp>
      <p:sp>
        <p:nvSpPr>
          <p:cNvPr id="239" name="Google Shape;239;p12"/>
          <p:cNvSpPr txBox="1"/>
          <p:nvPr/>
        </p:nvSpPr>
        <p:spPr>
          <a:xfrm>
            <a:off x="2169676" y="2329950"/>
            <a:ext cx="1201200" cy="857100"/>
          </a:xfrm>
          <a:prstGeom prst="rect">
            <a:avLst/>
          </a:prstGeom>
          <a:noFill/>
          <a:ln>
            <a:noFill/>
          </a:ln>
        </p:spPr>
        <p:txBody>
          <a:bodyPr anchorCtr="0" anchor="t" bIns="0" lIns="0" spcFirstLastPara="1" rIns="0" wrap="square" tIns="16500">
            <a:spAutoFit/>
          </a:bodyPr>
          <a:lstStyle/>
          <a:p>
            <a:pPr indent="-255904" lvl="0" marL="268605" marR="0" rtl="0" algn="l">
              <a:lnSpc>
                <a:spcPct val="113846"/>
              </a:lnSpc>
              <a:spcBef>
                <a:spcPts val="0"/>
              </a:spcBef>
              <a:spcAft>
                <a:spcPts val="0"/>
              </a:spcAft>
              <a:buClr>
                <a:srgbClr val="2CA1BE"/>
              </a:buClr>
              <a:buSzPts val="1700"/>
              <a:buFont typeface="Noto Sans Symbols"/>
              <a:buChar char="🞂"/>
            </a:pPr>
            <a:r>
              <a:rPr b="1" i="1" lang="en-US" sz="2600" u="none" cap="none" strike="noStrike">
                <a:solidFill>
                  <a:srgbClr val="00AF50"/>
                </a:solidFill>
                <a:latin typeface="Arial"/>
                <a:ea typeface="Arial"/>
                <a:cs typeface="Arial"/>
                <a:sym typeface="Arial"/>
              </a:rPr>
              <a:t>Ask</a:t>
            </a:r>
            <a:endParaRPr b="0" i="0" sz="2600" u="none" cap="none" strike="noStrike">
              <a:solidFill>
                <a:schemeClr val="dk1"/>
              </a:solidFill>
              <a:latin typeface="Arial"/>
              <a:ea typeface="Arial"/>
              <a:cs typeface="Arial"/>
              <a:sym typeface="Arial"/>
            </a:endParaRPr>
          </a:p>
          <a:p>
            <a:pPr indent="0" lvl="0" marL="268605" marR="0" rtl="0" algn="l">
              <a:lnSpc>
                <a:spcPct val="113600"/>
              </a:lnSpc>
              <a:spcBef>
                <a:spcPts val="0"/>
              </a:spcBef>
              <a:spcAft>
                <a:spcPts val="0"/>
              </a:spcAft>
              <a:buNone/>
            </a:pPr>
            <a:r>
              <a:rPr b="1" i="0" lang="en-US" sz="2500" u="none" cap="none" strike="noStrike">
                <a:solidFill>
                  <a:schemeClr val="dk1"/>
                </a:solidFill>
                <a:latin typeface="Merriweather Sans"/>
                <a:ea typeface="Merriweather Sans"/>
                <a:cs typeface="Merriweather Sans"/>
                <a:sym typeface="Merriweather Sans"/>
              </a:rPr>
              <a:t>text?</a:t>
            </a:r>
            <a:endParaRPr b="0" i="0" sz="2500" u="none" cap="none" strike="noStrike">
              <a:solidFill>
                <a:schemeClr val="dk1"/>
              </a:solidFill>
              <a:latin typeface="Merriweather Sans"/>
              <a:ea typeface="Merriweather Sans"/>
              <a:cs typeface="Merriweather Sans"/>
              <a:sym typeface="Merriweather Sans"/>
            </a:endParaRPr>
          </a:p>
        </p:txBody>
      </p:sp>
      <p:sp>
        <p:nvSpPr>
          <p:cNvPr id="240" name="Google Shape;240;p12"/>
          <p:cNvSpPr txBox="1"/>
          <p:nvPr/>
        </p:nvSpPr>
        <p:spPr>
          <a:xfrm>
            <a:off x="2169669" y="3461005"/>
            <a:ext cx="7952100" cy="2944500"/>
          </a:xfrm>
          <a:prstGeom prst="rect">
            <a:avLst/>
          </a:prstGeom>
          <a:noFill/>
          <a:ln>
            <a:noFill/>
          </a:ln>
        </p:spPr>
        <p:txBody>
          <a:bodyPr anchorCtr="0" anchor="t" bIns="0" lIns="0" spcFirstLastPara="1" rIns="0" wrap="square" tIns="72375">
            <a:spAutoFit/>
          </a:bodyPr>
          <a:lstStyle/>
          <a:p>
            <a:pPr indent="-256540" lvl="0" marL="268605" marR="5080" rtl="0" algn="l">
              <a:lnSpc>
                <a:spcPct val="103846"/>
              </a:lnSpc>
              <a:spcBef>
                <a:spcPts val="0"/>
              </a:spcBef>
              <a:spcAft>
                <a:spcPts val="0"/>
              </a:spcAft>
              <a:buClr>
                <a:srgbClr val="2CA1BE"/>
              </a:buClr>
              <a:buSzPts val="1700"/>
              <a:buFont typeface="Noto Sans Symbols"/>
              <a:buChar char="🞂"/>
            </a:pPr>
            <a:r>
              <a:rPr b="1" i="1" lang="en-US" sz="2600" u="none" cap="none" strike="noStrike">
                <a:solidFill>
                  <a:srgbClr val="FFC000"/>
                </a:solidFill>
                <a:latin typeface="Arial"/>
                <a:ea typeface="Arial"/>
                <a:cs typeface="Arial"/>
                <a:sym typeface="Arial"/>
              </a:rPr>
              <a:t>Notice </a:t>
            </a:r>
            <a:r>
              <a:rPr b="0" i="0" lang="en-US" sz="2500" u="none" cap="none" strike="noStrike">
                <a:solidFill>
                  <a:schemeClr val="dk1"/>
                </a:solidFill>
                <a:latin typeface="Merriweather Sans"/>
                <a:ea typeface="Merriweather Sans"/>
                <a:cs typeface="Merriweather Sans"/>
                <a:sym typeface="Merriweather Sans"/>
              </a:rPr>
              <a:t>– </a:t>
            </a:r>
            <a:r>
              <a:rPr b="1" i="0" lang="en-US" sz="2500" u="none" cap="none" strike="noStrike">
                <a:solidFill>
                  <a:schemeClr val="dk1"/>
                </a:solidFill>
                <a:latin typeface="Merriweather Sans"/>
                <a:ea typeface="Merriweather Sans"/>
                <a:cs typeface="Merriweather Sans"/>
                <a:sym typeface="Merriweather Sans"/>
              </a:rPr>
              <a:t>Which headings / illustrations seem most important?	</a:t>
            </a:r>
            <a:r>
              <a:rPr b="0" i="0" lang="en-US" sz="2500" u="none" cap="none" strike="noStrike">
                <a:solidFill>
                  <a:schemeClr val="dk1"/>
                </a:solidFill>
                <a:latin typeface="Merriweather Sans"/>
                <a:ea typeface="Merriweather Sans"/>
                <a:cs typeface="Merriweather Sans"/>
                <a:sym typeface="Merriweather Sans"/>
              </a:rPr>
              <a:t>Consider size and placement on the page.</a:t>
            </a:r>
            <a:endParaRPr b="0" i="0" sz="2500" u="none" cap="none" strike="noStrike">
              <a:solidFill>
                <a:schemeClr val="dk1"/>
              </a:solidFill>
              <a:latin typeface="Merriweather Sans"/>
              <a:ea typeface="Merriweather Sans"/>
              <a:cs typeface="Merriweather Sans"/>
              <a:sym typeface="Merriweather Sans"/>
            </a:endParaRPr>
          </a:p>
          <a:p>
            <a:pPr indent="0" lvl="0" marL="0" marR="0" rtl="0" algn="l">
              <a:spcBef>
                <a:spcPts val="560"/>
              </a:spcBef>
              <a:spcAft>
                <a:spcPts val="0"/>
              </a:spcAft>
              <a:buClr>
                <a:srgbClr val="2CA1BE"/>
              </a:buClr>
              <a:buSzPts val="2500"/>
              <a:buFont typeface="Noto Sans Symbols"/>
              <a:buNone/>
            </a:pPr>
            <a:r>
              <a:t/>
            </a:r>
            <a:endParaRPr b="0" i="0" sz="2500" u="none" cap="none" strike="noStrike">
              <a:solidFill>
                <a:schemeClr val="dk1"/>
              </a:solidFill>
              <a:latin typeface="Merriweather Sans"/>
              <a:ea typeface="Merriweather Sans"/>
              <a:cs typeface="Merriweather Sans"/>
              <a:sym typeface="Merriweather Sans"/>
            </a:endParaRPr>
          </a:p>
          <a:p>
            <a:pPr indent="-256540" lvl="0" marL="268605" marR="1124585" rtl="0" algn="l">
              <a:lnSpc>
                <a:spcPct val="103846"/>
              </a:lnSpc>
              <a:spcBef>
                <a:spcPts val="0"/>
              </a:spcBef>
              <a:spcAft>
                <a:spcPts val="0"/>
              </a:spcAft>
              <a:buClr>
                <a:srgbClr val="2CA1BE"/>
              </a:buClr>
              <a:buSzPts val="1700"/>
              <a:buFont typeface="Noto Sans Symbols"/>
              <a:buChar char="🞂"/>
            </a:pPr>
            <a:r>
              <a:rPr b="1" i="1" lang="en-US" sz="2600" u="none" cap="none" strike="noStrike">
                <a:solidFill>
                  <a:srgbClr val="6F2F9F"/>
                </a:solidFill>
                <a:latin typeface="Arial"/>
                <a:ea typeface="Arial"/>
                <a:cs typeface="Arial"/>
                <a:sym typeface="Arial"/>
              </a:rPr>
              <a:t>Consider </a:t>
            </a:r>
            <a:r>
              <a:rPr b="0" i="0" lang="en-US" sz="2500" u="none" cap="none" strike="noStrike">
                <a:solidFill>
                  <a:schemeClr val="dk1"/>
                </a:solidFill>
                <a:latin typeface="Merriweather Sans"/>
                <a:ea typeface="Merriweather Sans"/>
                <a:cs typeface="Merriweather Sans"/>
                <a:sym typeface="Merriweather Sans"/>
              </a:rPr>
              <a:t>–How is the print</a:t>
            </a:r>
            <a:r>
              <a:rPr lang="en-US" sz="2500">
                <a:solidFill>
                  <a:schemeClr val="dk1"/>
                </a:solidFill>
                <a:latin typeface="Merriweather Sans"/>
                <a:ea typeface="Merriweather Sans"/>
                <a:cs typeface="Merriweather Sans"/>
                <a:sym typeface="Merriweather Sans"/>
              </a:rPr>
              <a:t>? </a:t>
            </a:r>
            <a:r>
              <a:rPr b="1" i="0" lang="en-US" sz="2500" u="none" cap="none" strike="noStrike">
                <a:solidFill>
                  <a:schemeClr val="dk1"/>
                </a:solidFill>
                <a:latin typeface="Merriweather Sans"/>
                <a:ea typeface="Merriweather Sans"/>
                <a:cs typeface="Merriweather Sans"/>
                <a:sym typeface="Merriweather Sans"/>
              </a:rPr>
              <a:t>How are the various graphics connected? </a:t>
            </a:r>
            <a:r>
              <a:rPr b="0" i="0" lang="en-US" sz="2500" u="none" cap="none" strike="noStrike">
                <a:solidFill>
                  <a:schemeClr val="dk1"/>
                </a:solidFill>
                <a:latin typeface="Merriweather Sans"/>
                <a:ea typeface="Merriweather Sans"/>
                <a:cs typeface="Merriweather Sans"/>
                <a:sym typeface="Merriweather Sans"/>
              </a:rPr>
              <a:t> Is information supported by the graphics?</a:t>
            </a:r>
            <a:endParaRPr b="0" i="0" sz="2500" u="none" cap="none" strike="noStrike">
              <a:solidFill>
                <a:schemeClr val="dk1"/>
              </a:solidFill>
              <a:latin typeface="Merriweather Sans"/>
              <a:ea typeface="Merriweather Sans"/>
              <a:cs typeface="Merriweather Sans"/>
              <a:sym typeface="Merriweather Sans"/>
            </a:endParaRPr>
          </a:p>
        </p:txBody>
      </p:sp>
      <p:pic>
        <p:nvPicPr>
          <p:cNvPr id="241" name="Google Shape;241;p12"/>
          <p:cNvPicPr preferRelativeResize="0"/>
          <p:nvPr/>
        </p:nvPicPr>
        <p:blipFill rotWithShape="1">
          <a:blip r:embed="rId3">
            <a:alphaModFix/>
          </a:blip>
          <a:srcRect b="0" l="0" r="0" t="0"/>
          <a:stretch/>
        </p:blipFill>
        <p:spPr>
          <a:xfrm>
            <a:off x="1500501" y="230782"/>
            <a:ext cx="8284464" cy="44348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p13"/>
          <p:cNvPicPr preferRelativeResize="0"/>
          <p:nvPr/>
        </p:nvPicPr>
        <p:blipFill rotWithShape="1">
          <a:blip r:embed="rId3">
            <a:alphaModFix/>
          </a:blip>
          <a:srcRect b="0" l="0" r="0" t="0"/>
          <a:stretch/>
        </p:blipFill>
        <p:spPr>
          <a:xfrm>
            <a:off x="2373519" y="0"/>
            <a:ext cx="7444961"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2" name="Shape 252"/>
        <p:cNvGrpSpPr/>
        <p:nvPr/>
      </p:nvGrpSpPr>
      <p:grpSpPr>
        <a:xfrm>
          <a:off x="0" y="0"/>
          <a:ext cx="0" cy="0"/>
          <a:chOff x="0" y="0"/>
          <a:chExt cx="0" cy="0"/>
        </a:xfrm>
      </p:grpSpPr>
      <p:sp>
        <p:nvSpPr>
          <p:cNvPr id="253" name="Google Shape;253;p14"/>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4" name="Google Shape;254;p14"/>
          <p:cNvSpPr/>
          <p:nvPr/>
        </p:nvSpPr>
        <p:spPr>
          <a:xfrm>
            <a:off x="305" y="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5" name="Google Shape;255;p14"/>
          <p:cNvSpPr txBox="1"/>
          <p:nvPr>
            <p:ph type="title"/>
          </p:nvPr>
        </p:nvSpPr>
        <p:spPr>
          <a:xfrm>
            <a:off x="804672" y="802955"/>
            <a:ext cx="4766330" cy="1454051"/>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Arial"/>
              <a:buNone/>
            </a:pPr>
            <a:r>
              <a:rPr b="1" lang="en-US" sz="3600">
                <a:solidFill>
                  <a:schemeClr val="dk2"/>
                </a:solidFill>
                <a:latin typeface="Arial"/>
                <a:ea typeface="Arial"/>
                <a:cs typeface="Arial"/>
                <a:sym typeface="Arial"/>
              </a:rPr>
              <a:t>Remember the Purpose of Reading a Text</a:t>
            </a:r>
            <a:br>
              <a:rPr b="1" lang="en-US" sz="3600">
                <a:solidFill>
                  <a:schemeClr val="dk2"/>
                </a:solidFill>
                <a:latin typeface="Arial"/>
                <a:ea typeface="Arial"/>
                <a:cs typeface="Arial"/>
                <a:sym typeface="Arial"/>
              </a:rPr>
            </a:br>
            <a:r>
              <a:rPr b="1" i="1" lang="en-US" sz="3600">
                <a:solidFill>
                  <a:schemeClr val="dk2"/>
                </a:solidFill>
                <a:highlight>
                  <a:srgbClr val="FFFF00"/>
                </a:highlight>
                <a:latin typeface="Arial"/>
                <a:ea typeface="Arial"/>
                <a:cs typeface="Arial"/>
                <a:sym typeface="Arial"/>
              </a:rPr>
              <a:t>(Aptitude Test)</a:t>
            </a:r>
            <a:endParaRPr/>
          </a:p>
        </p:txBody>
      </p:sp>
      <p:sp>
        <p:nvSpPr>
          <p:cNvPr id="256" name="Google Shape;256;p14"/>
          <p:cNvSpPr txBox="1"/>
          <p:nvPr>
            <p:ph idx="1" type="body"/>
          </p:nvPr>
        </p:nvSpPr>
        <p:spPr>
          <a:xfrm>
            <a:off x="804672" y="2421683"/>
            <a:ext cx="4994149" cy="3353476"/>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2"/>
              </a:buClr>
              <a:buSzPts val="1800"/>
              <a:buChar char="◎"/>
            </a:pPr>
            <a:r>
              <a:rPr lang="en-US" sz="1800">
                <a:solidFill>
                  <a:schemeClr val="dk2"/>
                </a:solidFill>
              </a:rPr>
              <a:t>In your case, you are reading different texts to understand how to answer the questions given.</a:t>
            </a:r>
            <a:endParaRPr/>
          </a:p>
          <a:p>
            <a:pPr indent="-228600" lvl="0" marL="228600" rtl="0" algn="l">
              <a:lnSpc>
                <a:spcPct val="90000"/>
              </a:lnSpc>
              <a:spcBef>
                <a:spcPts val="1000"/>
              </a:spcBef>
              <a:spcAft>
                <a:spcPts val="0"/>
              </a:spcAft>
              <a:buClr>
                <a:schemeClr val="dk2"/>
              </a:buClr>
              <a:buSzPts val="1800"/>
              <a:buChar char="◎"/>
            </a:pPr>
            <a:r>
              <a:rPr lang="en-US" sz="1800">
                <a:solidFill>
                  <a:schemeClr val="dk2"/>
                </a:solidFill>
              </a:rPr>
              <a:t>Consider what will help you achieve this purpose:</a:t>
            </a:r>
            <a:endParaRPr/>
          </a:p>
          <a:p>
            <a:pPr indent="-228600" lvl="1" marL="685800" rtl="0" algn="l">
              <a:lnSpc>
                <a:spcPct val="90000"/>
              </a:lnSpc>
              <a:spcBef>
                <a:spcPts val="500"/>
              </a:spcBef>
              <a:spcAft>
                <a:spcPts val="0"/>
              </a:spcAft>
              <a:buClr>
                <a:schemeClr val="dk2"/>
              </a:buClr>
              <a:buSzPts val="1400"/>
              <a:buChar char="○"/>
            </a:pPr>
            <a:r>
              <a:rPr lang="en-US" sz="1400">
                <a:solidFill>
                  <a:schemeClr val="dk2"/>
                </a:solidFill>
              </a:rPr>
              <a:t>For example: One reading strategy that may help is to focus on the questions, so you can get what you need out of the reading.</a:t>
            </a:r>
            <a:endParaRPr/>
          </a:p>
        </p:txBody>
      </p:sp>
      <p:grpSp>
        <p:nvGrpSpPr>
          <p:cNvPr id="257" name="Google Shape;257;p14"/>
          <p:cNvGrpSpPr/>
          <p:nvPr/>
        </p:nvGrpSpPr>
        <p:grpSpPr>
          <a:xfrm>
            <a:off x="5818240" y="-16714"/>
            <a:ext cx="6373761" cy="6874714"/>
            <a:chOff x="5818240" y="-1"/>
            <a:chExt cx="6373761" cy="6874714"/>
          </a:xfrm>
        </p:grpSpPr>
        <p:sp>
          <p:nvSpPr>
            <p:cNvPr id="258" name="Google Shape;258;p14"/>
            <p:cNvSpPr/>
            <p:nvPr/>
          </p:nvSpPr>
          <p:spPr>
            <a:xfrm>
              <a:off x="5818240" y="-1"/>
              <a:ext cx="6373761" cy="6874714"/>
            </a:xfrm>
            <a:custGeom>
              <a:rect b="b" l="l" r="r" t="t"/>
              <a:pathLst>
                <a:path extrusionOk="0" h="6874714" w="6373761">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9" name="Google Shape;259;p14"/>
            <p:cNvSpPr/>
            <p:nvPr/>
          </p:nvSpPr>
          <p:spPr>
            <a:xfrm>
              <a:off x="5865276" y="313387"/>
              <a:ext cx="6326724" cy="6561326"/>
            </a:xfrm>
            <a:custGeom>
              <a:rect b="b" l="l" r="r" t="t"/>
              <a:pathLst>
                <a:path extrusionOk="0" h="6561326" w="6326724">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60" name="Google Shape;260;p14"/>
            <p:cNvSpPr/>
            <p:nvPr/>
          </p:nvSpPr>
          <p:spPr>
            <a:xfrm>
              <a:off x="5870322" y="353119"/>
              <a:ext cx="6321679" cy="6521594"/>
            </a:xfrm>
            <a:custGeom>
              <a:rect b="b" l="l" r="r" t="t"/>
              <a:pathLst>
                <a:path extrusionOk="0" h="6521594" w="6321679">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61" name="Google Shape;261;p14"/>
            <p:cNvSpPr/>
            <p:nvPr/>
          </p:nvSpPr>
          <p:spPr>
            <a:xfrm>
              <a:off x="5870322" y="353119"/>
              <a:ext cx="6321679" cy="6521594"/>
            </a:xfrm>
            <a:custGeom>
              <a:rect b="b" l="l" r="r" t="t"/>
              <a:pathLst>
                <a:path extrusionOk="0" h="6521594" w="6321679">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pic>
        <p:nvPicPr>
          <p:cNvPr id="262" name="Google Shape;262;p14"/>
          <p:cNvPicPr preferRelativeResize="0"/>
          <p:nvPr/>
        </p:nvPicPr>
        <p:blipFill rotWithShape="1">
          <a:blip r:embed="rId4">
            <a:alphaModFix/>
          </a:blip>
          <a:srcRect b="0" l="21649" r="23066" t="0"/>
          <a:stretch/>
        </p:blipFill>
        <p:spPr>
          <a:xfrm>
            <a:off x="7576848" y="1527142"/>
            <a:ext cx="4074682" cy="4145917"/>
          </a:xfrm>
          <a:prstGeom prst="rect">
            <a:avLst/>
          </a:prstGeom>
          <a:noFill/>
          <a:ln>
            <a:noFill/>
          </a:ln>
        </p:spPr>
      </p:pic>
      <p:pic>
        <p:nvPicPr>
          <p:cNvPr id="263" name="Google Shape;263;p14"/>
          <p:cNvPicPr preferRelativeResize="0"/>
          <p:nvPr/>
        </p:nvPicPr>
        <p:blipFill rotWithShape="1">
          <a:blip r:embed="rId5">
            <a:alphaModFix/>
          </a:blip>
          <a:srcRect b="0" l="0" r="0" t="0"/>
          <a:stretch/>
        </p:blipFill>
        <p:spPr>
          <a:xfrm>
            <a:off x="5799127" y="-16714"/>
            <a:ext cx="6392568"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5000"/>
                                        <p:tgtEl>
                                          <p:spTgt spid="2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8" name="Shape 268"/>
        <p:cNvGrpSpPr/>
        <p:nvPr/>
      </p:nvGrpSpPr>
      <p:grpSpPr>
        <a:xfrm>
          <a:off x="0" y="0"/>
          <a:ext cx="0" cy="0"/>
          <a:chOff x="0" y="0"/>
          <a:chExt cx="0" cy="0"/>
        </a:xfrm>
      </p:grpSpPr>
      <p:sp>
        <p:nvSpPr>
          <p:cNvPr id="269" name="Google Shape;269;p15"/>
          <p:cNvSpPr/>
          <p:nvPr/>
        </p:nvSpPr>
        <p:spPr>
          <a:xfrm>
            <a:off x="0" y="1"/>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70" name="Google Shape;270;p15"/>
          <p:cNvSpPr/>
          <p:nvPr/>
        </p:nvSpPr>
        <p:spPr>
          <a:xfrm>
            <a:off x="305" y="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00" u="none" cap="none" strike="noStrike">
              <a:solidFill>
                <a:schemeClr val="lt1"/>
              </a:solidFill>
              <a:latin typeface="Arial"/>
              <a:ea typeface="Arial"/>
              <a:cs typeface="Arial"/>
              <a:sym typeface="Arial"/>
            </a:endParaRPr>
          </a:p>
        </p:txBody>
      </p:sp>
      <p:sp>
        <p:nvSpPr>
          <p:cNvPr id="271" name="Google Shape;271;p15"/>
          <p:cNvSpPr txBox="1"/>
          <p:nvPr>
            <p:ph type="title"/>
          </p:nvPr>
        </p:nvSpPr>
        <p:spPr>
          <a:xfrm>
            <a:off x="1179226" y="1594707"/>
            <a:ext cx="9833548" cy="1325563"/>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2"/>
              </a:buClr>
              <a:buSzPts val="4800"/>
              <a:buFont typeface="Play"/>
              <a:buNone/>
            </a:pPr>
            <a:r>
              <a:rPr lang="en-US" sz="4800">
                <a:solidFill>
                  <a:schemeClr val="dk2"/>
                </a:solidFill>
              </a:rPr>
              <a:t>Skimming &amp; Scanning</a:t>
            </a:r>
            <a:endParaRPr/>
          </a:p>
        </p:txBody>
      </p:sp>
      <p:grpSp>
        <p:nvGrpSpPr>
          <p:cNvPr id="272" name="Google Shape;272;p15"/>
          <p:cNvGrpSpPr/>
          <p:nvPr/>
        </p:nvGrpSpPr>
        <p:grpSpPr>
          <a:xfrm>
            <a:off x="0" y="0"/>
            <a:ext cx="3346102" cy="2510865"/>
            <a:chOff x="-305" y="-1"/>
            <a:chExt cx="3832880" cy="2876136"/>
          </a:xfrm>
        </p:grpSpPr>
        <p:sp>
          <p:nvSpPr>
            <p:cNvPr id="273" name="Google Shape;273;p15"/>
            <p:cNvSpPr/>
            <p:nvPr/>
          </p:nvSpPr>
          <p:spPr>
            <a:xfrm>
              <a:off x="305" y="1"/>
              <a:ext cx="3815424" cy="2653659"/>
            </a:xfrm>
            <a:custGeom>
              <a:rect b="b" l="l" r="r" t="t"/>
              <a:pathLst>
                <a:path extrusionOk="0" h="2653659" w="3815424">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74" name="Google Shape;274;p15"/>
            <p:cNvSpPr/>
            <p:nvPr/>
          </p:nvSpPr>
          <p:spPr>
            <a:xfrm>
              <a:off x="305" y="-1"/>
              <a:ext cx="3815424" cy="2653660"/>
            </a:xfrm>
            <a:custGeom>
              <a:rect b="b" l="l" r="r" t="t"/>
              <a:pathLst>
                <a:path extrusionOk="0" h="2653660" w="3815424">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75" name="Google Shape;275;p15"/>
            <p:cNvSpPr/>
            <p:nvPr/>
          </p:nvSpPr>
          <p:spPr>
            <a:xfrm>
              <a:off x="-305" y="1"/>
              <a:ext cx="3815986" cy="2675935"/>
            </a:xfrm>
            <a:custGeom>
              <a:rect b="b" l="l" r="r" t="t"/>
              <a:pathLst>
                <a:path extrusionOk="0" h="2675935" w="3815986">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76" name="Google Shape;276;p15"/>
            <p:cNvSpPr/>
            <p:nvPr/>
          </p:nvSpPr>
          <p:spPr>
            <a:xfrm>
              <a:off x="305" y="-1"/>
              <a:ext cx="3832270" cy="2876136"/>
            </a:xfrm>
            <a:custGeom>
              <a:rect b="b" l="l" r="r" t="t"/>
              <a:pathLst>
                <a:path extrusionOk="0" h="2876136" w="3832270">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77" name="Google Shape;277;p15"/>
          <p:cNvSpPr txBox="1"/>
          <p:nvPr>
            <p:ph idx="1" type="body"/>
          </p:nvPr>
        </p:nvSpPr>
        <p:spPr>
          <a:xfrm>
            <a:off x="1179226" y="3329677"/>
            <a:ext cx="8846062" cy="245726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2"/>
              </a:buClr>
              <a:buSzPts val="1800"/>
              <a:buChar char="◎"/>
            </a:pPr>
            <a:r>
              <a:rPr b="0" i="0" lang="en-US" sz="1800">
                <a:solidFill>
                  <a:schemeClr val="dk2"/>
                </a:solidFill>
                <a:latin typeface="Arial"/>
                <a:ea typeface="Arial"/>
                <a:cs typeface="Arial"/>
                <a:sym typeface="Arial"/>
              </a:rPr>
              <a:t>You need to understand the concept of the text before answering questions about some details of that concept. </a:t>
            </a:r>
            <a:endParaRPr/>
          </a:p>
          <a:p>
            <a:pPr indent="-228600" lvl="0" marL="228600" rtl="0" algn="l">
              <a:lnSpc>
                <a:spcPct val="90000"/>
              </a:lnSpc>
              <a:spcBef>
                <a:spcPts val="1000"/>
              </a:spcBef>
              <a:spcAft>
                <a:spcPts val="0"/>
              </a:spcAft>
              <a:buClr>
                <a:schemeClr val="dk2"/>
              </a:buClr>
              <a:buSzPts val="1800"/>
              <a:buChar char="◎"/>
            </a:pPr>
            <a:r>
              <a:rPr b="0" i="0" lang="en-US" sz="1800">
                <a:solidFill>
                  <a:schemeClr val="dk2"/>
                </a:solidFill>
                <a:latin typeface="Arial"/>
                <a:ea typeface="Arial"/>
                <a:cs typeface="Arial"/>
                <a:sym typeface="Arial"/>
              </a:rPr>
              <a:t>Skimming and scanning are techniques of fast reading a passage to find specific information without reading the whole text word by word </a:t>
            </a:r>
            <a:endParaRPr/>
          </a:p>
          <a:p>
            <a:pPr indent="-228600" lvl="0" marL="228600" rtl="0" algn="l">
              <a:lnSpc>
                <a:spcPct val="90000"/>
              </a:lnSpc>
              <a:spcBef>
                <a:spcPts val="1000"/>
              </a:spcBef>
              <a:spcAft>
                <a:spcPts val="0"/>
              </a:spcAft>
              <a:buClr>
                <a:schemeClr val="dk2"/>
              </a:buClr>
              <a:buSzPts val="1800"/>
              <a:buChar char="◎"/>
            </a:pPr>
            <a:r>
              <a:rPr b="1" i="0" lang="en-US" sz="1800">
                <a:solidFill>
                  <a:schemeClr val="dk2"/>
                </a:solidFill>
                <a:latin typeface="Arial"/>
                <a:ea typeface="Arial"/>
                <a:cs typeface="Arial"/>
                <a:sym typeface="Arial"/>
              </a:rPr>
              <a:t>Skimming</a:t>
            </a:r>
            <a:r>
              <a:rPr b="0" i="0" lang="en-US" sz="1800">
                <a:solidFill>
                  <a:schemeClr val="dk2"/>
                </a:solidFill>
                <a:latin typeface="Arial"/>
                <a:ea typeface="Arial"/>
                <a:cs typeface="Arial"/>
                <a:sym typeface="Arial"/>
              </a:rPr>
              <a:t> attempts to find the overall concept of the passage (</a:t>
            </a:r>
            <a:r>
              <a:rPr b="1" i="0" lang="en-US" sz="1800">
                <a:solidFill>
                  <a:schemeClr val="dk2"/>
                </a:solidFill>
                <a:latin typeface="Arial"/>
                <a:ea typeface="Arial"/>
                <a:cs typeface="Arial"/>
                <a:sym typeface="Arial"/>
              </a:rPr>
              <a:t>the big picture</a:t>
            </a:r>
            <a:r>
              <a:rPr b="0" i="0" lang="en-US" sz="1800">
                <a:solidFill>
                  <a:schemeClr val="dk2"/>
                </a:solidFill>
                <a:latin typeface="Arial"/>
                <a:ea typeface="Arial"/>
                <a:cs typeface="Arial"/>
                <a:sym typeface="Arial"/>
              </a:rPr>
              <a:t>).</a:t>
            </a:r>
            <a:endParaRPr/>
          </a:p>
          <a:p>
            <a:pPr indent="-228600" lvl="0" marL="228600" rtl="0" algn="l">
              <a:lnSpc>
                <a:spcPct val="90000"/>
              </a:lnSpc>
              <a:spcBef>
                <a:spcPts val="1000"/>
              </a:spcBef>
              <a:spcAft>
                <a:spcPts val="0"/>
              </a:spcAft>
              <a:buClr>
                <a:schemeClr val="dk2"/>
              </a:buClr>
              <a:buSzPts val="1800"/>
              <a:buChar char="◎"/>
            </a:pPr>
            <a:r>
              <a:rPr b="1" lang="en-US" sz="1800">
                <a:solidFill>
                  <a:schemeClr val="dk2"/>
                </a:solidFill>
                <a:latin typeface="Arial"/>
                <a:ea typeface="Arial"/>
                <a:cs typeface="Arial"/>
                <a:sym typeface="Arial"/>
              </a:rPr>
              <a:t>S</a:t>
            </a:r>
            <a:r>
              <a:rPr b="1" i="0" lang="en-US" sz="1800">
                <a:solidFill>
                  <a:schemeClr val="dk2"/>
                </a:solidFill>
                <a:latin typeface="Arial"/>
                <a:ea typeface="Arial"/>
                <a:cs typeface="Arial"/>
                <a:sym typeface="Arial"/>
              </a:rPr>
              <a:t>canning</a:t>
            </a:r>
            <a:r>
              <a:rPr b="0" i="0" lang="en-US" sz="1800">
                <a:solidFill>
                  <a:schemeClr val="dk2"/>
                </a:solidFill>
                <a:latin typeface="Arial"/>
                <a:ea typeface="Arial"/>
                <a:cs typeface="Arial"/>
                <a:sym typeface="Arial"/>
              </a:rPr>
              <a:t> looks for particular details (</a:t>
            </a:r>
            <a:r>
              <a:rPr b="1" i="0" lang="en-US" sz="1800">
                <a:solidFill>
                  <a:schemeClr val="dk2"/>
                </a:solidFill>
                <a:latin typeface="Arial"/>
                <a:ea typeface="Arial"/>
                <a:cs typeface="Arial"/>
                <a:sym typeface="Arial"/>
              </a:rPr>
              <a:t>items within that picture</a:t>
            </a:r>
            <a:r>
              <a:rPr b="0" i="0" lang="en-US" sz="1800">
                <a:solidFill>
                  <a:schemeClr val="dk2"/>
                </a:solidFill>
                <a:latin typeface="Arial"/>
                <a:ea typeface="Arial"/>
                <a:cs typeface="Arial"/>
                <a:sym typeface="Arial"/>
              </a:rPr>
              <a:t>).</a:t>
            </a:r>
            <a:endParaRPr/>
          </a:p>
        </p:txBody>
      </p:sp>
      <p:grpSp>
        <p:nvGrpSpPr>
          <p:cNvPr id="278" name="Google Shape;278;p15"/>
          <p:cNvGrpSpPr/>
          <p:nvPr/>
        </p:nvGrpSpPr>
        <p:grpSpPr>
          <a:xfrm rot="5400000">
            <a:off x="9072780" y="3734338"/>
            <a:ext cx="3878664" cy="2368659"/>
            <a:chOff x="6867015" y="-1"/>
            <a:chExt cx="5324985" cy="3251912"/>
          </a:xfrm>
        </p:grpSpPr>
        <p:sp>
          <p:nvSpPr>
            <p:cNvPr id="279" name="Google Shape;279;p15"/>
            <p:cNvSpPr/>
            <p:nvPr/>
          </p:nvSpPr>
          <p:spPr>
            <a:xfrm>
              <a:off x="6867015" y="-1"/>
              <a:ext cx="5324985" cy="3251912"/>
            </a:xfrm>
            <a:custGeom>
              <a:rect b="b" l="l" r="r" t="t"/>
              <a:pathLst>
                <a:path extrusionOk="0" h="3251912" w="5324985">
                  <a:moveTo>
                    <a:pt x="0" y="0"/>
                  </a:moveTo>
                  <a:lnTo>
                    <a:pt x="36826" y="0"/>
                  </a:lnTo>
                  <a:lnTo>
                    <a:pt x="45003" y="152909"/>
                  </a:lnTo>
                  <a:cubicBezTo>
                    <a:pt x="50351" y="205154"/>
                    <a:pt x="58290" y="257123"/>
                    <a:pt x="68956" y="308600"/>
                  </a:cubicBezTo>
                  <a:cubicBezTo>
                    <a:pt x="91393" y="411324"/>
                    <a:pt x="123882" y="511847"/>
                    <a:pt x="167774" y="607968"/>
                  </a:cubicBezTo>
                  <a:cubicBezTo>
                    <a:pt x="178195" y="632173"/>
                    <a:pt x="190333" y="655798"/>
                    <a:pt x="201857" y="679539"/>
                  </a:cubicBezTo>
                  <a:cubicBezTo>
                    <a:pt x="214363" y="702933"/>
                    <a:pt x="226255" y="726557"/>
                    <a:pt x="239741" y="749488"/>
                  </a:cubicBezTo>
                  <a:cubicBezTo>
                    <a:pt x="265488" y="795812"/>
                    <a:pt x="294176" y="840746"/>
                    <a:pt x="323724" y="885101"/>
                  </a:cubicBezTo>
                  <a:cubicBezTo>
                    <a:pt x="353149" y="929572"/>
                    <a:pt x="384657" y="972885"/>
                    <a:pt x="416412" y="1016081"/>
                  </a:cubicBezTo>
                  <a:cubicBezTo>
                    <a:pt x="448655" y="1058931"/>
                    <a:pt x="482127" y="1101202"/>
                    <a:pt x="515719" y="1143356"/>
                  </a:cubicBezTo>
                  <a:cubicBezTo>
                    <a:pt x="583027" y="1227782"/>
                    <a:pt x="653402" y="1310470"/>
                    <a:pt x="722427" y="1395127"/>
                  </a:cubicBezTo>
                  <a:cubicBezTo>
                    <a:pt x="757123" y="1437282"/>
                    <a:pt x="791697" y="1479783"/>
                    <a:pt x="825780" y="1522749"/>
                  </a:cubicBezTo>
                  <a:cubicBezTo>
                    <a:pt x="859742" y="1565367"/>
                    <a:pt x="893457" y="1610649"/>
                    <a:pt x="926314" y="1651992"/>
                  </a:cubicBezTo>
                  <a:cubicBezTo>
                    <a:pt x="958927" y="1694379"/>
                    <a:pt x="993132" y="1735492"/>
                    <a:pt x="1026848" y="1776836"/>
                  </a:cubicBezTo>
                  <a:cubicBezTo>
                    <a:pt x="1061545" y="1817485"/>
                    <a:pt x="1095996" y="1858133"/>
                    <a:pt x="1131918" y="1897393"/>
                  </a:cubicBezTo>
                  <a:cubicBezTo>
                    <a:pt x="1203273" y="1976376"/>
                    <a:pt x="1277447" y="2052463"/>
                    <a:pt x="1354688" y="2124728"/>
                  </a:cubicBezTo>
                  <a:cubicBezTo>
                    <a:pt x="1509411" y="2268911"/>
                    <a:pt x="1676396" y="2397575"/>
                    <a:pt x="1855027" y="2504236"/>
                  </a:cubicBezTo>
                  <a:cubicBezTo>
                    <a:pt x="1944528" y="2557277"/>
                    <a:pt x="2036357" y="2605917"/>
                    <a:pt x="2131618" y="2646913"/>
                  </a:cubicBezTo>
                  <a:cubicBezTo>
                    <a:pt x="2226267" y="2689068"/>
                    <a:pt x="2323981" y="2724622"/>
                    <a:pt x="2423534" y="2754732"/>
                  </a:cubicBezTo>
                  <a:cubicBezTo>
                    <a:pt x="2523087" y="2784958"/>
                    <a:pt x="2624602" y="2809394"/>
                    <a:pt x="2727588" y="2829197"/>
                  </a:cubicBezTo>
                  <a:cubicBezTo>
                    <a:pt x="2830698" y="2848653"/>
                    <a:pt x="2935522" y="2861971"/>
                    <a:pt x="3041083" y="2870890"/>
                  </a:cubicBezTo>
                  <a:cubicBezTo>
                    <a:pt x="3146644" y="2879922"/>
                    <a:pt x="3253307" y="2883860"/>
                    <a:pt x="3360340" y="2883976"/>
                  </a:cubicBezTo>
                  <a:cubicBezTo>
                    <a:pt x="3387067" y="2883976"/>
                    <a:pt x="3414162" y="2884439"/>
                    <a:pt x="3439663" y="2883396"/>
                  </a:cubicBezTo>
                  <a:lnTo>
                    <a:pt x="3478529" y="2882471"/>
                  </a:lnTo>
                  <a:lnTo>
                    <a:pt x="3517271" y="2880616"/>
                  </a:lnTo>
                  <a:cubicBezTo>
                    <a:pt x="3568887" y="2878417"/>
                    <a:pt x="3620257" y="2873552"/>
                    <a:pt x="3671260" y="2867878"/>
                  </a:cubicBezTo>
                  <a:cubicBezTo>
                    <a:pt x="3875515" y="2844253"/>
                    <a:pt x="4074253" y="2792486"/>
                    <a:pt x="4265268" y="2716283"/>
                  </a:cubicBezTo>
                  <a:cubicBezTo>
                    <a:pt x="4361020" y="2678529"/>
                    <a:pt x="4454444" y="2633710"/>
                    <a:pt x="4546395" y="2584724"/>
                  </a:cubicBezTo>
                  <a:cubicBezTo>
                    <a:pt x="4638470" y="2535967"/>
                    <a:pt x="4728827" y="2481885"/>
                    <a:pt x="4817837" y="2424674"/>
                  </a:cubicBezTo>
                  <a:cubicBezTo>
                    <a:pt x="4906846" y="2367348"/>
                    <a:pt x="4994385" y="2306317"/>
                    <a:pt x="5081677" y="2243548"/>
                  </a:cubicBezTo>
                  <a:cubicBezTo>
                    <a:pt x="5125201" y="2212164"/>
                    <a:pt x="5168603" y="2179969"/>
                    <a:pt x="5211881" y="2147658"/>
                  </a:cubicBezTo>
                  <a:lnTo>
                    <a:pt x="5324985" y="2062128"/>
                  </a:lnTo>
                  <a:lnTo>
                    <a:pt x="5324985" y="2514993"/>
                  </a:lnTo>
                  <a:lnTo>
                    <a:pt x="5314867" y="2522881"/>
                  </a:lnTo>
                  <a:cubicBezTo>
                    <a:pt x="5225490" y="2591325"/>
                    <a:pt x="5133783" y="2658379"/>
                    <a:pt x="5038276" y="2722421"/>
                  </a:cubicBezTo>
                  <a:cubicBezTo>
                    <a:pt x="4942892" y="2786348"/>
                    <a:pt x="4844810" y="2848422"/>
                    <a:pt x="4741701" y="2904937"/>
                  </a:cubicBezTo>
                  <a:cubicBezTo>
                    <a:pt x="4638592" y="2961337"/>
                    <a:pt x="4531929" y="3013683"/>
                    <a:pt x="4420728" y="3058848"/>
                  </a:cubicBezTo>
                  <a:cubicBezTo>
                    <a:pt x="4199063" y="3150338"/>
                    <a:pt x="3959621" y="3211485"/>
                    <a:pt x="3717481" y="3237079"/>
                  </a:cubicBezTo>
                  <a:cubicBezTo>
                    <a:pt x="3656914" y="3243101"/>
                    <a:pt x="3596227" y="3247966"/>
                    <a:pt x="3535661" y="3249934"/>
                  </a:cubicBezTo>
                  <a:lnTo>
                    <a:pt x="3490175" y="3251555"/>
                  </a:lnTo>
                  <a:lnTo>
                    <a:pt x="3444813" y="3251787"/>
                  </a:lnTo>
                  <a:cubicBezTo>
                    <a:pt x="3414162" y="3252250"/>
                    <a:pt x="3385105" y="3251324"/>
                    <a:pt x="3355681" y="3250745"/>
                  </a:cubicBezTo>
                  <a:cubicBezTo>
                    <a:pt x="3296954" y="3250050"/>
                    <a:pt x="3237860" y="3246692"/>
                    <a:pt x="3179011" y="3243795"/>
                  </a:cubicBezTo>
                  <a:cubicBezTo>
                    <a:pt x="3120039" y="3239164"/>
                    <a:pt x="3061067" y="3234878"/>
                    <a:pt x="3002217" y="3227814"/>
                  </a:cubicBezTo>
                  <a:cubicBezTo>
                    <a:pt x="2884397" y="3214496"/>
                    <a:pt x="2766699" y="3196314"/>
                    <a:pt x="2650103" y="3170836"/>
                  </a:cubicBezTo>
                  <a:cubicBezTo>
                    <a:pt x="2533510" y="3145358"/>
                    <a:pt x="2418263" y="3112583"/>
                    <a:pt x="2305836" y="3072514"/>
                  </a:cubicBezTo>
                  <a:cubicBezTo>
                    <a:pt x="2193410" y="3032328"/>
                    <a:pt x="2083926" y="2984383"/>
                    <a:pt x="1978611" y="2929952"/>
                  </a:cubicBezTo>
                  <a:cubicBezTo>
                    <a:pt x="1873663" y="2874711"/>
                    <a:pt x="1772884" y="2812985"/>
                    <a:pt x="1678235" y="2744424"/>
                  </a:cubicBezTo>
                  <a:cubicBezTo>
                    <a:pt x="1488201" y="2608001"/>
                    <a:pt x="1321708" y="2448068"/>
                    <a:pt x="1175688" y="2277018"/>
                  </a:cubicBezTo>
                  <a:cubicBezTo>
                    <a:pt x="1102985" y="2191086"/>
                    <a:pt x="1035309" y="2102377"/>
                    <a:pt x="971310" y="2012044"/>
                  </a:cubicBezTo>
                  <a:cubicBezTo>
                    <a:pt x="907188" y="1921714"/>
                    <a:pt x="847358" y="1829413"/>
                    <a:pt x="790717" y="1735723"/>
                  </a:cubicBezTo>
                  <a:cubicBezTo>
                    <a:pt x="761782" y="1688357"/>
                    <a:pt x="735300" y="1644002"/>
                    <a:pt x="706488" y="1598604"/>
                  </a:cubicBezTo>
                  <a:cubicBezTo>
                    <a:pt x="677922" y="1553555"/>
                    <a:pt x="648866" y="1508505"/>
                    <a:pt x="618951" y="1463802"/>
                  </a:cubicBezTo>
                  <a:lnTo>
                    <a:pt x="436273" y="1195355"/>
                  </a:lnTo>
                  <a:cubicBezTo>
                    <a:pt x="405990" y="1150189"/>
                    <a:pt x="376075" y="1104792"/>
                    <a:pt x="346896" y="1058816"/>
                  </a:cubicBezTo>
                  <a:cubicBezTo>
                    <a:pt x="317716" y="1012838"/>
                    <a:pt x="288782" y="966747"/>
                    <a:pt x="261809" y="919264"/>
                  </a:cubicBezTo>
                  <a:cubicBezTo>
                    <a:pt x="207742" y="824764"/>
                    <a:pt x="158088" y="727485"/>
                    <a:pt x="118487" y="626498"/>
                  </a:cubicBezTo>
                  <a:cubicBezTo>
                    <a:pt x="78151" y="525859"/>
                    <a:pt x="48237" y="421515"/>
                    <a:pt x="28130" y="315781"/>
                  </a:cubicBezTo>
                  <a:cubicBezTo>
                    <a:pt x="18506" y="262914"/>
                    <a:pt x="11425" y="209642"/>
                    <a:pt x="6751" y="156195"/>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0" name="Google Shape;280;p15"/>
            <p:cNvSpPr/>
            <p:nvPr/>
          </p:nvSpPr>
          <p:spPr>
            <a:xfrm>
              <a:off x="6916467" y="-1"/>
              <a:ext cx="5275533" cy="2980757"/>
            </a:xfrm>
            <a:custGeom>
              <a:rect b="b" l="l" r="r" t="t"/>
              <a:pathLst>
                <a:path extrusionOk="0" h="2980757" w="5275533">
                  <a:moveTo>
                    <a:pt x="0" y="0"/>
                  </a:moveTo>
                  <a:lnTo>
                    <a:pt x="201166" y="0"/>
                  </a:lnTo>
                  <a:lnTo>
                    <a:pt x="206734" y="89286"/>
                  </a:lnTo>
                  <a:cubicBezTo>
                    <a:pt x="212220" y="135755"/>
                    <a:pt x="220465" y="181731"/>
                    <a:pt x="232051" y="226897"/>
                  </a:cubicBezTo>
                  <a:cubicBezTo>
                    <a:pt x="254855" y="317344"/>
                    <a:pt x="290287" y="403854"/>
                    <a:pt x="332707" y="487120"/>
                  </a:cubicBezTo>
                  <a:cubicBezTo>
                    <a:pt x="354163" y="528696"/>
                    <a:pt x="377948" y="569461"/>
                    <a:pt x="402959" y="609647"/>
                  </a:cubicBezTo>
                  <a:cubicBezTo>
                    <a:pt x="428337" y="649717"/>
                    <a:pt x="455433" y="689209"/>
                    <a:pt x="483631" y="728236"/>
                  </a:cubicBezTo>
                  <a:cubicBezTo>
                    <a:pt x="540764" y="806061"/>
                    <a:pt x="604271" y="881569"/>
                    <a:pt x="669986" y="957424"/>
                  </a:cubicBezTo>
                  <a:cubicBezTo>
                    <a:pt x="735701" y="1033395"/>
                    <a:pt x="804359" y="1109366"/>
                    <a:pt x="871667" y="1188348"/>
                  </a:cubicBezTo>
                  <a:cubicBezTo>
                    <a:pt x="905383" y="1227723"/>
                    <a:pt x="938731" y="1268025"/>
                    <a:pt x="971956" y="1308905"/>
                  </a:cubicBezTo>
                  <a:lnTo>
                    <a:pt x="1020139" y="1368084"/>
                  </a:lnTo>
                  <a:cubicBezTo>
                    <a:pt x="1035954" y="1386962"/>
                    <a:pt x="1051035" y="1406302"/>
                    <a:pt x="1067340" y="1424715"/>
                  </a:cubicBezTo>
                  <a:cubicBezTo>
                    <a:pt x="1194602" y="1574573"/>
                    <a:pt x="1332652" y="1712503"/>
                    <a:pt x="1472909" y="1843252"/>
                  </a:cubicBezTo>
                  <a:cubicBezTo>
                    <a:pt x="1543406" y="1908337"/>
                    <a:pt x="1615128" y="1971221"/>
                    <a:pt x="1688567" y="2031559"/>
                  </a:cubicBezTo>
                  <a:cubicBezTo>
                    <a:pt x="1762006" y="2091895"/>
                    <a:pt x="1836793" y="2150263"/>
                    <a:pt x="1914401" y="2205156"/>
                  </a:cubicBezTo>
                  <a:cubicBezTo>
                    <a:pt x="2069003" y="2315176"/>
                    <a:pt x="2235742" y="2413498"/>
                    <a:pt x="2418909" y="2479741"/>
                  </a:cubicBezTo>
                  <a:cubicBezTo>
                    <a:pt x="2510249" y="2512863"/>
                    <a:pt x="2604898" y="2538225"/>
                    <a:pt x="2701141" y="2557333"/>
                  </a:cubicBezTo>
                  <a:cubicBezTo>
                    <a:pt x="2725293" y="2561850"/>
                    <a:pt x="2749201" y="2567062"/>
                    <a:pt x="2773475" y="2570999"/>
                  </a:cubicBezTo>
                  <a:lnTo>
                    <a:pt x="2846424" y="2582465"/>
                  </a:lnTo>
                  <a:cubicBezTo>
                    <a:pt x="2895343" y="2588602"/>
                    <a:pt x="2944261" y="2595088"/>
                    <a:pt x="2993669" y="2598909"/>
                  </a:cubicBezTo>
                  <a:cubicBezTo>
                    <a:pt x="3018313" y="2601110"/>
                    <a:pt x="3042956" y="2603195"/>
                    <a:pt x="3067721" y="2604237"/>
                  </a:cubicBezTo>
                  <a:cubicBezTo>
                    <a:pt x="3092487" y="2605394"/>
                    <a:pt x="3117130" y="2607247"/>
                    <a:pt x="3142019" y="2607943"/>
                  </a:cubicBezTo>
                  <a:lnTo>
                    <a:pt x="3216561" y="2609564"/>
                  </a:lnTo>
                  <a:cubicBezTo>
                    <a:pt x="3241326" y="2610142"/>
                    <a:pt x="3266337" y="2609333"/>
                    <a:pt x="3291225" y="2609217"/>
                  </a:cubicBezTo>
                  <a:lnTo>
                    <a:pt x="3328619" y="2608869"/>
                  </a:lnTo>
                  <a:cubicBezTo>
                    <a:pt x="3340757" y="2608522"/>
                    <a:pt x="3352649" y="2607827"/>
                    <a:pt x="3364665" y="2607363"/>
                  </a:cubicBezTo>
                  <a:cubicBezTo>
                    <a:pt x="3376679" y="2606784"/>
                    <a:pt x="3388695" y="2606438"/>
                    <a:pt x="3400587" y="2605627"/>
                  </a:cubicBezTo>
                  <a:lnTo>
                    <a:pt x="3436387" y="2602847"/>
                  </a:lnTo>
                  <a:cubicBezTo>
                    <a:pt x="3484079" y="2599257"/>
                    <a:pt x="3531404" y="2593235"/>
                    <a:pt x="3578361" y="2586286"/>
                  </a:cubicBezTo>
                  <a:cubicBezTo>
                    <a:pt x="3766310" y="2556871"/>
                    <a:pt x="3947025" y="2499314"/>
                    <a:pt x="4119159" y="2418594"/>
                  </a:cubicBezTo>
                  <a:cubicBezTo>
                    <a:pt x="4291907" y="2338801"/>
                    <a:pt x="4456317" y="2236657"/>
                    <a:pt x="4618765" y="2124668"/>
                  </a:cubicBezTo>
                  <a:cubicBezTo>
                    <a:pt x="4659346" y="2096759"/>
                    <a:pt x="4699682" y="2067575"/>
                    <a:pt x="4739895" y="2038275"/>
                  </a:cubicBezTo>
                  <a:cubicBezTo>
                    <a:pt x="4780355" y="2008976"/>
                    <a:pt x="4820691" y="1979212"/>
                    <a:pt x="4861027" y="1948986"/>
                  </a:cubicBezTo>
                  <a:lnTo>
                    <a:pt x="5106354" y="1763690"/>
                  </a:lnTo>
                  <a:lnTo>
                    <a:pt x="5275533" y="1641017"/>
                  </a:lnTo>
                  <a:lnTo>
                    <a:pt x="5275533" y="2257481"/>
                  </a:lnTo>
                  <a:lnTo>
                    <a:pt x="5168881" y="2332084"/>
                  </a:lnTo>
                  <a:cubicBezTo>
                    <a:pt x="5125235" y="2362079"/>
                    <a:pt x="5081099" y="2391958"/>
                    <a:pt x="5036225" y="2421489"/>
                  </a:cubicBezTo>
                  <a:cubicBezTo>
                    <a:pt x="4991231" y="2450790"/>
                    <a:pt x="4945867" y="2479857"/>
                    <a:pt x="4899401" y="2508347"/>
                  </a:cubicBezTo>
                  <a:cubicBezTo>
                    <a:pt x="4806959" y="2565440"/>
                    <a:pt x="4711574" y="2620798"/>
                    <a:pt x="4612145" y="2671407"/>
                  </a:cubicBezTo>
                  <a:cubicBezTo>
                    <a:pt x="4512836" y="2722247"/>
                    <a:pt x="4410095" y="2769496"/>
                    <a:pt x="4303187" y="2810030"/>
                  </a:cubicBezTo>
                  <a:cubicBezTo>
                    <a:pt x="4090349" y="2892256"/>
                    <a:pt x="3861694" y="2947728"/>
                    <a:pt x="3630835" y="2969500"/>
                  </a:cubicBezTo>
                  <a:cubicBezTo>
                    <a:pt x="3573089" y="2974712"/>
                    <a:pt x="3515343" y="2978649"/>
                    <a:pt x="3457719" y="2979808"/>
                  </a:cubicBezTo>
                  <a:lnTo>
                    <a:pt x="3414441" y="2980733"/>
                  </a:lnTo>
                  <a:cubicBezTo>
                    <a:pt x="3400097" y="2980850"/>
                    <a:pt x="3385630" y="2980502"/>
                    <a:pt x="3371285" y="2980502"/>
                  </a:cubicBezTo>
                  <a:lnTo>
                    <a:pt x="3328252" y="2980039"/>
                  </a:lnTo>
                  <a:lnTo>
                    <a:pt x="3286445" y="2978534"/>
                  </a:lnTo>
                  <a:cubicBezTo>
                    <a:pt x="3175121" y="2975174"/>
                    <a:pt x="3063553" y="2966837"/>
                    <a:pt x="2952475" y="2953402"/>
                  </a:cubicBezTo>
                  <a:cubicBezTo>
                    <a:pt x="2841275" y="2940664"/>
                    <a:pt x="2730319" y="2922365"/>
                    <a:pt x="2620591" y="2898046"/>
                  </a:cubicBezTo>
                  <a:cubicBezTo>
                    <a:pt x="2510984" y="2873494"/>
                    <a:pt x="2402235" y="2844426"/>
                    <a:pt x="2294591" y="2811305"/>
                  </a:cubicBezTo>
                  <a:cubicBezTo>
                    <a:pt x="2079669" y="2744483"/>
                    <a:pt x="1867198" y="2661331"/>
                    <a:pt x="1670544" y="2550501"/>
                  </a:cubicBezTo>
                  <a:cubicBezTo>
                    <a:pt x="1473767" y="2439903"/>
                    <a:pt x="1298079" y="2299657"/>
                    <a:pt x="1144703" y="2144472"/>
                  </a:cubicBezTo>
                  <a:cubicBezTo>
                    <a:pt x="1067586" y="2066996"/>
                    <a:pt x="997458" y="1984539"/>
                    <a:pt x="931497" y="1900114"/>
                  </a:cubicBezTo>
                  <a:cubicBezTo>
                    <a:pt x="865906" y="1815342"/>
                    <a:pt x="803500" y="1729295"/>
                    <a:pt x="745265" y="1641395"/>
                  </a:cubicBezTo>
                  <a:cubicBezTo>
                    <a:pt x="730307" y="1619623"/>
                    <a:pt x="716207" y="1597503"/>
                    <a:pt x="701741" y="1575500"/>
                  </a:cubicBezTo>
                  <a:lnTo>
                    <a:pt x="660178" y="1511573"/>
                  </a:lnTo>
                  <a:cubicBezTo>
                    <a:pt x="633574" y="1470229"/>
                    <a:pt x="605989" y="1429232"/>
                    <a:pt x="578158" y="1387656"/>
                  </a:cubicBezTo>
                  <a:lnTo>
                    <a:pt x="408230" y="1134497"/>
                  </a:lnTo>
                  <a:cubicBezTo>
                    <a:pt x="351220" y="1048219"/>
                    <a:pt x="294945" y="959392"/>
                    <a:pt x="242349" y="866860"/>
                  </a:cubicBezTo>
                  <a:cubicBezTo>
                    <a:pt x="216112" y="820536"/>
                    <a:pt x="190734" y="773402"/>
                    <a:pt x="167562" y="724994"/>
                  </a:cubicBezTo>
                  <a:cubicBezTo>
                    <a:pt x="144513" y="676469"/>
                    <a:pt x="123057" y="627019"/>
                    <a:pt x="104054" y="576525"/>
                  </a:cubicBezTo>
                  <a:cubicBezTo>
                    <a:pt x="85418" y="525917"/>
                    <a:pt x="68867" y="474613"/>
                    <a:pt x="55381" y="422499"/>
                  </a:cubicBezTo>
                  <a:cubicBezTo>
                    <a:pt x="49006" y="396442"/>
                    <a:pt x="42508" y="370269"/>
                    <a:pt x="37236" y="343980"/>
                  </a:cubicBezTo>
                  <a:lnTo>
                    <a:pt x="29267" y="304604"/>
                  </a:lnTo>
                  <a:lnTo>
                    <a:pt x="22646" y="265113"/>
                  </a:lnTo>
                  <a:cubicBezTo>
                    <a:pt x="14003" y="212420"/>
                    <a:pt x="7872" y="159582"/>
                    <a:pt x="3903" y="106787"/>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1" name="Google Shape;281;p15"/>
            <p:cNvSpPr/>
            <p:nvPr/>
          </p:nvSpPr>
          <p:spPr>
            <a:xfrm>
              <a:off x="6921214" y="-1"/>
              <a:ext cx="5270786" cy="2927775"/>
            </a:xfrm>
            <a:custGeom>
              <a:rect b="b" l="l" r="r" t="t"/>
              <a:pathLst>
                <a:path extrusionOk="0" h="2927775" w="5270786">
                  <a:moveTo>
                    <a:pt x="0" y="0"/>
                  </a:moveTo>
                  <a:lnTo>
                    <a:pt x="613805" y="0"/>
                  </a:lnTo>
                  <a:lnTo>
                    <a:pt x="618487" y="85404"/>
                  </a:lnTo>
                  <a:cubicBezTo>
                    <a:pt x="650052" y="360109"/>
                    <a:pt x="792650" y="556543"/>
                    <a:pt x="1054084" y="895200"/>
                  </a:cubicBezTo>
                  <a:cubicBezTo>
                    <a:pt x="1126174" y="988542"/>
                    <a:pt x="1200716" y="1085128"/>
                    <a:pt x="1276976" y="1191325"/>
                  </a:cubicBezTo>
                  <a:cubicBezTo>
                    <a:pt x="1859704" y="2002688"/>
                    <a:pt x="2485223" y="2348843"/>
                    <a:pt x="3368450" y="2348843"/>
                  </a:cubicBezTo>
                  <a:cubicBezTo>
                    <a:pt x="3948114" y="2348843"/>
                    <a:pt x="4373422" y="2066846"/>
                    <a:pt x="4956151" y="1636730"/>
                  </a:cubicBezTo>
                  <a:cubicBezTo>
                    <a:pt x="5021253" y="1588668"/>
                    <a:pt x="5086356" y="1541186"/>
                    <a:pt x="5149372" y="1495325"/>
                  </a:cubicBezTo>
                  <a:lnTo>
                    <a:pt x="5270786" y="1406110"/>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2" name="Google Shape;282;p15"/>
            <p:cNvSpPr/>
            <p:nvPr/>
          </p:nvSpPr>
          <p:spPr>
            <a:xfrm>
              <a:off x="6921214" y="-1"/>
              <a:ext cx="5270786" cy="2927775"/>
            </a:xfrm>
            <a:custGeom>
              <a:rect b="b" l="l" r="r" t="t"/>
              <a:pathLst>
                <a:path extrusionOk="0" h="2927775" w="5270786">
                  <a:moveTo>
                    <a:pt x="0" y="0"/>
                  </a:moveTo>
                  <a:lnTo>
                    <a:pt x="736294" y="0"/>
                  </a:lnTo>
                  <a:lnTo>
                    <a:pt x="740298" y="72745"/>
                  </a:lnTo>
                  <a:cubicBezTo>
                    <a:pt x="768839" y="319371"/>
                    <a:pt x="898885" y="497858"/>
                    <a:pt x="1153024" y="826989"/>
                  </a:cubicBezTo>
                  <a:cubicBezTo>
                    <a:pt x="1225727" y="921142"/>
                    <a:pt x="1300882" y="1018537"/>
                    <a:pt x="1378368" y="1126356"/>
                  </a:cubicBezTo>
                  <a:cubicBezTo>
                    <a:pt x="1652384" y="1507833"/>
                    <a:pt x="1933512" y="1779060"/>
                    <a:pt x="2238056" y="1955322"/>
                  </a:cubicBezTo>
                  <a:cubicBezTo>
                    <a:pt x="2560868" y="2142238"/>
                    <a:pt x="2930637" y="2233033"/>
                    <a:pt x="3368327" y="2233033"/>
                  </a:cubicBezTo>
                  <a:cubicBezTo>
                    <a:pt x="3616720" y="2233033"/>
                    <a:pt x="3847703" y="2176866"/>
                    <a:pt x="4095360" y="2056192"/>
                  </a:cubicBezTo>
                  <a:cubicBezTo>
                    <a:pt x="4349636" y="1932276"/>
                    <a:pt x="4601340" y="1751613"/>
                    <a:pt x="4880506" y="1545587"/>
                  </a:cubicBezTo>
                  <a:cubicBezTo>
                    <a:pt x="4945974" y="1497295"/>
                    <a:pt x="5011199" y="1449697"/>
                    <a:pt x="5074340" y="1403721"/>
                  </a:cubicBezTo>
                  <a:lnTo>
                    <a:pt x="5270786" y="1259367"/>
                  </a:lnTo>
                  <a:lnTo>
                    <a:pt x="5270786" y="2138641"/>
                  </a:lnTo>
                  <a:lnTo>
                    <a:pt x="5112925" y="2253730"/>
                  </a:lnTo>
                  <a:cubicBezTo>
                    <a:pt x="4598179" y="2621786"/>
                    <a:pt x="4074961" y="2927775"/>
                    <a:pt x="3368327" y="2927775"/>
                  </a:cubicBezTo>
                  <a:cubicBezTo>
                    <a:pt x="2170746" y="2927775"/>
                    <a:pt x="1393203" y="2384512"/>
                    <a:pt x="769646" y="1516288"/>
                  </a:cubicBezTo>
                  <a:cubicBezTo>
                    <a:pt x="418850" y="1027932"/>
                    <a:pt x="48120" y="683401"/>
                    <a:pt x="3149" y="85252"/>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6" name="Shape 286"/>
        <p:cNvGrpSpPr/>
        <p:nvPr/>
      </p:nvGrpSpPr>
      <p:grpSpPr>
        <a:xfrm>
          <a:off x="0" y="0"/>
          <a:ext cx="0" cy="0"/>
          <a:chOff x="0" y="0"/>
          <a:chExt cx="0" cy="0"/>
        </a:xfrm>
      </p:grpSpPr>
      <p:sp>
        <p:nvSpPr>
          <p:cNvPr id="287" name="Google Shape;287;p16"/>
          <p:cNvSpPr/>
          <p:nvPr/>
        </p:nvSpPr>
        <p:spPr>
          <a:xfrm>
            <a:off x="0" y="1"/>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88" name="Google Shape;288;p16"/>
          <p:cNvSpPr/>
          <p:nvPr/>
        </p:nvSpPr>
        <p:spPr>
          <a:xfrm>
            <a:off x="305" y="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00" u="none" cap="none" strike="noStrike">
              <a:solidFill>
                <a:schemeClr val="lt1"/>
              </a:solidFill>
              <a:latin typeface="Arial"/>
              <a:ea typeface="Arial"/>
              <a:cs typeface="Arial"/>
              <a:sym typeface="Arial"/>
            </a:endParaRPr>
          </a:p>
        </p:txBody>
      </p:sp>
      <p:grpSp>
        <p:nvGrpSpPr>
          <p:cNvPr id="289" name="Google Shape;289;p16"/>
          <p:cNvGrpSpPr/>
          <p:nvPr/>
        </p:nvGrpSpPr>
        <p:grpSpPr>
          <a:xfrm>
            <a:off x="-21863" y="508838"/>
            <a:ext cx="5217958" cy="6239661"/>
            <a:chOff x="-19221" y="251144"/>
            <a:chExt cx="5217958" cy="6239661"/>
          </a:xfrm>
        </p:grpSpPr>
        <p:sp>
          <p:nvSpPr>
            <p:cNvPr id="290" name="Google Shape;290;p16"/>
            <p:cNvSpPr/>
            <p:nvPr/>
          </p:nvSpPr>
          <p:spPr>
            <a:xfrm>
              <a:off x="-19221" y="251144"/>
              <a:ext cx="5187198" cy="6239661"/>
            </a:xfrm>
            <a:custGeom>
              <a:rect b="b" l="l" r="r" t="t"/>
              <a:pathLst>
                <a:path extrusionOk="0" h="6239661" w="5187198">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91" name="Google Shape;291;p16"/>
            <p:cNvSpPr/>
            <p:nvPr/>
          </p:nvSpPr>
          <p:spPr>
            <a:xfrm>
              <a:off x="-19220" y="297400"/>
              <a:ext cx="5215811" cy="6107388"/>
            </a:xfrm>
            <a:custGeom>
              <a:rect b="b" l="l" r="r" t="t"/>
              <a:pathLst>
                <a:path extrusionOk="0" h="6107388" w="5215811">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92" name="Google Shape;292;p16"/>
            <p:cNvSpPr/>
            <p:nvPr/>
          </p:nvSpPr>
          <p:spPr>
            <a:xfrm>
              <a:off x="-19221" y="319367"/>
              <a:ext cx="5217956" cy="6100079"/>
            </a:xfrm>
            <a:custGeom>
              <a:rect b="b" l="l" r="r" t="t"/>
              <a:pathLst>
                <a:path extrusionOk="0" h="6100079" w="5217956">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93" name="Google Shape;293;p16"/>
            <p:cNvSpPr/>
            <p:nvPr/>
          </p:nvSpPr>
          <p:spPr>
            <a:xfrm>
              <a:off x="-19220" y="319367"/>
              <a:ext cx="5217957" cy="6100079"/>
            </a:xfrm>
            <a:custGeom>
              <a:rect b="b" l="l" r="r" t="t"/>
              <a:pathLst>
                <a:path extrusionOk="0" h="6100079" w="5217957">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94" name="Google Shape;294;p16"/>
          <p:cNvSpPr txBox="1"/>
          <p:nvPr>
            <p:ph type="title"/>
          </p:nvPr>
        </p:nvSpPr>
        <p:spPr>
          <a:xfrm>
            <a:off x="434109" y="1243013"/>
            <a:ext cx="4061691" cy="437197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3600"/>
              <a:buFont typeface="Arial"/>
              <a:buNone/>
            </a:pPr>
            <a:r>
              <a:rPr b="1" i="0" lang="en-US" sz="3600">
                <a:solidFill>
                  <a:schemeClr val="dk2"/>
                </a:solidFill>
                <a:latin typeface="Arial"/>
                <a:ea typeface="Arial"/>
                <a:cs typeface="Arial"/>
                <a:sym typeface="Arial"/>
              </a:rPr>
              <a:t>Skim the reading text to find the overall concept.</a:t>
            </a:r>
            <a:endParaRPr sz="3600">
              <a:solidFill>
                <a:schemeClr val="dk2"/>
              </a:solidFill>
            </a:endParaRPr>
          </a:p>
        </p:txBody>
      </p:sp>
      <p:sp>
        <p:nvSpPr>
          <p:cNvPr id="295" name="Google Shape;295;p16"/>
          <p:cNvSpPr txBox="1"/>
          <p:nvPr>
            <p:ph idx="1" type="body"/>
          </p:nvPr>
        </p:nvSpPr>
        <p:spPr>
          <a:xfrm>
            <a:off x="6172200" y="113121"/>
            <a:ext cx="5221224" cy="6744877"/>
          </a:xfrm>
          <a:prstGeom prst="rect">
            <a:avLst/>
          </a:prstGeom>
          <a:noFill/>
          <a:ln>
            <a:noFill/>
          </a:ln>
        </p:spPr>
        <p:txBody>
          <a:bodyPr anchorCtr="0" anchor="ctr"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2"/>
              </a:buClr>
              <a:buSzPct val="100000"/>
              <a:buNone/>
            </a:pPr>
            <a:r>
              <a:rPr b="1" i="0" lang="en-US" sz="1800">
                <a:solidFill>
                  <a:schemeClr val="dk2"/>
                </a:solidFill>
                <a:latin typeface="Arial"/>
                <a:ea typeface="Arial"/>
                <a:cs typeface="Arial"/>
                <a:sym typeface="Arial"/>
              </a:rPr>
              <a:t>Read the title</a:t>
            </a:r>
            <a:endParaRPr/>
          </a:p>
          <a:p>
            <a:pPr indent="-228600" lvl="0" marL="228600" rtl="0" algn="l">
              <a:lnSpc>
                <a:spcPct val="90000"/>
              </a:lnSpc>
              <a:spcBef>
                <a:spcPts val="1000"/>
              </a:spcBef>
              <a:spcAft>
                <a:spcPts val="0"/>
              </a:spcAft>
              <a:buClr>
                <a:schemeClr val="dk2"/>
              </a:buClr>
              <a:buSzPct val="100000"/>
              <a:buChar char="◎"/>
            </a:pPr>
            <a:r>
              <a:rPr b="0" i="0" lang="en-US" sz="1800">
                <a:solidFill>
                  <a:schemeClr val="dk2"/>
                </a:solidFill>
                <a:latin typeface="Arial"/>
                <a:ea typeface="Arial"/>
                <a:cs typeface="Arial"/>
                <a:sym typeface="Arial"/>
              </a:rPr>
              <a:t>The title gives you the main idea of what the passage will be about. This can help you build a mental construct of what is coming in the following sentences.</a:t>
            </a:r>
            <a:endParaRPr/>
          </a:p>
          <a:p>
            <a:pPr indent="0" lvl="0" marL="0" rtl="0" algn="l">
              <a:lnSpc>
                <a:spcPct val="90000"/>
              </a:lnSpc>
              <a:spcBef>
                <a:spcPts val="1000"/>
              </a:spcBef>
              <a:spcAft>
                <a:spcPts val="0"/>
              </a:spcAft>
              <a:buClr>
                <a:schemeClr val="dk2"/>
              </a:buClr>
              <a:buSzPct val="100000"/>
              <a:buNone/>
            </a:pPr>
            <a:r>
              <a:rPr b="1" i="0" lang="en-US" sz="1800">
                <a:solidFill>
                  <a:schemeClr val="dk2"/>
                </a:solidFill>
                <a:latin typeface="Arial"/>
                <a:ea typeface="Arial"/>
                <a:cs typeface="Arial"/>
                <a:sym typeface="Arial"/>
              </a:rPr>
              <a:t>Read the introduction paragraph</a:t>
            </a:r>
            <a:endParaRPr/>
          </a:p>
          <a:p>
            <a:pPr indent="-228600" lvl="0" marL="228600" rtl="0" algn="l">
              <a:lnSpc>
                <a:spcPct val="90000"/>
              </a:lnSpc>
              <a:spcBef>
                <a:spcPts val="1000"/>
              </a:spcBef>
              <a:spcAft>
                <a:spcPts val="0"/>
              </a:spcAft>
              <a:buClr>
                <a:schemeClr val="dk2"/>
              </a:buClr>
              <a:buSzPct val="100000"/>
              <a:buChar char="◎"/>
            </a:pPr>
            <a:r>
              <a:rPr b="0" i="0" lang="en-US" sz="1800">
                <a:solidFill>
                  <a:schemeClr val="dk2"/>
                </a:solidFill>
                <a:latin typeface="Arial"/>
                <a:ea typeface="Arial"/>
                <a:cs typeface="Arial"/>
                <a:sym typeface="Arial"/>
              </a:rPr>
              <a:t>This is an essential part of the text since the goal will be revealed, and the approach to achieving that goal will be described.</a:t>
            </a:r>
            <a:endParaRPr/>
          </a:p>
          <a:p>
            <a:pPr indent="0" lvl="0" marL="0" rtl="0" algn="l">
              <a:lnSpc>
                <a:spcPct val="90000"/>
              </a:lnSpc>
              <a:spcBef>
                <a:spcPts val="1000"/>
              </a:spcBef>
              <a:spcAft>
                <a:spcPts val="0"/>
              </a:spcAft>
              <a:buClr>
                <a:schemeClr val="dk2"/>
              </a:buClr>
              <a:buSzPct val="100000"/>
              <a:buNone/>
            </a:pPr>
            <a:r>
              <a:rPr b="1" lang="en-US" sz="1800">
                <a:solidFill>
                  <a:schemeClr val="dk2"/>
                </a:solidFill>
                <a:latin typeface="Arial"/>
                <a:ea typeface="Arial"/>
                <a:cs typeface="Arial"/>
                <a:sym typeface="Arial"/>
              </a:rPr>
              <a:t>R</a:t>
            </a:r>
            <a:r>
              <a:rPr b="1" i="0" lang="en-US" sz="1800">
                <a:solidFill>
                  <a:schemeClr val="dk2"/>
                </a:solidFill>
                <a:latin typeface="Arial"/>
                <a:ea typeface="Arial"/>
                <a:cs typeface="Arial"/>
                <a:sym typeface="Arial"/>
              </a:rPr>
              <a:t>ead the headings</a:t>
            </a:r>
            <a:endParaRPr/>
          </a:p>
          <a:p>
            <a:pPr indent="-228600" lvl="0" marL="228600" rtl="0" algn="l">
              <a:lnSpc>
                <a:spcPct val="90000"/>
              </a:lnSpc>
              <a:spcBef>
                <a:spcPts val="1000"/>
              </a:spcBef>
              <a:spcAft>
                <a:spcPts val="0"/>
              </a:spcAft>
              <a:buClr>
                <a:schemeClr val="dk2"/>
              </a:buClr>
              <a:buSzPct val="100000"/>
              <a:buChar char="◎"/>
            </a:pPr>
            <a:r>
              <a:rPr b="0" i="0" lang="en-US" sz="1800">
                <a:solidFill>
                  <a:schemeClr val="dk2"/>
                </a:solidFill>
                <a:latin typeface="Arial"/>
                <a:ea typeface="Arial"/>
                <a:cs typeface="Arial"/>
                <a:sym typeface="Arial"/>
              </a:rPr>
              <a:t>The headings or subtitles divide the passage into smaller parts, and you can guess what the main point of each part is by its heading.</a:t>
            </a:r>
            <a:endParaRPr/>
          </a:p>
          <a:p>
            <a:pPr indent="0" lvl="0" marL="0" rtl="0" algn="l">
              <a:lnSpc>
                <a:spcPct val="90000"/>
              </a:lnSpc>
              <a:spcBef>
                <a:spcPts val="1000"/>
              </a:spcBef>
              <a:spcAft>
                <a:spcPts val="0"/>
              </a:spcAft>
              <a:buClr>
                <a:schemeClr val="dk2"/>
              </a:buClr>
              <a:buSzPct val="100000"/>
              <a:buNone/>
            </a:pPr>
            <a:r>
              <a:rPr b="1" i="0" lang="en-US" sz="1800">
                <a:solidFill>
                  <a:schemeClr val="dk2"/>
                </a:solidFill>
                <a:latin typeface="Arial"/>
                <a:ea typeface="Arial"/>
                <a:cs typeface="Arial"/>
                <a:sym typeface="Arial"/>
              </a:rPr>
              <a:t>Read the conclusion paragraph</a:t>
            </a:r>
            <a:endParaRPr/>
          </a:p>
          <a:p>
            <a:pPr indent="-228600" lvl="0" marL="228600" rtl="0" algn="l">
              <a:lnSpc>
                <a:spcPct val="90000"/>
              </a:lnSpc>
              <a:spcBef>
                <a:spcPts val="1000"/>
              </a:spcBef>
              <a:spcAft>
                <a:spcPts val="0"/>
              </a:spcAft>
              <a:buClr>
                <a:schemeClr val="dk2"/>
              </a:buClr>
              <a:buSzPct val="100000"/>
              <a:buChar char="◎"/>
            </a:pPr>
            <a:r>
              <a:rPr b="0" i="0" lang="en-US" sz="1800">
                <a:solidFill>
                  <a:schemeClr val="dk2"/>
                </a:solidFill>
                <a:latin typeface="Arial"/>
                <a:ea typeface="Arial"/>
                <a:cs typeface="Arial"/>
                <a:sym typeface="Arial"/>
              </a:rPr>
              <a:t>This part will answer the main question or the main idea introduced earlier in the text. It is the summary of the whole passage that gives you a snapshot of the main idea.</a:t>
            </a:r>
            <a:endParaRPr/>
          </a:p>
          <a:p>
            <a:pPr indent="0" lvl="0" marL="0" rtl="0" algn="l">
              <a:lnSpc>
                <a:spcPct val="90000"/>
              </a:lnSpc>
              <a:spcBef>
                <a:spcPts val="1000"/>
              </a:spcBef>
              <a:spcAft>
                <a:spcPts val="0"/>
              </a:spcAft>
              <a:buClr>
                <a:schemeClr val="dk2"/>
              </a:buClr>
              <a:buSzPct val="100000"/>
              <a:buNone/>
            </a:pPr>
            <a:r>
              <a:rPr b="1" i="0" lang="en-US" sz="1800">
                <a:solidFill>
                  <a:schemeClr val="dk2"/>
                </a:solidFill>
                <a:latin typeface="Arial"/>
                <a:ea typeface="Arial"/>
                <a:cs typeface="Arial"/>
                <a:sym typeface="Arial"/>
              </a:rPr>
              <a:t>Read the first sentence of each paragraph</a:t>
            </a:r>
            <a:endParaRPr/>
          </a:p>
          <a:p>
            <a:pPr indent="-228600" lvl="0" marL="228600" rtl="0" algn="l">
              <a:lnSpc>
                <a:spcPct val="90000"/>
              </a:lnSpc>
              <a:spcBef>
                <a:spcPts val="1000"/>
              </a:spcBef>
              <a:spcAft>
                <a:spcPts val="0"/>
              </a:spcAft>
              <a:buClr>
                <a:schemeClr val="dk2"/>
              </a:buClr>
              <a:buSzPct val="100000"/>
              <a:buChar char="◎"/>
            </a:pPr>
            <a:r>
              <a:rPr b="0" i="0" lang="en-US" sz="1800">
                <a:solidFill>
                  <a:schemeClr val="dk2"/>
                </a:solidFill>
                <a:latin typeface="Arial"/>
                <a:ea typeface="Arial"/>
                <a:cs typeface="Arial"/>
                <a:sym typeface="Arial"/>
              </a:rPr>
              <a:t>The first sentence is the topic sentence or an introduction to the paragraph, which helps you understand the main point within it.</a:t>
            </a:r>
            <a:endParaRPr/>
          </a:p>
          <a:p>
            <a:pPr indent="0" lvl="0" marL="0" rtl="0" algn="l">
              <a:lnSpc>
                <a:spcPct val="90000"/>
              </a:lnSpc>
              <a:spcBef>
                <a:spcPts val="1000"/>
              </a:spcBef>
              <a:spcAft>
                <a:spcPts val="0"/>
              </a:spcAft>
              <a:buClr>
                <a:schemeClr val="dk2"/>
              </a:buClr>
              <a:buSzPct val="100000"/>
              <a:buNone/>
            </a:pPr>
            <a:r>
              <a:rPr b="1" i="0" lang="en-US" sz="1800">
                <a:solidFill>
                  <a:schemeClr val="dk2"/>
                </a:solidFill>
                <a:latin typeface="Arial"/>
                <a:ea typeface="Arial"/>
                <a:cs typeface="Arial"/>
                <a:sym typeface="Arial"/>
              </a:rPr>
              <a:t>Read the last sentence of each paragraph</a:t>
            </a:r>
            <a:endParaRPr/>
          </a:p>
          <a:p>
            <a:pPr indent="-228600" lvl="0" marL="228600" rtl="0" algn="l">
              <a:lnSpc>
                <a:spcPct val="90000"/>
              </a:lnSpc>
              <a:spcBef>
                <a:spcPts val="1000"/>
              </a:spcBef>
              <a:spcAft>
                <a:spcPts val="0"/>
              </a:spcAft>
              <a:buClr>
                <a:schemeClr val="dk2"/>
              </a:buClr>
              <a:buSzPct val="100000"/>
              <a:buChar char="◎"/>
            </a:pPr>
            <a:r>
              <a:rPr b="0" i="0" lang="en-US" sz="1800">
                <a:solidFill>
                  <a:schemeClr val="dk2"/>
                </a:solidFill>
                <a:latin typeface="Arial"/>
                <a:ea typeface="Arial"/>
                <a:cs typeface="Arial"/>
                <a:sym typeface="Arial"/>
              </a:rPr>
              <a:t>The last sentence is like the conclusion of that paragraph that expresses the point discussed within it.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0" st="0"/>
                                            </p:txEl>
                                          </p:spTgt>
                                        </p:tgtEl>
                                        <p:attrNameLst>
                                          <p:attrName>style.visibility</p:attrName>
                                        </p:attrNameLst>
                                      </p:cBhvr>
                                      <p:to>
                                        <p:strVal val="visible"/>
                                      </p:to>
                                    </p:set>
                                    <p:animEffect filter="fade" transition="in">
                                      <p:cBhvr>
                                        <p:cTn dur="1000"/>
                                        <p:tgtEl>
                                          <p:spTgt spid="29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1" st="1"/>
                                            </p:txEl>
                                          </p:spTgt>
                                        </p:tgtEl>
                                        <p:attrNameLst>
                                          <p:attrName>style.visibility</p:attrName>
                                        </p:attrNameLst>
                                      </p:cBhvr>
                                      <p:to>
                                        <p:strVal val="visible"/>
                                      </p:to>
                                    </p:set>
                                    <p:animEffect filter="fade" transition="in">
                                      <p:cBhvr>
                                        <p:cTn dur="1000"/>
                                        <p:tgtEl>
                                          <p:spTgt spid="29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2" st="2"/>
                                            </p:txEl>
                                          </p:spTgt>
                                        </p:tgtEl>
                                        <p:attrNameLst>
                                          <p:attrName>style.visibility</p:attrName>
                                        </p:attrNameLst>
                                      </p:cBhvr>
                                      <p:to>
                                        <p:strVal val="visible"/>
                                      </p:to>
                                    </p:set>
                                    <p:animEffect filter="fade" transition="in">
                                      <p:cBhvr>
                                        <p:cTn dur="1000"/>
                                        <p:tgtEl>
                                          <p:spTgt spid="29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3" st="3"/>
                                            </p:txEl>
                                          </p:spTgt>
                                        </p:tgtEl>
                                        <p:attrNameLst>
                                          <p:attrName>style.visibility</p:attrName>
                                        </p:attrNameLst>
                                      </p:cBhvr>
                                      <p:to>
                                        <p:strVal val="visible"/>
                                      </p:to>
                                    </p:set>
                                    <p:animEffect filter="fade" transition="in">
                                      <p:cBhvr>
                                        <p:cTn dur="1000"/>
                                        <p:tgtEl>
                                          <p:spTgt spid="29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4" st="4"/>
                                            </p:txEl>
                                          </p:spTgt>
                                        </p:tgtEl>
                                        <p:attrNameLst>
                                          <p:attrName>style.visibility</p:attrName>
                                        </p:attrNameLst>
                                      </p:cBhvr>
                                      <p:to>
                                        <p:strVal val="visible"/>
                                      </p:to>
                                    </p:set>
                                    <p:animEffect filter="fade" transition="in">
                                      <p:cBhvr>
                                        <p:cTn dur="1000"/>
                                        <p:tgtEl>
                                          <p:spTgt spid="29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5" st="5"/>
                                            </p:txEl>
                                          </p:spTgt>
                                        </p:tgtEl>
                                        <p:attrNameLst>
                                          <p:attrName>style.visibility</p:attrName>
                                        </p:attrNameLst>
                                      </p:cBhvr>
                                      <p:to>
                                        <p:strVal val="visible"/>
                                      </p:to>
                                    </p:set>
                                    <p:animEffect filter="fade" transition="in">
                                      <p:cBhvr>
                                        <p:cTn dur="1000"/>
                                        <p:tgtEl>
                                          <p:spTgt spid="29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6" st="6"/>
                                            </p:txEl>
                                          </p:spTgt>
                                        </p:tgtEl>
                                        <p:attrNameLst>
                                          <p:attrName>style.visibility</p:attrName>
                                        </p:attrNameLst>
                                      </p:cBhvr>
                                      <p:to>
                                        <p:strVal val="visible"/>
                                      </p:to>
                                    </p:set>
                                    <p:animEffect filter="fade" transition="in">
                                      <p:cBhvr>
                                        <p:cTn dur="1000"/>
                                        <p:tgtEl>
                                          <p:spTgt spid="29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7" st="7"/>
                                            </p:txEl>
                                          </p:spTgt>
                                        </p:tgtEl>
                                        <p:attrNameLst>
                                          <p:attrName>style.visibility</p:attrName>
                                        </p:attrNameLst>
                                      </p:cBhvr>
                                      <p:to>
                                        <p:strVal val="visible"/>
                                      </p:to>
                                    </p:set>
                                    <p:animEffect filter="fade" transition="in">
                                      <p:cBhvr>
                                        <p:cTn dur="1000"/>
                                        <p:tgtEl>
                                          <p:spTgt spid="29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8" st="8"/>
                                            </p:txEl>
                                          </p:spTgt>
                                        </p:tgtEl>
                                        <p:attrNameLst>
                                          <p:attrName>style.visibility</p:attrName>
                                        </p:attrNameLst>
                                      </p:cBhvr>
                                      <p:to>
                                        <p:strVal val="visible"/>
                                      </p:to>
                                    </p:set>
                                    <p:animEffect filter="fade" transition="in">
                                      <p:cBhvr>
                                        <p:cTn dur="1000"/>
                                        <p:tgtEl>
                                          <p:spTgt spid="29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9" st="9"/>
                                            </p:txEl>
                                          </p:spTgt>
                                        </p:tgtEl>
                                        <p:attrNameLst>
                                          <p:attrName>style.visibility</p:attrName>
                                        </p:attrNameLst>
                                      </p:cBhvr>
                                      <p:to>
                                        <p:strVal val="visible"/>
                                      </p:to>
                                    </p:set>
                                    <p:animEffect filter="fade" transition="in">
                                      <p:cBhvr>
                                        <p:cTn dur="1000"/>
                                        <p:tgtEl>
                                          <p:spTgt spid="295">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10" st="10"/>
                                            </p:txEl>
                                          </p:spTgt>
                                        </p:tgtEl>
                                        <p:attrNameLst>
                                          <p:attrName>style.visibility</p:attrName>
                                        </p:attrNameLst>
                                      </p:cBhvr>
                                      <p:to>
                                        <p:strVal val="visible"/>
                                      </p:to>
                                    </p:set>
                                    <p:animEffect filter="fade" transition="in">
                                      <p:cBhvr>
                                        <p:cTn dur="1000"/>
                                        <p:tgtEl>
                                          <p:spTgt spid="295">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xEl>
                                              <p:pRg end="11" st="11"/>
                                            </p:txEl>
                                          </p:spTgt>
                                        </p:tgtEl>
                                        <p:attrNameLst>
                                          <p:attrName>style.visibility</p:attrName>
                                        </p:attrNameLst>
                                      </p:cBhvr>
                                      <p:to>
                                        <p:strVal val="visible"/>
                                      </p:to>
                                    </p:set>
                                    <p:animEffect filter="fade" transition="in">
                                      <p:cBhvr>
                                        <p:cTn dur="1000"/>
                                        <p:tgtEl>
                                          <p:spTgt spid="295">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0" name="Shape 300"/>
        <p:cNvGrpSpPr/>
        <p:nvPr/>
      </p:nvGrpSpPr>
      <p:grpSpPr>
        <a:xfrm>
          <a:off x="0" y="0"/>
          <a:ext cx="0" cy="0"/>
          <a:chOff x="0" y="0"/>
          <a:chExt cx="0" cy="0"/>
        </a:xfrm>
      </p:grpSpPr>
      <p:sp>
        <p:nvSpPr>
          <p:cNvPr id="301" name="Google Shape;301;p17"/>
          <p:cNvSpPr/>
          <p:nvPr/>
        </p:nvSpPr>
        <p:spPr>
          <a:xfrm>
            <a:off x="0" y="1"/>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2" name="Google Shape;302;p17"/>
          <p:cNvSpPr/>
          <p:nvPr/>
        </p:nvSpPr>
        <p:spPr>
          <a:xfrm>
            <a:off x="305" y="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800" u="none" cap="none" strike="noStrike">
              <a:solidFill>
                <a:schemeClr val="lt1"/>
              </a:solidFill>
              <a:latin typeface="Arial"/>
              <a:ea typeface="Arial"/>
              <a:cs typeface="Arial"/>
              <a:sym typeface="Arial"/>
            </a:endParaRPr>
          </a:p>
        </p:txBody>
      </p:sp>
      <p:grpSp>
        <p:nvGrpSpPr>
          <p:cNvPr id="303" name="Google Shape;303;p17"/>
          <p:cNvGrpSpPr/>
          <p:nvPr/>
        </p:nvGrpSpPr>
        <p:grpSpPr>
          <a:xfrm>
            <a:off x="-8137" y="0"/>
            <a:ext cx="5646974" cy="6483075"/>
            <a:chOff x="-19221" y="0"/>
            <a:chExt cx="5646974" cy="6483075"/>
          </a:xfrm>
        </p:grpSpPr>
        <p:sp>
          <p:nvSpPr>
            <p:cNvPr id="304" name="Google Shape;304;p17"/>
            <p:cNvSpPr/>
            <p:nvPr/>
          </p:nvSpPr>
          <p:spPr>
            <a:xfrm>
              <a:off x="-19220" y="116610"/>
              <a:ext cx="5535001" cy="6250127"/>
            </a:xfrm>
            <a:custGeom>
              <a:rect b="b" l="l" r="r" t="t"/>
              <a:pathLst>
                <a:path extrusionOk="0" h="6250127" w="5535001">
                  <a:moveTo>
                    <a:pt x="2510242" y="174"/>
                  </a:moveTo>
                  <a:cubicBezTo>
                    <a:pt x="2523902" y="-50"/>
                    <a:pt x="2537562" y="-162"/>
                    <a:pt x="2550551" y="510"/>
                  </a:cubicBezTo>
                  <a:lnTo>
                    <a:pt x="2629490" y="3757"/>
                  </a:lnTo>
                  <a:lnTo>
                    <a:pt x="2708317" y="7229"/>
                  </a:lnTo>
                  <a:cubicBezTo>
                    <a:pt x="2734630" y="8572"/>
                    <a:pt x="2760943" y="12155"/>
                    <a:pt x="2787256" y="14619"/>
                  </a:cubicBezTo>
                  <a:cubicBezTo>
                    <a:pt x="2997536" y="34885"/>
                    <a:pt x="3207144" y="77994"/>
                    <a:pt x="3408467" y="145064"/>
                  </a:cubicBezTo>
                  <a:lnTo>
                    <a:pt x="3557723" y="199593"/>
                  </a:lnTo>
                  <a:cubicBezTo>
                    <a:pt x="3570264" y="203848"/>
                    <a:pt x="3582245" y="209447"/>
                    <a:pt x="3594337" y="214597"/>
                  </a:cubicBezTo>
                  <a:lnTo>
                    <a:pt x="3630616" y="230385"/>
                  </a:lnTo>
                  <a:lnTo>
                    <a:pt x="3703172" y="262073"/>
                  </a:lnTo>
                  <a:cubicBezTo>
                    <a:pt x="3715265" y="267335"/>
                    <a:pt x="3727358" y="272598"/>
                    <a:pt x="3739003" y="278756"/>
                  </a:cubicBezTo>
                  <a:cubicBezTo>
                    <a:pt x="3744937" y="281667"/>
                    <a:pt x="3750984" y="284131"/>
                    <a:pt x="3756806" y="287266"/>
                  </a:cubicBezTo>
                  <a:cubicBezTo>
                    <a:pt x="3762517" y="290513"/>
                    <a:pt x="3768115" y="294208"/>
                    <a:pt x="3773714" y="297567"/>
                  </a:cubicBezTo>
                  <a:lnTo>
                    <a:pt x="3840784" y="339332"/>
                  </a:lnTo>
                  <a:cubicBezTo>
                    <a:pt x="3851869" y="346386"/>
                    <a:pt x="3863290" y="352881"/>
                    <a:pt x="3873927" y="360495"/>
                  </a:cubicBezTo>
                  <a:lnTo>
                    <a:pt x="3906062" y="383001"/>
                  </a:lnTo>
                  <a:lnTo>
                    <a:pt x="3969662" y="428572"/>
                  </a:lnTo>
                  <a:cubicBezTo>
                    <a:pt x="4137281" y="552188"/>
                    <a:pt x="4285417" y="693270"/>
                    <a:pt x="4423029" y="837600"/>
                  </a:cubicBezTo>
                  <a:cubicBezTo>
                    <a:pt x="4440160" y="855739"/>
                    <a:pt x="4457404" y="873766"/>
                    <a:pt x="4474647" y="891569"/>
                  </a:cubicBezTo>
                  <a:lnTo>
                    <a:pt x="4524250" y="946883"/>
                  </a:lnTo>
                  <a:lnTo>
                    <a:pt x="4573965" y="1001748"/>
                  </a:lnTo>
                  <a:cubicBezTo>
                    <a:pt x="4590760" y="1019887"/>
                    <a:pt x="4605988" y="1039146"/>
                    <a:pt x="4622224" y="1057509"/>
                  </a:cubicBezTo>
                  <a:cubicBezTo>
                    <a:pt x="4653911" y="1094907"/>
                    <a:pt x="4686831" y="1131409"/>
                    <a:pt x="4717510" y="1169143"/>
                  </a:cubicBezTo>
                  <a:cubicBezTo>
                    <a:pt x="4733186" y="1187730"/>
                    <a:pt x="4748862" y="1206430"/>
                    <a:pt x="4764986" y="1224681"/>
                  </a:cubicBezTo>
                  <a:cubicBezTo>
                    <a:pt x="4780886" y="1243044"/>
                    <a:pt x="4797233" y="1261071"/>
                    <a:pt x="4813021" y="1279994"/>
                  </a:cubicBezTo>
                  <a:cubicBezTo>
                    <a:pt x="4877292" y="1354230"/>
                    <a:pt x="4941339" y="1428914"/>
                    <a:pt x="5001915" y="1506846"/>
                  </a:cubicBezTo>
                  <a:cubicBezTo>
                    <a:pt x="5062603" y="1584665"/>
                    <a:pt x="5118252" y="1666739"/>
                    <a:pt x="5170542" y="1751165"/>
                  </a:cubicBezTo>
                  <a:cubicBezTo>
                    <a:pt x="5274898" y="1920240"/>
                    <a:pt x="5363579" y="2101295"/>
                    <a:pt x="5428969" y="2293660"/>
                  </a:cubicBezTo>
                  <a:cubicBezTo>
                    <a:pt x="5494136" y="2485801"/>
                    <a:pt x="5533102" y="2690819"/>
                    <a:pt x="5534893" y="2899307"/>
                  </a:cubicBezTo>
                  <a:cubicBezTo>
                    <a:pt x="5536124" y="3003439"/>
                    <a:pt x="5526831" y="3108132"/>
                    <a:pt x="5508804" y="3211144"/>
                  </a:cubicBezTo>
                  <a:cubicBezTo>
                    <a:pt x="5490441" y="3314157"/>
                    <a:pt x="5462336" y="3415490"/>
                    <a:pt x="5426282" y="3513352"/>
                  </a:cubicBezTo>
                  <a:cubicBezTo>
                    <a:pt x="5363355" y="3684890"/>
                    <a:pt x="5302219" y="3856428"/>
                    <a:pt x="5248250" y="4030542"/>
                  </a:cubicBezTo>
                  <a:lnTo>
                    <a:pt x="5208612" y="4161771"/>
                  </a:lnTo>
                  <a:lnTo>
                    <a:pt x="5170318" y="4294680"/>
                  </a:lnTo>
                  <a:lnTo>
                    <a:pt x="5132248" y="4430164"/>
                  </a:lnTo>
                  <a:lnTo>
                    <a:pt x="5112765" y="4498914"/>
                  </a:lnTo>
                  <a:lnTo>
                    <a:pt x="5091715" y="4569119"/>
                  </a:lnTo>
                  <a:cubicBezTo>
                    <a:pt x="5085221" y="4592297"/>
                    <a:pt x="5076823" y="4616482"/>
                    <a:pt x="5068985" y="4640220"/>
                  </a:cubicBezTo>
                  <a:cubicBezTo>
                    <a:pt x="5060699" y="4664182"/>
                    <a:pt x="5053981" y="4687807"/>
                    <a:pt x="5043904" y="4712105"/>
                  </a:cubicBezTo>
                  <a:lnTo>
                    <a:pt x="5015799" y="4784438"/>
                  </a:lnTo>
                  <a:cubicBezTo>
                    <a:pt x="5005274" y="4808511"/>
                    <a:pt x="4993965" y="4832473"/>
                    <a:pt x="4982880" y="4856435"/>
                  </a:cubicBezTo>
                  <a:cubicBezTo>
                    <a:pt x="4936524" y="4951273"/>
                    <a:pt x="4881099" y="5044096"/>
                    <a:pt x="4817276" y="5125275"/>
                  </a:cubicBezTo>
                  <a:cubicBezTo>
                    <a:pt x="4755244" y="5208805"/>
                    <a:pt x="4686943" y="5282817"/>
                    <a:pt x="4618753" y="5355374"/>
                  </a:cubicBezTo>
                  <a:cubicBezTo>
                    <a:pt x="4602069" y="5374073"/>
                    <a:pt x="4584154" y="5391092"/>
                    <a:pt x="4566575" y="5408560"/>
                  </a:cubicBezTo>
                  <a:lnTo>
                    <a:pt x="4513837" y="5461186"/>
                  </a:lnTo>
                  <a:cubicBezTo>
                    <a:pt x="4496593" y="5479101"/>
                    <a:pt x="4477894" y="5495560"/>
                    <a:pt x="4459531" y="5512580"/>
                  </a:cubicBezTo>
                  <a:lnTo>
                    <a:pt x="4404554" y="5563526"/>
                  </a:lnTo>
                  <a:cubicBezTo>
                    <a:pt x="4386527" y="5580770"/>
                    <a:pt x="4366932" y="5596670"/>
                    <a:pt x="4348009" y="5613017"/>
                  </a:cubicBezTo>
                  <a:lnTo>
                    <a:pt x="4290568" y="5661948"/>
                  </a:lnTo>
                  <a:lnTo>
                    <a:pt x="4276124" y="5674153"/>
                  </a:lnTo>
                  <a:lnTo>
                    <a:pt x="4261120" y="5685798"/>
                  </a:lnTo>
                  <a:lnTo>
                    <a:pt x="4231112" y="5708976"/>
                  </a:lnTo>
                  <a:lnTo>
                    <a:pt x="4170984" y="5755443"/>
                  </a:lnTo>
                  <a:cubicBezTo>
                    <a:pt x="4130227" y="5785563"/>
                    <a:pt x="4087790" y="5813892"/>
                    <a:pt x="4046025" y="5843228"/>
                  </a:cubicBezTo>
                  <a:cubicBezTo>
                    <a:pt x="4002917" y="5870437"/>
                    <a:pt x="3959248" y="5897309"/>
                    <a:pt x="3915356" y="5923735"/>
                  </a:cubicBezTo>
                  <a:cubicBezTo>
                    <a:pt x="3737659" y="6026299"/>
                    <a:pt x="3544847" y="6106022"/>
                    <a:pt x="3346323" y="6158872"/>
                  </a:cubicBezTo>
                  <a:cubicBezTo>
                    <a:pt x="3147800" y="6211946"/>
                    <a:pt x="2944462" y="6239714"/>
                    <a:pt x="2743476" y="6247328"/>
                  </a:cubicBezTo>
                  <a:lnTo>
                    <a:pt x="2668120" y="6249344"/>
                  </a:lnTo>
                  <a:lnTo>
                    <a:pt x="2630498" y="6250127"/>
                  </a:lnTo>
                  <a:lnTo>
                    <a:pt x="2592988" y="6249568"/>
                  </a:lnTo>
                  <a:lnTo>
                    <a:pt x="2518080" y="6247777"/>
                  </a:lnTo>
                  <a:cubicBezTo>
                    <a:pt x="2493110" y="6247105"/>
                    <a:pt x="2468365" y="6246881"/>
                    <a:pt x="2442948" y="6244529"/>
                  </a:cubicBezTo>
                  <a:cubicBezTo>
                    <a:pt x="2392337" y="6240722"/>
                    <a:pt x="2341950" y="6237699"/>
                    <a:pt x="2291676" y="6232213"/>
                  </a:cubicBezTo>
                  <a:lnTo>
                    <a:pt x="2141412" y="6212394"/>
                  </a:lnTo>
                  <a:lnTo>
                    <a:pt x="1992715" y="6184961"/>
                  </a:lnTo>
                  <a:cubicBezTo>
                    <a:pt x="1943561" y="6173988"/>
                    <a:pt x="1894630" y="6162231"/>
                    <a:pt x="1845811" y="6151034"/>
                  </a:cubicBezTo>
                  <a:cubicBezTo>
                    <a:pt x="1797215" y="6138829"/>
                    <a:pt x="1749180" y="6123938"/>
                    <a:pt x="1701033" y="6110724"/>
                  </a:cubicBezTo>
                  <a:cubicBezTo>
                    <a:pt x="1676847" y="6104566"/>
                    <a:pt x="1653334" y="6095833"/>
                    <a:pt x="1629484" y="6088219"/>
                  </a:cubicBezTo>
                  <a:lnTo>
                    <a:pt x="1558383" y="6064929"/>
                  </a:lnTo>
                  <a:cubicBezTo>
                    <a:pt x="1369713" y="6000210"/>
                    <a:pt x="1186978" y="5921271"/>
                    <a:pt x="1011968" y="5828896"/>
                  </a:cubicBezTo>
                  <a:cubicBezTo>
                    <a:pt x="837071" y="5736408"/>
                    <a:pt x="668556" y="5631940"/>
                    <a:pt x="511237" y="5512356"/>
                  </a:cubicBezTo>
                  <a:cubicBezTo>
                    <a:pt x="471152" y="5483468"/>
                    <a:pt x="433642" y="5451220"/>
                    <a:pt x="395572" y="5419757"/>
                  </a:cubicBezTo>
                  <a:cubicBezTo>
                    <a:pt x="356831" y="5388965"/>
                    <a:pt x="321112" y="5354926"/>
                    <a:pt x="284722" y="5321559"/>
                  </a:cubicBezTo>
                  <a:lnTo>
                    <a:pt x="257513" y="5296477"/>
                  </a:lnTo>
                  <a:lnTo>
                    <a:pt x="243853" y="5283937"/>
                  </a:lnTo>
                  <a:lnTo>
                    <a:pt x="230752" y="5270836"/>
                  </a:lnTo>
                  <a:lnTo>
                    <a:pt x="178574" y="5218322"/>
                  </a:lnTo>
                  <a:cubicBezTo>
                    <a:pt x="161331" y="5200631"/>
                    <a:pt x="143191" y="5183948"/>
                    <a:pt x="126508" y="5165584"/>
                  </a:cubicBezTo>
                  <a:lnTo>
                    <a:pt x="76345" y="5111167"/>
                  </a:lnTo>
                  <a:cubicBezTo>
                    <a:pt x="59774" y="5092916"/>
                    <a:pt x="42530" y="5075112"/>
                    <a:pt x="26407" y="5056413"/>
                  </a:cubicBezTo>
                  <a:lnTo>
                    <a:pt x="0" y="5024776"/>
                  </a:lnTo>
                  <a:lnTo>
                    <a:pt x="0" y="4492798"/>
                  </a:lnTo>
                  <a:lnTo>
                    <a:pt x="28534" y="4537879"/>
                  </a:lnTo>
                  <a:cubicBezTo>
                    <a:pt x="41299" y="4556130"/>
                    <a:pt x="54175" y="4574382"/>
                    <a:pt x="66604" y="4592745"/>
                  </a:cubicBezTo>
                  <a:lnTo>
                    <a:pt x="104114" y="4647834"/>
                  </a:lnTo>
                  <a:lnTo>
                    <a:pt x="143751" y="4701580"/>
                  </a:lnTo>
                  <a:cubicBezTo>
                    <a:pt x="156964" y="4719495"/>
                    <a:pt x="169728" y="4737746"/>
                    <a:pt x="182717" y="4755773"/>
                  </a:cubicBezTo>
                  <a:lnTo>
                    <a:pt x="223810" y="4808399"/>
                  </a:lnTo>
                  <a:lnTo>
                    <a:pt x="264679" y="4861249"/>
                  </a:lnTo>
                  <a:cubicBezTo>
                    <a:pt x="278563" y="4878717"/>
                    <a:pt x="293455" y="4895288"/>
                    <a:pt x="307788" y="4912420"/>
                  </a:cubicBezTo>
                  <a:lnTo>
                    <a:pt x="351232" y="4963254"/>
                  </a:lnTo>
                  <a:cubicBezTo>
                    <a:pt x="365788" y="4980162"/>
                    <a:pt x="381688" y="4995837"/>
                    <a:pt x="397028" y="5012185"/>
                  </a:cubicBezTo>
                  <a:lnTo>
                    <a:pt x="443496" y="5060444"/>
                  </a:lnTo>
                  <a:lnTo>
                    <a:pt x="455140" y="5072537"/>
                  </a:lnTo>
                  <a:lnTo>
                    <a:pt x="467345" y="5083958"/>
                  </a:lnTo>
                  <a:lnTo>
                    <a:pt x="491755" y="5106912"/>
                  </a:lnTo>
                  <a:lnTo>
                    <a:pt x="540686" y="5152819"/>
                  </a:lnTo>
                  <a:lnTo>
                    <a:pt x="552890" y="5164353"/>
                  </a:lnTo>
                  <a:lnTo>
                    <a:pt x="565655" y="5175214"/>
                  </a:lnTo>
                  <a:lnTo>
                    <a:pt x="591072" y="5197048"/>
                  </a:lnTo>
                  <a:cubicBezTo>
                    <a:pt x="624999" y="5226160"/>
                    <a:pt x="658366" y="5256056"/>
                    <a:pt x="694197" y="5283041"/>
                  </a:cubicBezTo>
                  <a:cubicBezTo>
                    <a:pt x="834272" y="5394675"/>
                    <a:pt x="985207" y="5493881"/>
                    <a:pt x="1146221" y="5573716"/>
                  </a:cubicBezTo>
                  <a:cubicBezTo>
                    <a:pt x="1307122" y="5653774"/>
                    <a:pt x="1476869" y="5715918"/>
                    <a:pt x="1650982" y="5758130"/>
                  </a:cubicBezTo>
                  <a:lnTo>
                    <a:pt x="1716485" y="5772798"/>
                  </a:lnTo>
                  <a:cubicBezTo>
                    <a:pt x="1738431" y="5777390"/>
                    <a:pt x="1759929" y="5783100"/>
                    <a:pt x="1782211" y="5786235"/>
                  </a:cubicBezTo>
                  <a:lnTo>
                    <a:pt x="1848386" y="5796984"/>
                  </a:lnTo>
                  <a:lnTo>
                    <a:pt x="1881417" y="5802359"/>
                  </a:lnTo>
                  <a:cubicBezTo>
                    <a:pt x="1892390" y="5804151"/>
                    <a:pt x="1903363" y="5806054"/>
                    <a:pt x="1914560" y="5807061"/>
                  </a:cubicBezTo>
                  <a:cubicBezTo>
                    <a:pt x="1959012" y="5811765"/>
                    <a:pt x="2003241" y="5817251"/>
                    <a:pt x="2047469" y="5821282"/>
                  </a:cubicBezTo>
                  <a:lnTo>
                    <a:pt x="2180601" y="5828896"/>
                  </a:lnTo>
                  <a:lnTo>
                    <a:pt x="2313622" y="5830463"/>
                  </a:lnTo>
                  <a:cubicBezTo>
                    <a:pt x="2335680" y="5830799"/>
                    <a:pt x="2357962" y="5829008"/>
                    <a:pt x="2380021" y="5828448"/>
                  </a:cubicBezTo>
                  <a:lnTo>
                    <a:pt x="2446195" y="5826433"/>
                  </a:lnTo>
                  <a:cubicBezTo>
                    <a:pt x="2468029" y="5826208"/>
                    <a:pt x="2490647" y="5824193"/>
                    <a:pt x="2513041" y="5822737"/>
                  </a:cubicBezTo>
                  <a:lnTo>
                    <a:pt x="2580111" y="5818258"/>
                  </a:lnTo>
                  <a:lnTo>
                    <a:pt x="2613590" y="5816355"/>
                  </a:lnTo>
                  <a:lnTo>
                    <a:pt x="2646845" y="5813108"/>
                  </a:lnTo>
                  <a:cubicBezTo>
                    <a:pt x="2669016" y="5810869"/>
                    <a:pt x="2691074" y="5808741"/>
                    <a:pt x="2713244" y="5806838"/>
                  </a:cubicBezTo>
                  <a:cubicBezTo>
                    <a:pt x="2889933" y="5789371"/>
                    <a:pt x="3062815" y="5762050"/>
                    <a:pt x="3230882" y="5721292"/>
                  </a:cubicBezTo>
                  <a:cubicBezTo>
                    <a:pt x="3398837" y="5680423"/>
                    <a:pt x="3562426" y="5626902"/>
                    <a:pt x="3720416" y="5556472"/>
                  </a:cubicBezTo>
                  <a:cubicBezTo>
                    <a:pt x="3759381" y="5537997"/>
                    <a:pt x="3798347" y="5518962"/>
                    <a:pt x="3837425" y="5499927"/>
                  </a:cubicBezTo>
                  <a:cubicBezTo>
                    <a:pt x="3875271" y="5478765"/>
                    <a:pt x="3913900" y="5458610"/>
                    <a:pt x="3951634" y="5436552"/>
                  </a:cubicBezTo>
                  <a:lnTo>
                    <a:pt x="4007284" y="5401841"/>
                  </a:lnTo>
                  <a:lnTo>
                    <a:pt x="4035164" y="5384374"/>
                  </a:lnTo>
                  <a:lnTo>
                    <a:pt x="4049049" y="5375640"/>
                  </a:lnTo>
                  <a:lnTo>
                    <a:pt x="4062485" y="5366123"/>
                  </a:lnTo>
                  <a:lnTo>
                    <a:pt x="4116567" y="5328277"/>
                  </a:lnTo>
                  <a:cubicBezTo>
                    <a:pt x="4134594" y="5315624"/>
                    <a:pt x="4152957" y="5303420"/>
                    <a:pt x="4169976" y="5289199"/>
                  </a:cubicBezTo>
                  <a:lnTo>
                    <a:pt x="4222042" y="5247994"/>
                  </a:lnTo>
                  <a:cubicBezTo>
                    <a:pt x="4239398" y="5234222"/>
                    <a:pt x="4256865" y="5220562"/>
                    <a:pt x="4273213" y="5205558"/>
                  </a:cubicBezTo>
                  <a:lnTo>
                    <a:pt x="4323151" y="5161329"/>
                  </a:lnTo>
                  <a:cubicBezTo>
                    <a:pt x="4339611" y="5146437"/>
                    <a:pt x="4356631" y="5131881"/>
                    <a:pt x="4371971" y="5116093"/>
                  </a:cubicBezTo>
                  <a:cubicBezTo>
                    <a:pt x="4435457" y="5054398"/>
                    <a:pt x="4496258" y="4991135"/>
                    <a:pt x="4546868" y="4924400"/>
                  </a:cubicBezTo>
                  <a:cubicBezTo>
                    <a:pt x="4600054" y="4858450"/>
                    <a:pt x="4640699" y="4788916"/>
                    <a:pt x="4675634" y="4715352"/>
                  </a:cubicBezTo>
                  <a:lnTo>
                    <a:pt x="4700155" y="4659255"/>
                  </a:lnTo>
                  <a:lnTo>
                    <a:pt x="4721206" y="4600135"/>
                  </a:lnTo>
                  <a:cubicBezTo>
                    <a:pt x="4728707" y="4580988"/>
                    <a:pt x="4733970" y="4559266"/>
                    <a:pt x="4740465" y="4538887"/>
                  </a:cubicBezTo>
                  <a:cubicBezTo>
                    <a:pt x="4746623" y="4518061"/>
                    <a:pt x="4753005" y="4497906"/>
                    <a:pt x="4758492" y="4475848"/>
                  </a:cubicBezTo>
                  <a:cubicBezTo>
                    <a:pt x="4803168" y="4303637"/>
                    <a:pt x="4840902" y="4115080"/>
                    <a:pt x="4891288" y="3930329"/>
                  </a:cubicBezTo>
                  <a:cubicBezTo>
                    <a:pt x="4940891" y="3744906"/>
                    <a:pt x="5000235" y="3562059"/>
                    <a:pt x="5066298" y="3382235"/>
                  </a:cubicBezTo>
                  <a:cubicBezTo>
                    <a:pt x="5124186" y="3226932"/>
                    <a:pt x="5154530" y="3064015"/>
                    <a:pt x="5156994" y="2898635"/>
                  </a:cubicBezTo>
                  <a:cubicBezTo>
                    <a:pt x="5159681" y="2733255"/>
                    <a:pt x="5132920" y="2565636"/>
                    <a:pt x="5083317" y="2402047"/>
                  </a:cubicBezTo>
                  <a:cubicBezTo>
                    <a:pt x="5033938" y="2238123"/>
                    <a:pt x="4960150" y="2079013"/>
                    <a:pt x="4871022" y="1926958"/>
                  </a:cubicBezTo>
                  <a:cubicBezTo>
                    <a:pt x="4826570" y="1850818"/>
                    <a:pt x="4777415" y="1776918"/>
                    <a:pt x="4727028" y="1703577"/>
                  </a:cubicBezTo>
                  <a:cubicBezTo>
                    <a:pt x="4676418" y="1630349"/>
                    <a:pt x="4622784" y="1558464"/>
                    <a:pt x="4563776" y="1490834"/>
                  </a:cubicBezTo>
                  <a:cubicBezTo>
                    <a:pt x="4503647" y="1423764"/>
                    <a:pt x="4439041" y="1359157"/>
                    <a:pt x="4370291" y="1300596"/>
                  </a:cubicBezTo>
                  <a:cubicBezTo>
                    <a:pt x="4336812" y="1270141"/>
                    <a:pt x="4301541" y="1242148"/>
                    <a:pt x="4266046" y="1214491"/>
                  </a:cubicBezTo>
                  <a:cubicBezTo>
                    <a:pt x="4248355" y="1200607"/>
                    <a:pt x="4230776" y="1186611"/>
                    <a:pt x="4212973" y="1173062"/>
                  </a:cubicBezTo>
                  <a:cubicBezTo>
                    <a:pt x="4194722" y="1160074"/>
                    <a:pt x="4176359" y="1147197"/>
                    <a:pt x="4157995" y="1134545"/>
                  </a:cubicBezTo>
                  <a:cubicBezTo>
                    <a:pt x="4011426" y="1031980"/>
                    <a:pt x="3855004" y="948562"/>
                    <a:pt x="3697126" y="881044"/>
                  </a:cubicBezTo>
                  <a:lnTo>
                    <a:pt x="3637670" y="856747"/>
                  </a:lnTo>
                  <a:lnTo>
                    <a:pt x="3608222" y="844318"/>
                  </a:lnTo>
                  <a:cubicBezTo>
                    <a:pt x="3598480" y="840063"/>
                    <a:pt x="3588179" y="837040"/>
                    <a:pt x="3578214" y="833457"/>
                  </a:cubicBezTo>
                  <a:lnTo>
                    <a:pt x="3518309" y="812294"/>
                  </a:lnTo>
                  <a:cubicBezTo>
                    <a:pt x="3513383" y="810503"/>
                    <a:pt x="3508344" y="808823"/>
                    <a:pt x="3503417" y="806920"/>
                  </a:cubicBezTo>
                  <a:cubicBezTo>
                    <a:pt x="3498603" y="804792"/>
                    <a:pt x="3494236" y="801993"/>
                    <a:pt x="3489533" y="799642"/>
                  </a:cubicBezTo>
                  <a:cubicBezTo>
                    <a:pt x="3480240" y="794827"/>
                    <a:pt x="3470498" y="791020"/>
                    <a:pt x="3460869" y="787101"/>
                  </a:cubicBezTo>
                  <a:lnTo>
                    <a:pt x="3402980" y="763475"/>
                  </a:lnTo>
                  <a:lnTo>
                    <a:pt x="3374092" y="751606"/>
                  </a:lnTo>
                  <a:cubicBezTo>
                    <a:pt x="3364462" y="747688"/>
                    <a:pt x="3354945" y="743433"/>
                    <a:pt x="3344980" y="740409"/>
                  </a:cubicBezTo>
                  <a:lnTo>
                    <a:pt x="3226627" y="700772"/>
                  </a:lnTo>
                  <a:cubicBezTo>
                    <a:pt x="3067405" y="652849"/>
                    <a:pt x="2902697" y="625192"/>
                    <a:pt x="2735750" y="614667"/>
                  </a:cubicBezTo>
                  <a:cubicBezTo>
                    <a:pt x="2714811" y="613435"/>
                    <a:pt x="2694209" y="610860"/>
                    <a:pt x="2673158" y="610412"/>
                  </a:cubicBezTo>
                  <a:lnTo>
                    <a:pt x="2610119" y="609628"/>
                  </a:lnTo>
                  <a:lnTo>
                    <a:pt x="2547080" y="608620"/>
                  </a:lnTo>
                  <a:cubicBezTo>
                    <a:pt x="2536443" y="608173"/>
                    <a:pt x="2526365" y="608397"/>
                    <a:pt x="2516400" y="608844"/>
                  </a:cubicBezTo>
                  <a:lnTo>
                    <a:pt x="2486280" y="609740"/>
                  </a:lnTo>
                  <a:cubicBezTo>
                    <a:pt x="2466125" y="609852"/>
                    <a:pt x="2446307" y="611868"/>
                    <a:pt x="2426376" y="613099"/>
                  </a:cubicBezTo>
                  <a:cubicBezTo>
                    <a:pt x="2406333" y="613995"/>
                    <a:pt x="2386627" y="616458"/>
                    <a:pt x="2366920" y="618474"/>
                  </a:cubicBezTo>
                  <a:cubicBezTo>
                    <a:pt x="2357066" y="619482"/>
                    <a:pt x="2347101" y="620153"/>
                    <a:pt x="2337248" y="621497"/>
                  </a:cubicBezTo>
                  <a:lnTo>
                    <a:pt x="2307800" y="625528"/>
                  </a:lnTo>
                  <a:lnTo>
                    <a:pt x="2278351" y="629559"/>
                  </a:lnTo>
                  <a:lnTo>
                    <a:pt x="2249127" y="634710"/>
                  </a:lnTo>
                  <a:cubicBezTo>
                    <a:pt x="2093377" y="661918"/>
                    <a:pt x="1942329" y="710849"/>
                    <a:pt x="1796096" y="781726"/>
                  </a:cubicBezTo>
                  <a:cubicBezTo>
                    <a:pt x="1649751" y="852268"/>
                    <a:pt x="1508892" y="944307"/>
                    <a:pt x="1370833" y="1048663"/>
                  </a:cubicBezTo>
                  <a:cubicBezTo>
                    <a:pt x="1232774" y="1153244"/>
                    <a:pt x="1097290" y="1269917"/>
                    <a:pt x="959790" y="1390844"/>
                  </a:cubicBezTo>
                  <a:lnTo>
                    <a:pt x="749062" y="1577611"/>
                  </a:lnTo>
                  <a:cubicBezTo>
                    <a:pt x="674602" y="1642329"/>
                    <a:pt x="599806" y="1704137"/>
                    <a:pt x="524786" y="1763145"/>
                  </a:cubicBezTo>
                  <a:cubicBezTo>
                    <a:pt x="374858" y="1881498"/>
                    <a:pt x="223810" y="1987422"/>
                    <a:pt x="84071" y="2098496"/>
                  </a:cubicBezTo>
                  <a:lnTo>
                    <a:pt x="0" y="2168094"/>
                  </a:lnTo>
                  <a:lnTo>
                    <a:pt x="0" y="1576676"/>
                  </a:lnTo>
                  <a:lnTo>
                    <a:pt x="174655" y="1387597"/>
                  </a:lnTo>
                  <a:cubicBezTo>
                    <a:pt x="238926" y="1320079"/>
                    <a:pt x="302749" y="1254577"/>
                    <a:pt x="363661" y="1188626"/>
                  </a:cubicBezTo>
                  <a:lnTo>
                    <a:pt x="458052" y="1086397"/>
                  </a:lnTo>
                  <a:cubicBezTo>
                    <a:pt x="490635" y="1051351"/>
                    <a:pt x="523666" y="1016416"/>
                    <a:pt x="557257" y="981593"/>
                  </a:cubicBezTo>
                  <a:cubicBezTo>
                    <a:pt x="691510" y="842414"/>
                    <a:pt x="835055" y="705699"/>
                    <a:pt x="994165" y="578389"/>
                  </a:cubicBezTo>
                  <a:cubicBezTo>
                    <a:pt x="1152939" y="451190"/>
                    <a:pt x="1328060" y="333398"/>
                    <a:pt x="1520873" y="237215"/>
                  </a:cubicBezTo>
                  <a:cubicBezTo>
                    <a:pt x="1713238" y="141033"/>
                    <a:pt x="1924302" y="68028"/>
                    <a:pt x="2141748" y="31190"/>
                  </a:cubicBezTo>
                  <a:lnTo>
                    <a:pt x="2182505" y="24360"/>
                  </a:lnTo>
                  <a:cubicBezTo>
                    <a:pt x="2196165" y="22344"/>
                    <a:pt x="2209826" y="20665"/>
                    <a:pt x="2223374" y="18873"/>
                  </a:cubicBezTo>
                  <a:lnTo>
                    <a:pt x="2264355" y="13611"/>
                  </a:lnTo>
                  <a:cubicBezTo>
                    <a:pt x="2278015" y="11931"/>
                    <a:pt x="2291676" y="10924"/>
                    <a:pt x="2305336" y="9580"/>
                  </a:cubicBezTo>
                  <a:cubicBezTo>
                    <a:pt x="2332657" y="7229"/>
                    <a:pt x="2360090" y="4653"/>
                    <a:pt x="2387410" y="3645"/>
                  </a:cubicBezTo>
                  <a:cubicBezTo>
                    <a:pt x="2414731" y="2414"/>
                    <a:pt x="2442164" y="510"/>
                    <a:pt x="2469373" y="622"/>
                  </a:cubicBezTo>
                  <a:close/>
                </a:path>
              </a:pathLst>
            </a:custGeom>
            <a:gradFill>
              <a:gsLst>
                <a:gs pos="0">
                  <a:srgbClr val="4EA72E">
                    <a:alpha val="9803"/>
                  </a:srgbClr>
                </a:gs>
                <a:gs pos="37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5" name="Google Shape;305;p17"/>
            <p:cNvSpPr/>
            <p:nvPr/>
          </p:nvSpPr>
          <p:spPr>
            <a:xfrm>
              <a:off x="-19221" y="176241"/>
              <a:ext cx="5646908" cy="6130481"/>
            </a:xfrm>
            <a:custGeom>
              <a:rect b="b" l="l" r="r" t="t"/>
              <a:pathLst>
                <a:path extrusionOk="0" h="6130481" w="5646908">
                  <a:moveTo>
                    <a:pt x="2616837" y="0"/>
                  </a:moveTo>
                  <a:cubicBezTo>
                    <a:pt x="3596241" y="0"/>
                    <a:pt x="4322479" y="463445"/>
                    <a:pt x="4918721" y="1134258"/>
                  </a:cubicBezTo>
                  <a:cubicBezTo>
                    <a:pt x="5416317" y="1694109"/>
                    <a:pt x="5857703" y="2516643"/>
                    <a:pt x="5539036" y="3362353"/>
                  </a:cubicBezTo>
                  <a:cubicBezTo>
                    <a:pt x="5111758" y="4496612"/>
                    <a:pt x="5300763" y="4716633"/>
                    <a:pt x="4712024" y="5293280"/>
                  </a:cubicBezTo>
                  <a:cubicBezTo>
                    <a:pt x="4123284" y="5869926"/>
                    <a:pt x="3446201" y="6130481"/>
                    <a:pt x="2547864" y="6130481"/>
                  </a:cubicBezTo>
                  <a:cubicBezTo>
                    <a:pt x="1657476" y="6130481"/>
                    <a:pt x="850619" y="5780127"/>
                    <a:pt x="263223" y="5212325"/>
                  </a:cubicBezTo>
                  <a:cubicBezTo>
                    <a:pt x="188497" y="5140091"/>
                    <a:pt x="117321" y="5064339"/>
                    <a:pt x="49974" y="4985345"/>
                  </a:cubicBezTo>
                  <a:lnTo>
                    <a:pt x="0" y="4920618"/>
                  </a:lnTo>
                  <a:lnTo>
                    <a:pt x="0" y="3760303"/>
                  </a:lnTo>
                  <a:lnTo>
                    <a:pt x="80488" y="3974159"/>
                  </a:lnTo>
                  <a:cubicBezTo>
                    <a:pt x="217875" y="4289243"/>
                    <a:pt x="414383" y="4571632"/>
                    <a:pt x="664748" y="4813600"/>
                  </a:cubicBezTo>
                  <a:cubicBezTo>
                    <a:pt x="1169734" y="5301566"/>
                    <a:pt x="1838644" y="5570406"/>
                    <a:pt x="2548087" y="5570406"/>
                  </a:cubicBezTo>
                  <a:cubicBezTo>
                    <a:pt x="2928786" y="5570406"/>
                    <a:pt x="3252156" y="5516996"/>
                    <a:pt x="3536561" y="5407153"/>
                  </a:cubicBezTo>
                  <a:cubicBezTo>
                    <a:pt x="3815366" y="5299438"/>
                    <a:pt x="4067747" y="5132603"/>
                    <a:pt x="4308035" y="4897241"/>
                  </a:cubicBezTo>
                  <a:cubicBezTo>
                    <a:pt x="4475095" y="4733653"/>
                    <a:pt x="4533767" y="4637358"/>
                    <a:pt x="4569038" y="4564802"/>
                  </a:cubicBezTo>
                  <a:cubicBezTo>
                    <a:pt x="4619313" y="4461453"/>
                    <a:pt x="4652792" y="4330784"/>
                    <a:pt x="4699147" y="4149952"/>
                  </a:cubicBezTo>
                  <a:cubicBezTo>
                    <a:pt x="4758491" y="3918846"/>
                    <a:pt x="4839558" y="3602194"/>
                    <a:pt x="5003034" y="3168421"/>
                  </a:cubicBezTo>
                  <a:cubicBezTo>
                    <a:pt x="5103024" y="2902940"/>
                    <a:pt x="5100112" y="2626037"/>
                    <a:pt x="4994189" y="2321590"/>
                  </a:cubicBezTo>
                  <a:cubicBezTo>
                    <a:pt x="4900470" y="2052526"/>
                    <a:pt x="4725460" y="1769129"/>
                    <a:pt x="4487860" y="1501856"/>
                  </a:cubicBezTo>
                  <a:cubicBezTo>
                    <a:pt x="4210285" y="1189683"/>
                    <a:pt x="3933047" y="962832"/>
                    <a:pt x="3640469" y="808425"/>
                  </a:cubicBezTo>
                  <a:cubicBezTo>
                    <a:pt x="3323369" y="641141"/>
                    <a:pt x="2988578" y="559851"/>
                    <a:pt x="2616837" y="559851"/>
                  </a:cubicBezTo>
                  <a:cubicBezTo>
                    <a:pt x="2315413" y="559851"/>
                    <a:pt x="2044110" y="640134"/>
                    <a:pt x="1762952" y="812008"/>
                  </a:cubicBezTo>
                  <a:cubicBezTo>
                    <a:pt x="1472838" y="989593"/>
                    <a:pt x="1197167" y="1250707"/>
                    <a:pt x="939635" y="1502976"/>
                  </a:cubicBezTo>
                  <a:cubicBezTo>
                    <a:pt x="819379" y="1620769"/>
                    <a:pt x="700355" y="1727700"/>
                    <a:pt x="585250" y="1831049"/>
                  </a:cubicBezTo>
                  <a:cubicBezTo>
                    <a:pt x="362317" y="2031140"/>
                    <a:pt x="169840" y="2204022"/>
                    <a:pt x="40403" y="2389556"/>
                  </a:cubicBezTo>
                  <a:lnTo>
                    <a:pt x="0" y="2456747"/>
                  </a:lnTo>
                  <a:lnTo>
                    <a:pt x="0" y="1601114"/>
                  </a:lnTo>
                  <a:lnTo>
                    <a:pt x="93200" y="1513741"/>
                  </a:lnTo>
                  <a:cubicBezTo>
                    <a:pt x="237107" y="1383294"/>
                    <a:pt x="388238" y="1251435"/>
                    <a:pt x="535423" y="1107273"/>
                  </a:cubicBezTo>
                  <a:cubicBezTo>
                    <a:pt x="1124050" y="530627"/>
                    <a:pt x="1718500" y="0"/>
                    <a:pt x="2616837" y="0"/>
                  </a:cubicBezTo>
                  <a:close/>
                </a:path>
              </a:pathLst>
            </a:custGeom>
            <a:gradFill>
              <a:gsLst>
                <a:gs pos="0">
                  <a:srgbClr val="FFFFFF">
                    <a:alpha val="9803"/>
                  </a:srgbClr>
                </a:gs>
                <a:gs pos="2000">
                  <a:srgbClr val="FFFFFF">
                    <a:alpha val="9803"/>
                  </a:srgbClr>
                </a:gs>
                <a:gs pos="54000">
                  <a:srgbClr val="4EA72E">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6" name="Google Shape;306;p17"/>
            <p:cNvSpPr/>
            <p:nvPr/>
          </p:nvSpPr>
          <p:spPr>
            <a:xfrm>
              <a:off x="-19221" y="176241"/>
              <a:ext cx="5517522" cy="6130481"/>
            </a:xfrm>
            <a:custGeom>
              <a:rect b="b" l="l" r="r" t="t"/>
              <a:pathLst>
                <a:path extrusionOk="0" h="6130481" w="5517522">
                  <a:moveTo>
                    <a:pt x="2549095" y="0"/>
                  </a:moveTo>
                  <a:cubicBezTo>
                    <a:pt x="3508568" y="0"/>
                    <a:pt x="4219915" y="463445"/>
                    <a:pt x="4804175" y="1134258"/>
                  </a:cubicBezTo>
                  <a:cubicBezTo>
                    <a:pt x="5291694" y="1694109"/>
                    <a:pt x="5724011" y="2516643"/>
                    <a:pt x="5411838" y="3362353"/>
                  </a:cubicBezTo>
                  <a:cubicBezTo>
                    <a:pt x="4993181" y="4496612"/>
                    <a:pt x="5178268" y="4716633"/>
                    <a:pt x="4601621" y="5293280"/>
                  </a:cubicBezTo>
                  <a:cubicBezTo>
                    <a:pt x="4024863" y="5869926"/>
                    <a:pt x="3361551" y="6130481"/>
                    <a:pt x="2481577" y="6130481"/>
                  </a:cubicBezTo>
                  <a:cubicBezTo>
                    <a:pt x="1609329" y="6130481"/>
                    <a:pt x="818932" y="5780127"/>
                    <a:pt x="243517" y="5212325"/>
                  </a:cubicBezTo>
                  <a:cubicBezTo>
                    <a:pt x="170302" y="5140091"/>
                    <a:pt x="100568" y="5064339"/>
                    <a:pt x="34587" y="4985345"/>
                  </a:cubicBezTo>
                  <a:lnTo>
                    <a:pt x="0" y="4939620"/>
                  </a:lnTo>
                  <a:lnTo>
                    <a:pt x="0" y="3335329"/>
                  </a:lnTo>
                  <a:lnTo>
                    <a:pt x="17141" y="3448738"/>
                  </a:lnTo>
                  <a:cubicBezTo>
                    <a:pt x="50676" y="3613558"/>
                    <a:pt x="100867" y="3774516"/>
                    <a:pt x="167489" y="3930490"/>
                  </a:cubicBezTo>
                  <a:cubicBezTo>
                    <a:pt x="296255" y="4232138"/>
                    <a:pt x="480670" y="4502546"/>
                    <a:pt x="715471" y="4734212"/>
                  </a:cubicBezTo>
                  <a:cubicBezTo>
                    <a:pt x="1188993" y="5201464"/>
                    <a:pt x="1816250" y="5458772"/>
                    <a:pt x="2481689" y="5458772"/>
                  </a:cubicBezTo>
                  <a:cubicBezTo>
                    <a:pt x="3185758" y="5458772"/>
                    <a:pt x="3677755" y="5267191"/>
                    <a:pt x="4126644" y="4818302"/>
                  </a:cubicBezTo>
                  <a:cubicBezTo>
                    <a:pt x="4278363" y="4666583"/>
                    <a:pt x="4329982" y="4580701"/>
                    <a:pt x="4360437" y="4516766"/>
                  </a:cubicBezTo>
                  <a:cubicBezTo>
                    <a:pt x="4404890" y="4423495"/>
                    <a:pt x="4436577" y="4297417"/>
                    <a:pt x="4480357" y="4122855"/>
                  </a:cubicBezTo>
                  <a:cubicBezTo>
                    <a:pt x="4539030" y="3889285"/>
                    <a:pt x="4619425" y="3569275"/>
                    <a:pt x="4781557" y="3129791"/>
                  </a:cubicBezTo>
                  <a:cubicBezTo>
                    <a:pt x="4870238" y="2889503"/>
                    <a:pt x="4867103" y="2637010"/>
                    <a:pt x="4771928" y="2357869"/>
                  </a:cubicBezTo>
                  <a:cubicBezTo>
                    <a:pt x="4684815" y="2102465"/>
                    <a:pt x="4520779" y="1831945"/>
                    <a:pt x="4297510" y="1575533"/>
                  </a:cubicBezTo>
                  <a:cubicBezTo>
                    <a:pt x="4034492" y="1273549"/>
                    <a:pt x="3773266" y="1054983"/>
                    <a:pt x="3498715" y="907071"/>
                  </a:cubicBezTo>
                  <a:cubicBezTo>
                    <a:pt x="3204905" y="748745"/>
                    <a:pt x="2894187" y="671821"/>
                    <a:pt x="2549095" y="671821"/>
                  </a:cubicBezTo>
                  <a:cubicBezTo>
                    <a:pt x="1942553" y="671821"/>
                    <a:pt x="1518298" y="1049273"/>
                    <a:pt x="985319" y="1582475"/>
                  </a:cubicBezTo>
                  <a:cubicBezTo>
                    <a:pt x="865735" y="1702059"/>
                    <a:pt x="748278" y="1809774"/>
                    <a:pt x="634628" y="1913907"/>
                  </a:cubicBezTo>
                  <a:cubicBezTo>
                    <a:pt x="421325" y="2109407"/>
                    <a:pt x="237134" y="2278146"/>
                    <a:pt x="117662" y="2453044"/>
                  </a:cubicBezTo>
                  <a:cubicBezTo>
                    <a:pt x="64756" y="2530415"/>
                    <a:pt x="27022" y="2605799"/>
                    <a:pt x="2515" y="2685494"/>
                  </a:cubicBezTo>
                  <a:lnTo>
                    <a:pt x="0" y="2696965"/>
                  </a:lnTo>
                  <a:lnTo>
                    <a:pt x="0" y="1587383"/>
                  </a:lnTo>
                  <a:lnTo>
                    <a:pt x="76951" y="1513741"/>
                  </a:lnTo>
                  <a:cubicBezTo>
                    <a:pt x="217918" y="1383294"/>
                    <a:pt x="365956" y="1251435"/>
                    <a:pt x="510118" y="1107273"/>
                  </a:cubicBezTo>
                  <a:cubicBezTo>
                    <a:pt x="1086764" y="530627"/>
                    <a:pt x="1669121" y="0"/>
                    <a:pt x="2549095"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7" name="Google Shape;307;p17"/>
            <p:cNvSpPr/>
            <p:nvPr/>
          </p:nvSpPr>
          <p:spPr>
            <a:xfrm>
              <a:off x="-19220" y="176241"/>
              <a:ext cx="5517475" cy="6130481"/>
            </a:xfrm>
            <a:custGeom>
              <a:rect b="b" l="l" r="r" t="t"/>
              <a:pathLst>
                <a:path extrusionOk="0" h="6130481" w="5517475">
                  <a:moveTo>
                    <a:pt x="2549095" y="0"/>
                  </a:moveTo>
                  <a:cubicBezTo>
                    <a:pt x="3508568" y="0"/>
                    <a:pt x="4219915" y="463445"/>
                    <a:pt x="4804175" y="1134258"/>
                  </a:cubicBezTo>
                  <a:cubicBezTo>
                    <a:pt x="5291694" y="1694109"/>
                    <a:pt x="5723899" y="2516643"/>
                    <a:pt x="5411838" y="3362353"/>
                  </a:cubicBezTo>
                  <a:cubicBezTo>
                    <a:pt x="4993181" y="4496612"/>
                    <a:pt x="5178268" y="4716633"/>
                    <a:pt x="4601621" y="5293280"/>
                  </a:cubicBezTo>
                  <a:cubicBezTo>
                    <a:pt x="4024863" y="5869926"/>
                    <a:pt x="3361551" y="6130481"/>
                    <a:pt x="2481577" y="6130481"/>
                  </a:cubicBezTo>
                  <a:cubicBezTo>
                    <a:pt x="1609329" y="6130481"/>
                    <a:pt x="818932" y="5780127"/>
                    <a:pt x="243517" y="5212325"/>
                  </a:cubicBezTo>
                  <a:cubicBezTo>
                    <a:pt x="170302" y="5140091"/>
                    <a:pt x="100568" y="5064339"/>
                    <a:pt x="34587" y="4985345"/>
                  </a:cubicBezTo>
                  <a:lnTo>
                    <a:pt x="0" y="4939620"/>
                  </a:lnTo>
                  <a:lnTo>
                    <a:pt x="0" y="3799573"/>
                  </a:lnTo>
                  <a:lnTo>
                    <a:pt x="64364" y="3974159"/>
                  </a:lnTo>
                  <a:cubicBezTo>
                    <a:pt x="198841" y="4289243"/>
                    <a:pt x="391429" y="4571632"/>
                    <a:pt x="636644" y="4813600"/>
                  </a:cubicBezTo>
                  <a:cubicBezTo>
                    <a:pt x="1131328" y="5301566"/>
                    <a:pt x="1786578" y="5570406"/>
                    <a:pt x="2481577" y="5570406"/>
                  </a:cubicBezTo>
                  <a:cubicBezTo>
                    <a:pt x="2854550" y="5570406"/>
                    <a:pt x="3171314" y="5516996"/>
                    <a:pt x="3449896" y="5407153"/>
                  </a:cubicBezTo>
                  <a:cubicBezTo>
                    <a:pt x="3723103" y="5299438"/>
                    <a:pt x="3970333" y="5132603"/>
                    <a:pt x="4205695" y="4897241"/>
                  </a:cubicBezTo>
                  <a:cubicBezTo>
                    <a:pt x="4369395" y="4733653"/>
                    <a:pt x="4426836" y="4637358"/>
                    <a:pt x="4461434" y="4564802"/>
                  </a:cubicBezTo>
                  <a:cubicBezTo>
                    <a:pt x="4510701" y="4461453"/>
                    <a:pt x="4543509" y="4330784"/>
                    <a:pt x="4588969" y="4149952"/>
                  </a:cubicBezTo>
                  <a:cubicBezTo>
                    <a:pt x="4646969" y="3918846"/>
                    <a:pt x="4726468" y="3602194"/>
                    <a:pt x="4886585" y="3168421"/>
                  </a:cubicBezTo>
                  <a:cubicBezTo>
                    <a:pt x="4984560" y="2902940"/>
                    <a:pt x="4981760" y="2626037"/>
                    <a:pt x="4877964" y="2321590"/>
                  </a:cubicBezTo>
                  <a:cubicBezTo>
                    <a:pt x="4786260" y="2052526"/>
                    <a:pt x="4614834" y="1769129"/>
                    <a:pt x="4382048" y="1501856"/>
                  </a:cubicBezTo>
                  <a:cubicBezTo>
                    <a:pt x="4110072" y="1189683"/>
                    <a:pt x="3838544" y="962832"/>
                    <a:pt x="3551900" y="808425"/>
                  </a:cubicBezTo>
                  <a:cubicBezTo>
                    <a:pt x="3241183" y="641141"/>
                    <a:pt x="2913222" y="559851"/>
                    <a:pt x="2549095" y="559851"/>
                  </a:cubicBezTo>
                  <a:cubicBezTo>
                    <a:pt x="2253830" y="559851"/>
                    <a:pt x="1988013" y="640134"/>
                    <a:pt x="1712566" y="812008"/>
                  </a:cubicBezTo>
                  <a:cubicBezTo>
                    <a:pt x="1428385" y="989593"/>
                    <a:pt x="1158313" y="1250707"/>
                    <a:pt x="906044" y="1502976"/>
                  </a:cubicBezTo>
                  <a:cubicBezTo>
                    <a:pt x="788140" y="1620769"/>
                    <a:pt x="671579" y="1727700"/>
                    <a:pt x="558825" y="1831049"/>
                  </a:cubicBezTo>
                  <a:cubicBezTo>
                    <a:pt x="340371" y="2031140"/>
                    <a:pt x="151813" y="2204022"/>
                    <a:pt x="25063" y="2389556"/>
                  </a:cubicBezTo>
                  <a:lnTo>
                    <a:pt x="0" y="2432109"/>
                  </a:lnTo>
                  <a:lnTo>
                    <a:pt x="0" y="1587383"/>
                  </a:lnTo>
                  <a:lnTo>
                    <a:pt x="76951" y="1513741"/>
                  </a:lnTo>
                  <a:cubicBezTo>
                    <a:pt x="217918" y="1383294"/>
                    <a:pt x="365956" y="1251435"/>
                    <a:pt x="510118" y="1107273"/>
                  </a:cubicBezTo>
                  <a:cubicBezTo>
                    <a:pt x="1086764" y="530627"/>
                    <a:pt x="1669121" y="0"/>
                    <a:pt x="2549095"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8" name="Google Shape;308;p17"/>
            <p:cNvSpPr/>
            <p:nvPr/>
          </p:nvSpPr>
          <p:spPr>
            <a:xfrm>
              <a:off x="-19221" y="0"/>
              <a:ext cx="5646974" cy="6483075"/>
            </a:xfrm>
            <a:custGeom>
              <a:rect b="b" l="l" r="r" t="t"/>
              <a:pathLst>
                <a:path extrusionOk="0" h="6483075" w="5646974">
                  <a:moveTo>
                    <a:pt x="2405773" y="0"/>
                  </a:moveTo>
                  <a:cubicBezTo>
                    <a:pt x="4195841" y="0"/>
                    <a:pt x="5646974" y="1451246"/>
                    <a:pt x="5646974" y="3241538"/>
                  </a:cubicBezTo>
                  <a:cubicBezTo>
                    <a:pt x="5646974" y="5031830"/>
                    <a:pt x="4195841" y="6483075"/>
                    <a:pt x="2405773" y="6483075"/>
                  </a:cubicBezTo>
                  <a:cubicBezTo>
                    <a:pt x="1510739" y="6483075"/>
                    <a:pt x="700439" y="6120264"/>
                    <a:pt x="113897" y="5533666"/>
                  </a:cubicBezTo>
                  <a:lnTo>
                    <a:pt x="0" y="5408336"/>
                  </a:lnTo>
                  <a:lnTo>
                    <a:pt x="0" y="4983659"/>
                  </a:lnTo>
                  <a:lnTo>
                    <a:pt x="155731" y="5176047"/>
                  </a:lnTo>
                  <a:cubicBezTo>
                    <a:pt x="417742" y="5469073"/>
                    <a:pt x="741224" y="5704211"/>
                    <a:pt x="1093706" y="5866903"/>
                  </a:cubicBezTo>
                  <a:cubicBezTo>
                    <a:pt x="1269947" y="5948418"/>
                    <a:pt x="1453018" y="6013137"/>
                    <a:pt x="1639673" y="6059940"/>
                  </a:cubicBezTo>
                  <a:lnTo>
                    <a:pt x="1709990" y="6076287"/>
                  </a:lnTo>
                  <a:cubicBezTo>
                    <a:pt x="1733504" y="6081550"/>
                    <a:pt x="1756570" y="6088156"/>
                    <a:pt x="1780307" y="6091963"/>
                  </a:cubicBezTo>
                  <a:lnTo>
                    <a:pt x="1851072" y="6105176"/>
                  </a:lnTo>
                  <a:lnTo>
                    <a:pt x="1886455" y="6111782"/>
                  </a:lnTo>
                  <a:cubicBezTo>
                    <a:pt x="1898212" y="6114021"/>
                    <a:pt x="1909969" y="6116373"/>
                    <a:pt x="1921949" y="6117716"/>
                  </a:cubicBezTo>
                  <a:cubicBezTo>
                    <a:pt x="1969425" y="6124323"/>
                    <a:pt x="2016676" y="6131489"/>
                    <a:pt x="2064152" y="6137647"/>
                  </a:cubicBezTo>
                  <a:cubicBezTo>
                    <a:pt x="2111851" y="6141790"/>
                    <a:pt x="2159438" y="6146381"/>
                    <a:pt x="2206914" y="6151195"/>
                  </a:cubicBezTo>
                  <a:lnTo>
                    <a:pt x="2350011" y="6158250"/>
                  </a:lnTo>
                  <a:cubicBezTo>
                    <a:pt x="2397711" y="6159593"/>
                    <a:pt x="2445410" y="6159146"/>
                    <a:pt x="2493109" y="6159705"/>
                  </a:cubicBezTo>
                  <a:cubicBezTo>
                    <a:pt x="2589068" y="6158137"/>
                    <a:pt x="2685922" y="6154666"/>
                    <a:pt x="2781321" y="6147277"/>
                  </a:cubicBezTo>
                  <a:cubicBezTo>
                    <a:pt x="2972566" y="6132944"/>
                    <a:pt x="3161348" y="6105288"/>
                    <a:pt x="3345091" y="6060276"/>
                  </a:cubicBezTo>
                  <a:cubicBezTo>
                    <a:pt x="3528834" y="6015375"/>
                    <a:pt x="3707539" y="5952785"/>
                    <a:pt x="3878853" y="5871718"/>
                  </a:cubicBezTo>
                  <a:cubicBezTo>
                    <a:pt x="4050167" y="5790428"/>
                    <a:pt x="4213084" y="5689318"/>
                    <a:pt x="4367267" y="5573093"/>
                  </a:cubicBezTo>
                  <a:lnTo>
                    <a:pt x="4424484" y="5528529"/>
                  </a:lnTo>
                  <a:cubicBezTo>
                    <a:pt x="4443631" y="5513637"/>
                    <a:pt x="4463113" y="5499193"/>
                    <a:pt x="4481252" y="5483069"/>
                  </a:cubicBezTo>
                  <a:lnTo>
                    <a:pt x="4536790" y="5435818"/>
                  </a:lnTo>
                  <a:cubicBezTo>
                    <a:pt x="4555265" y="5419918"/>
                    <a:pt x="4574188" y="5404466"/>
                    <a:pt x="4591543" y="5387671"/>
                  </a:cubicBezTo>
                  <a:cubicBezTo>
                    <a:pt x="4662980" y="5321944"/>
                    <a:pt x="4733074" y="5254650"/>
                    <a:pt x="4794209" y="5181198"/>
                  </a:cubicBezTo>
                  <a:cubicBezTo>
                    <a:pt x="4857808" y="5109089"/>
                    <a:pt x="4910434" y="5029926"/>
                    <a:pt x="4956678" y="4945836"/>
                  </a:cubicBezTo>
                  <a:cubicBezTo>
                    <a:pt x="4967651" y="4924450"/>
                    <a:pt x="4978624" y="4903064"/>
                    <a:pt x="4989262" y="4881453"/>
                  </a:cubicBezTo>
                  <a:lnTo>
                    <a:pt x="5017814" y="4814607"/>
                  </a:lnTo>
                  <a:cubicBezTo>
                    <a:pt x="5027891" y="4792549"/>
                    <a:pt x="5035393" y="4769035"/>
                    <a:pt x="5044127" y="4746193"/>
                  </a:cubicBezTo>
                  <a:cubicBezTo>
                    <a:pt x="5052636" y="4723128"/>
                    <a:pt x="5061146" y="4700174"/>
                    <a:pt x="5068425" y="4676436"/>
                  </a:cubicBezTo>
                  <a:cubicBezTo>
                    <a:pt x="5099552" y="4582717"/>
                    <a:pt x="5126985" y="4486422"/>
                    <a:pt x="5154641" y="4390352"/>
                  </a:cubicBezTo>
                  <a:lnTo>
                    <a:pt x="5196854" y="4246134"/>
                  </a:lnTo>
                  <a:lnTo>
                    <a:pt x="5240299" y="4102140"/>
                  </a:lnTo>
                  <a:cubicBezTo>
                    <a:pt x="5299195" y="3910560"/>
                    <a:pt x="5364697" y="3721330"/>
                    <a:pt x="5432440" y="3532884"/>
                  </a:cubicBezTo>
                  <a:cubicBezTo>
                    <a:pt x="5500294" y="3346902"/>
                    <a:pt x="5533549" y="3148714"/>
                    <a:pt x="5528846" y="2951647"/>
                  </a:cubicBezTo>
                  <a:cubicBezTo>
                    <a:pt x="5526831" y="2853113"/>
                    <a:pt x="5515409" y="2755027"/>
                    <a:pt x="5495927" y="2658733"/>
                  </a:cubicBezTo>
                  <a:cubicBezTo>
                    <a:pt x="5491112" y="2634659"/>
                    <a:pt x="5486297" y="2610585"/>
                    <a:pt x="5480027" y="2586848"/>
                  </a:cubicBezTo>
                  <a:cubicBezTo>
                    <a:pt x="5474205" y="2562998"/>
                    <a:pt x="5468718" y="2539036"/>
                    <a:pt x="5461328" y="2515635"/>
                  </a:cubicBezTo>
                  <a:cubicBezTo>
                    <a:pt x="5454386" y="2492009"/>
                    <a:pt x="5447668" y="2468495"/>
                    <a:pt x="5439605" y="2445317"/>
                  </a:cubicBezTo>
                  <a:cubicBezTo>
                    <a:pt x="5431879" y="2422028"/>
                    <a:pt x="5424378" y="2398738"/>
                    <a:pt x="5415532" y="2375896"/>
                  </a:cubicBezTo>
                  <a:cubicBezTo>
                    <a:pt x="5347790" y="2191817"/>
                    <a:pt x="5254071" y="2018599"/>
                    <a:pt x="5144564" y="1857138"/>
                  </a:cubicBezTo>
                  <a:cubicBezTo>
                    <a:pt x="5034946" y="1695565"/>
                    <a:pt x="4909762" y="1545301"/>
                    <a:pt x="4774838" y="1405450"/>
                  </a:cubicBezTo>
                  <a:cubicBezTo>
                    <a:pt x="4638907" y="1265040"/>
                    <a:pt x="4496145" y="1132131"/>
                    <a:pt x="4345769" y="1012323"/>
                  </a:cubicBezTo>
                  <a:cubicBezTo>
                    <a:pt x="4270749" y="952195"/>
                    <a:pt x="4194273" y="894642"/>
                    <a:pt x="4115334" y="841344"/>
                  </a:cubicBezTo>
                  <a:cubicBezTo>
                    <a:pt x="4037067" y="787263"/>
                    <a:pt x="3956336" y="737548"/>
                    <a:pt x="3874038" y="691528"/>
                  </a:cubicBezTo>
                  <a:cubicBezTo>
                    <a:pt x="3709554" y="599712"/>
                    <a:pt x="3537792" y="523349"/>
                    <a:pt x="3359535" y="468819"/>
                  </a:cubicBezTo>
                  <a:cubicBezTo>
                    <a:pt x="3181278" y="414514"/>
                    <a:pt x="2997311" y="380699"/>
                    <a:pt x="2811105" y="366031"/>
                  </a:cubicBezTo>
                  <a:cubicBezTo>
                    <a:pt x="2787703" y="364575"/>
                    <a:pt x="2764525" y="362448"/>
                    <a:pt x="2741124" y="361440"/>
                  </a:cubicBezTo>
                  <a:lnTo>
                    <a:pt x="2671030" y="358417"/>
                  </a:lnTo>
                  <a:lnTo>
                    <a:pt x="2600713" y="357521"/>
                  </a:lnTo>
                  <a:cubicBezTo>
                    <a:pt x="2577087" y="356961"/>
                    <a:pt x="2554805" y="358305"/>
                    <a:pt x="2531739" y="358529"/>
                  </a:cubicBezTo>
                  <a:cubicBezTo>
                    <a:pt x="2440259" y="360992"/>
                    <a:pt x="2349564" y="370285"/>
                    <a:pt x="2259988" y="385289"/>
                  </a:cubicBezTo>
                  <a:cubicBezTo>
                    <a:pt x="2080723" y="415521"/>
                    <a:pt x="1906945" y="473634"/>
                    <a:pt x="1740670" y="553917"/>
                  </a:cubicBezTo>
                  <a:cubicBezTo>
                    <a:pt x="1574506" y="634647"/>
                    <a:pt x="1415844" y="737100"/>
                    <a:pt x="1264124" y="853549"/>
                  </a:cubicBezTo>
                  <a:cubicBezTo>
                    <a:pt x="1112181" y="969886"/>
                    <a:pt x="966508" y="1099212"/>
                    <a:pt x="823074" y="1234136"/>
                  </a:cubicBezTo>
                  <a:cubicBezTo>
                    <a:pt x="787131" y="1267951"/>
                    <a:pt x="751413" y="1301990"/>
                    <a:pt x="715694" y="1336252"/>
                  </a:cubicBezTo>
                  <a:lnTo>
                    <a:pt x="606859" y="1440945"/>
                  </a:lnTo>
                  <a:cubicBezTo>
                    <a:pt x="532623" y="1511374"/>
                    <a:pt x="457267" y="1579452"/>
                    <a:pt x="382023" y="1646074"/>
                  </a:cubicBezTo>
                  <a:lnTo>
                    <a:pt x="158531" y="1843813"/>
                  </a:lnTo>
                  <a:lnTo>
                    <a:pt x="0" y="1991775"/>
                  </a:lnTo>
                  <a:lnTo>
                    <a:pt x="0" y="1074740"/>
                  </a:lnTo>
                  <a:lnTo>
                    <a:pt x="113897" y="949410"/>
                  </a:lnTo>
                  <a:cubicBezTo>
                    <a:pt x="700439" y="362812"/>
                    <a:pt x="1510739" y="0"/>
                    <a:pt x="2405773" y="0"/>
                  </a:cubicBezTo>
                  <a:close/>
                </a:path>
              </a:pathLst>
            </a:custGeom>
            <a:gradFill>
              <a:gsLst>
                <a:gs pos="0">
                  <a:srgbClr val="FFFFFF">
                    <a:alpha val="9803"/>
                  </a:srgbClr>
                </a:gs>
                <a:gs pos="2000">
                  <a:srgbClr val="FFFFFF">
                    <a:alpha val="9803"/>
                  </a:srgbClr>
                </a:gs>
                <a:gs pos="16000">
                  <a:srgbClr val="4EA72E">
                    <a:alpha val="9803"/>
                  </a:srgbClr>
                </a:gs>
                <a:gs pos="74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09" name="Google Shape;309;p17"/>
          <p:cNvSpPr txBox="1"/>
          <p:nvPr>
            <p:ph type="title"/>
          </p:nvPr>
        </p:nvSpPr>
        <p:spPr>
          <a:xfrm>
            <a:off x="804672" y="2053641"/>
            <a:ext cx="3669161" cy="2760098"/>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Arial"/>
              <a:buNone/>
            </a:pPr>
            <a:r>
              <a:rPr b="1" i="0" lang="en-US" sz="4000">
                <a:solidFill>
                  <a:schemeClr val="dk2"/>
                </a:solidFill>
                <a:latin typeface="Arial"/>
                <a:ea typeface="Arial"/>
                <a:cs typeface="Arial"/>
                <a:sym typeface="Arial"/>
              </a:rPr>
              <a:t>Scan the reading text</a:t>
            </a:r>
            <a:r>
              <a:rPr b="1" lang="en-US" sz="4000">
                <a:solidFill>
                  <a:schemeClr val="dk2"/>
                </a:solidFill>
                <a:latin typeface="Arial"/>
                <a:ea typeface="Arial"/>
                <a:cs typeface="Arial"/>
                <a:sym typeface="Arial"/>
              </a:rPr>
              <a:t> and look for key words or specific details mentioned in the question.</a:t>
            </a:r>
            <a:endParaRPr sz="4000">
              <a:solidFill>
                <a:schemeClr val="dk2"/>
              </a:solidFill>
            </a:endParaRPr>
          </a:p>
        </p:txBody>
      </p:sp>
      <p:sp>
        <p:nvSpPr>
          <p:cNvPr id="310" name="Google Shape;310;p17"/>
          <p:cNvSpPr txBox="1"/>
          <p:nvPr>
            <p:ph idx="1" type="body"/>
          </p:nvPr>
        </p:nvSpPr>
        <p:spPr>
          <a:xfrm>
            <a:off x="6090574" y="792439"/>
            <a:ext cx="5306084" cy="5768616"/>
          </a:xfrm>
          <a:prstGeom prst="rect">
            <a:avLst/>
          </a:prstGeom>
          <a:noFill/>
          <a:ln>
            <a:noFill/>
          </a:ln>
        </p:spPr>
        <p:txBody>
          <a:bodyPr anchorCtr="0" anchor="ctr" bIns="45700" lIns="91425" spcFirstLastPara="1" rIns="91425" wrap="square" tIns="45700">
            <a:normAutofit lnSpcReduction="10000"/>
          </a:bodyPr>
          <a:lstStyle/>
          <a:p>
            <a:pPr indent="0" lvl="0" marL="0" rtl="0" algn="l">
              <a:lnSpc>
                <a:spcPct val="90000"/>
              </a:lnSpc>
              <a:spcBef>
                <a:spcPts val="0"/>
              </a:spcBef>
              <a:spcAft>
                <a:spcPts val="0"/>
              </a:spcAft>
              <a:buClr>
                <a:schemeClr val="dk2"/>
              </a:buClr>
              <a:buSzPts val="1800"/>
              <a:buNone/>
            </a:pPr>
            <a:r>
              <a:rPr b="1" i="0" lang="en-US" sz="1800">
                <a:solidFill>
                  <a:schemeClr val="dk2"/>
                </a:solidFill>
                <a:latin typeface="Arial"/>
                <a:ea typeface="Arial"/>
                <a:cs typeface="Arial"/>
                <a:sym typeface="Arial"/>
              </a:rPr>
              <a:t>Underline/Highlight the keywords in the question</a:t>
            </a:r>
            <a:endParaRPr/>
          </a:p>
          <a:p>
            <a:pPr indent="-228600" lvl="0" marL="228600" rtl="0" algn="l">
              <a:lnSpc>
                <a:spcPct val="90000"/>
              </a:lnSpc>
              <a:spcBef>
                <a:spcPts val="1000"/>
              </a:spcBef>
              <a:spcAft>
                <a:spcPts val="0"/>
              </a:spcAft>
              <a:buClr>
                <a:schemeClr val="dk2"/>
              </a:buClr>
              <a:buSzPts val="1800"/>
              <a:buChar char="◎"/>
            </a:pPr>
            <a:r>
              <a:rPr b="0" i="0" lang="en-US" sz="1800">
                <a:solidFill>
                  <a:schemeClr val="dk2"/>
                </a:solidFill>
                <a:latin typeface="Arial"/>
                <a:ea typeface="Arial"/>
                <a:cs typeface="Arial"/>
                <a:sym typeface="Arial"/>
              </a:rPr>
              <a:t>You should know what you are looking for in the passage: the keywords mentioned in the question. Underline them so you can remember what they are.</a:t>
            </a:r>
            <a:endParaRPr/>
          </a:p>
          <a:p>
            <a:pPr indent="0" lvl="0" marL="0" rtl="0" algn="l">
              <a:lnSpc>
                <a:spcPct val="90000"/>
              </a:lnSpc>
              <a:spcBef>
                <a:spcPts val="1000"/>
              </a:spcBef>
              <a:spcAft>
                <a:spcPts val="0"/>
              </a:spcAft>
              <a:buClr>
                <a:schemeClr val="dk2"/>
              </a:buClr>
              <a:buSzPts val="1800"/>
              <a:buNone/>
            </a:pPr>
            <a:r>
              <a:rPr b="1" i="0" lang="en-US" sz="1800">
                <a:solidFill>
                  <a:schemeClr val="dk2"/>
                </a:solidFill>
                <a:latin typeface="Arial"/>
                <a:ea typeface="Arial"/>
                <a:cs typeface="Arial"/>
                <a:sym typeface="Arial"/>
              </a:rPr>
              <a:t>Underline/Highlight the keywords within the text</a:t>
            </a:r>
            <a:endParaRPr/>
          </a:p>
          <a:p>
            <a:pPr indent="-228600" lvl="0" marL="228600" rtl="0" algn="l">
              <a:lnSpc>
                <a:spcPct val="90000"/>
              </a:lnSpc>
              <a:spcBef>
                <a:spcPts val="1000"/>
              </a:spcBef>
              <a:spcAft>
                <a:spcPts val="0"/>
              </a:spcAft>
              <a:buClr>
                <a:schemeClr val="dk2"/>
              </a:buClr>
              <a:buSzPts val="1800"/>
              <a:buChar char="◎"/>
            </a:pPr>
            <a:r>
              <a:rPr b="0" i="0" lang="en-US" sz="1800">
                <a:solidFill>
                  <a:schemeClr val="dk2"/>
                </a:solidFill>
                <a:latin typeface="Arial"/>
                <a:ea typeface="Arial"/>
                <a:cs typeface="Arial"/>
                <a:sym typeface="Arial"/>
              </a:rPr>
              <a:t>Scan the passage with your eyes to find the keywords you underlined earlier. You can also move your finger or pencil on the paper if you are used to it. You can’t do it on the computer screen, but you can move the cursor if that helps you.</a:t>
            </a:r>
            <a:endParaRPr/>
          </a:p>
          <a:p>
            <a:pPr indent="0" lvl="0" marL="0" rtl="0" algn="l">
              <a:lnSpc>
                <a:spcPct val="90000"/>
              </a:lnSpc>
              <a:spcBef>
                <a:spcPts val="1000"/>
              </a:spcBef>
              <a:spcAft>
                <a:spcPts val="0"/>
              </a:spcAft>
              <a:buClr>
                <a:schemeClr val="dk2"/>
              </a:buClr>
              <a:buSzPts val="1800"/>
              <a:buNone/>
            </a:pPr>
            <a:r>
              <a:rPr b="1" i="0" lang="en-US" sz="1800">
                <a:solidFill>
                  <a:schemeClr val="dk2"/>
                </a:solidFill>
                <a:latin typeface="Arial"/>
                <a:ea typeface="Arial"/>
                <a:cs typeface="Arial"/>
                <a:sym typeface="Arial"/>
              </a:rPr>
              <a:t>Skim the text before and after each keyword</a:t>
            </a:r>
            <a:endParaRPr/>
          </a:p>
          <a:p>
            <a:pPr indent="-228600" lvl="0" marL="228600" rtl="0" algn="l">
              <a:lnSpc>
                <a:spcPct val="90000"/>
              </a:lnSpc>
              <a:spcBef>
                <a:spcPts val="1000"/>
              </a:spcBef>
              <a:spcAft>
                <a:spcPts val="0"/>
              </a:spcAft>
              <a:buClr>
                <a:schemeClr val="dk2"/>
              </a:buClr>
              <a:buSzPts val="1800"/>
              <a:buChar char="◎"/>
            </a:pPr>
            <a:r>
              <a:rPr b="0" i="0" lang="en-US" sz="1800">
                <a:solidFill>
                  <a:schemeClr val="dk2"/>
                </a:solidFill>
                <a:latin typeface="Arial"/>
                <a:ea typeface="Arial"/>
                <a:cs typeface="Arial"/>
                <a:sym typeface="Arial"/>
              </a:rPr>
              <a:t>This is to narrow down your options. You just need to read the sentences around each underlined keyword in the passage and compare them to the question. Once the obviously wrong answers have been crossed out, you are often left with a couple of options to choose from.</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xEl>
                                              <p:pRg end="0" st="0"/>
                                            </p:txEl>
                                          </p:spTgt>
                                        </p:tgtEl>
                                        <p:attrNameLst>
                                          <p:attrName>style.visibility</p:attrName>
                                        </p:attrNameLst>
                                      </p:cBhvr>
                                      <p:to>
                                        <p:strVal val="visible"/>
                                      </p:to>
                                    </p:set>
                                    <p:animEffect filter="fade" transition="in">
                                      <p:cBhvr>
                                        <p:cTn dur="1000"/>
                                        <p:tgtEl>
                                          <p:spTgt spid="31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xEl>
                                              <p:pRg end="1" st="1"/>
                                            </p:txEl>
                                          </p:spTgt>
                                        </p:tgtEl>
                                        <p:attrNameLst>
                                          <p:attrName>style.visibility</p:attrName>
                                        </p:attrNameLst>
                                      </p:cBhvr>
                                      <p:to>
                                        <p:strVal val="visible"/>
                                      </p:to>
                                    </p:set>
                                    <p:animEffect filter="fade" transition="in">
                                      <p:cBhvr>
                                        <p:cTn dur="1000"/>
                                        <p:tgtEl>
                                          <p:spTgt spid="31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xEl>
                                              <p:pRg end="2" st="2"/>
                                            </p:txEl>
                                          </p:spTgt>
                                        </p:tgtEl>
                                        <p:attrNameLst>
                                          <p:attrName>style.visibility</p:attrName>
                                        </p:attrNameLst>
                                      </p:cBhvr>
                                      <p:to>
                                        <p:strVal val="visible"/>
                                      </p:to>
                                    </p:set>
                                    <p:animEffect filter="fade" transition="in">
                                      <p:cBhvr>
                                        <p:cTn dur="1000"/>
                                        <p:tgtEl>
                                          <p:spTgt spid="31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xEl>
                                              <p:pRg end="3" st="3"/>
                                            </p:txEl>
                                          </p:spTgt>
                                        </p:tgtEl>
                                        <p:attrNameLst>
                                          <p:attrName>style.visibility</p:attrName>
                                        </p:attrNameLst>
                                      </p:cBhvr>
                                      <p:to>
                                        <p:strVal val="visible"/>
                                      </p:to>
                                    </p:set>
                                    <p:animEffect filter="fade" transition="in">
                                      <p:cBhvr>
                                        <p:cTn dur="1000"/>
                                        <p:tgtEl>
                                          <p:spTgt spid="31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xEl>
                                              <p:pRg end="4" st="4"/>
                                            </p:txEl>
                                          </p:spTgt>
                                        </p:tgtEl>
                                        <p:attrNameLst>
                                          <p:attrName>style.visibility</p:attrName>
                                        </p:attrNameLst>
                                      </p:cBhvr>
                                      <p:to>
                                        <p:strVal val="visible"/>
                                      </p:to>
                                    </p:set>
                                    <p:animEffect filter="fade" transition="in">
                                      <p:cBhvr>
                                        <p:cTn dur="1000"/>
                                        <p:tgtEl>
                                          <p:spTgt spid="31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xEl>
                                              <p:pRg end="5" st="5"/>
                                            </p:txEl>
                                          </p:spTgt>
                                        </p:tgtEl>
                                        <p:attrNameLst>
                                          <p:attrName>style.visibility</p:attrName>
                                        </p:attrNameLst>
                                      </p:cBhvr>
                                      <p:to>
                                        <p:strVal val="visible"/>
                                      </p:to>
                                    </p:set>
                                    <p:animEffect filter="fade" transition="in">
                                      <p:cBhvr>
                                        <p:cTn dur="1000"/>
                                        <p:tgtEl>
                                          <p:spTgt spid="310">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g375e1ebf41a_0_94"/>
          <p:cNvPicPr preferRelativeResize="0"/>
          <p:nvPr/>
        </p:nvPicPr>
        <p:blipFill>
          <a:blip r:embed="rId3">
            <a:alphaModFix/>
          </a:blip>
          <a:stretch>
            <a:fillRect/>
          </a:stretch>
        </p:blipFill>
        <p:spPr>
          <a:xfrm>
            <a:off x="2071000" y="1136800"/>
            <a:ext cx="8050001" cy="4584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0" name="Shape 100"/>
        <p:cNvGrpSpPr/>
        <p:nvPr/>
      </p:nvGrpSpPr>
      <p:grpSpPr>
        <a:xfrm>
          <a:off x="0" y="0"/>
          <a:ext cx="0" cy="0"/>
          <a:chOff x="0" y="0"/>
          <a:chExt cx="0" cy="0"/>
        </a:xfrm>
      </p:grpSpPr>
      <p:sp>
        <p:nvSpPr>
          <p:cNvPr id="101" name="Google Shape;101;p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2" name="Google Shape;102;p2"/>
          <p:cNvSpPr/>
          <p:nvPr/>
        </p:nvSpPr>
        <p:spPr>
          <a:xfrm>
            <a:off x="305" y="0"/>
            <a:ext cx="121917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3" name="Google Shape;103;p2"/>
          <p:cNvSpPr txBox="1"/>
          <p:nvPr>
            <p:ph type="title"/>
          </p:nvPr>
        </p:nvSpPr>
        <p:spPr>
          <a:xfrm>
            <a:off x="804672" y="802955"/>
            <a:ext cx="4977976" cy="14540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3600"/>
              <a:buFont typeface="Arial"/>
              <a:buNone/>
            </a:pPr>
            <a:r>
              <a:rPr b="1" i="0" lang="en-US" sz="3600" u="none" strike="noStrike">
                <a:solidFill>
                  <a:schemeClr val="dk2"/>
                </a:solidFill>
                <a:latin typeface="Arial"/>
                <a:ea typeface="Arial"/>
                <a:cs typeface="Arial"/>
                <a:sym typeface="Arial"/>
              </a:rPr>
              <a:t>Before Reading</a:t>
            </a:r>
            <a:endParaRPr sz="3600">
              <a:solidFill>
                <a:schemeClr val="dk2"/>
              </a:solidFill>
            </a:endParaRPr>
          </a:p>
        </p:txBody>
      </p:sp>
      <p:sp>
        <p:nvSpPr>
          <p:cNvPr id="104" name="Google Shape;104;p2"/>
          <p:cNvSpPr txBox="1"/>
          <p:nvPr>
            <p:ph idx="1" type="body"/>
          </p:nvPr>
        </p:nvSpPr>
        <p:spPr>
          <a:xfrm>
            <a:off x="289455" y="2336385"/>
            <a:ext cx="8444642" cy="301138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2400"/>
              <a:buNone/>
            </a:pPr>
            <a:r>
              <a:rPr b="1" i="0" lang="en-US" sz="2400" u="none" strike="noStrike">
                <a:solidFill>
                  <a:schemeClr val="dk2"/>
                </a:solidFill>
                <a:latin typeface="Arial"/>
                <a:ea typeface="Arial"/>
                <a:cs typeface="Arial"/>
                <a:sym typeface="Arial"/>
              </a:rPr>
              <a:t>What can I ask myself to help me understand the text?</a:t>
            </a:r>
            <a:endParaRPr/>
          </a:p>
          <a:p>
            <a:pPr indent="0" lvl="0" marL="0" rtl="0" algn="l">
              <a:lnSpc>
                <a:spcPct val="90000"/>
              </a:lnSpc>
              <a:spcBef>
                <a:spcPts val="1000"/>
              </a:spcBef>
              <a:spcAft>
                <a:spcPts val="0"/>
              </a:spcAft>
              <a:buClr>
                <a:schemeClr val="dk1"/>
              </a:buClr>
              <a:buSzPts val="2400"/>
              <a:buNone/>
            </a:pPr>
            <a:r>
              <a:t/>
            </a:r>
            <a:endParaRPr b="1" i="0" sz="2400" u="none" strike="noStrike">
              <a:solidFill>
                <a:schemeClr val="dk2"/>
              </a:solidFill>
              <a:latin typeface="Arial"/>
              <a:ea typeface="Arial"/>
              <a:cs typeface="Arial"/>
              <a:sym typeface="Arial"/>
            </a:endParaRPr>
          </a:p>
          <a:p>
            <a:pPr indent="0" lvl="1" marL="457200" rtl="0" algn="l">
              <a:lnSpc>
                <a:spcPct val="90000"/>
              </a:lnSpc>
              <a:spcBef>
                <a:spcPts val="500"/>
              </a:spcBef>
              <a:spcAft>
                <a:spcPts val="0"/>
              </a:spcAft>
              <a:buClr>
                <a:schemeClr val="dk2"/>
              </a:buClr>
              <a:buSzPts val="2000"/>
              <a:buNone/>
            </a:pPr>
            <a:r>
              <a:rPr b="0" i="0" lang="en-US" sz="2000" u="none" strike="noStrike">
                <a:solidFill>
                  <a:schemeClr val="dk2"/>
                </a:solidFill>
                <a:latin typeface="Noto Sans Symbols"/>
                <a:ea typeface="Noto Sans Symbols"/>
                <a:cs typeface="Noto Sans Symbols"/>
                <a:sym typeface="Noto Sans Symbols"/>
              </a:rPr>
              <a:t>• </a:t>
            </a:r>
            <a:r>
              <a:rPr b="0" i="0" lang="en-US" sz="2000" u="none" strike="noStrike">
                <a:solidFill>
                  <a:schemeClr val="dk2"/>
                </a:solidFill>
                <a:latin typeface="Arial"/>
                <a:ea typeface="Arial"/>
                <a:cs typeface="Arial"/>
                <a:sym typeface="Arial"/>
              </a:rPr>
              <a:t>What do I already know?</a:t>
            </a:r>
            <a:endParaRPr/>
          </a:p>
          <a:p>
            <a:pPr indent="0" lvl="1" marL="457200" rtl="0" algn="l">
              <a:lnSpc>
                <a:spcPct val="90000"/>
              </a:lnSpc>
              <a:spcBef>
                <a:spcPts val="500"/>
              </a:spcBef>
              <a:spcAft>
                <a:spcPts val="0"/>
              </a:spcAft>
              <a:buClr>
                <a:schemeClr val="dk1"/>
              </a:buClr>
              <a:buSzPts val="2000"/>
              <a:buNone/>
            </a:pPr>
            <a:r>
              <a:t/>
            </a:r>
            <a:endParaRPr b="0" i="0" sz="2000" u="none" strike="noStrike">
              <a:solidFill>
                <a:schemeClr val="dk2"/>
              </a:solidFill>
              <a:latin typeface="Arial"/>
              <a:ea typeface="Arial"/>
              <a:cs typeface="Arial"/>
              <a:sym typeface="Arial"/>
            </a:endParaRPr>
          </a:p>
          <a:p>
            <a:pPr indent="0" lvl="1" marL="457200" rtl="0" algn="l">
              <a:lnSpc>
                <a:spcPct val="90000"/>
              </a:lnSpc>
              <a:spcBef>
                <a:spcPts val="500"/>
              </a:spcBef>
              <a:spcAft>
                <a:spcPts val="0"/>
              </a:spcAft>
              <a:buClr>
                <a:schemeClr val="dk2"/>
              </a:buClr>
              <a:buSzPts val="2000"/>
              <a:buNone/>
            </a:pPr>
            <a:r>
              <a:rPr b="0" i="0" lang="en-US" sz="2000" u="none" strike="noStrike">
                <a:solidFill>
                  <a:schemeClr val="dk2"/>
                </a:solidFill>
                <a:latin typeface="Noto Sans Symbols"/>
                <a:ea typeface="Noto Sans Symbols"/>
                <a:cs typeface="Noto Sans Symbols"/>
                <a:sym typeface="Noto Sans Symbols"/>
              </a:rPr>
              <a:t>• </a:t>
            </a:r>
            <a:r>
              <a:rPr b="0" i="0" lang="en-US" sz="2000" u="none" strike="noStrike">
                <a:solidFill>
                  <a:schemeClr val="dk2"/>
                </a:solidFill>
                <a:latin typeface="Arial"/>
                <a:ea typeface="Arial"/>
                <a:cs typeface="Arial"/>
                <a:sym typeface="Arial"/>
              </a:rPr>
              <a:t>I wonder if…</a:t>
            </a:r>
            <a:endParaRPr/>
          </a:p>
          <a:p>
            <a:pPr indent="0" lvl="1" marL="457200" rtl="0" algn="l">
              <a:lnSpc>
                <a:spcPct val="90000"/>
              </a:lnSpc>
              <a:spcBef>
                <a:spcPts val="500"/>
              </a:spcBef>
              <a:spcAft>
                <a:spcPts val="0"/>
              </a:spcAft>
              <a:buClr>
                <a:schemeClr val="dk1"/>
              </a:buClr>
              <a:buSzPts val="2000"/>
              <a:buNone/>
            </a:pPr>
            <a:r>
              <a:t/>
            </a:r>
            <a:endParaRPr b="0" i="0" sz="2000" u="none" strike="noStrike">
              <a:solidFill>
                <a:schemeClr val="dk2"/>
              </a:solidFill>
              <a:latin typeface="Arial"/>
              <a:ea typeface="Arial"/>
              <a:cs typeface="Arial"/>
              <a:sym typeface="Arial"/>
            </a:endParaRPr>
          </a:p>
          <a:p>
            <a:pPr indent="0" lvl="1" marL="457200" rtl="0" algn="l">
              <a:lnSpc>
                <a:spcPct val="90000"/>
              </a:lnSpc>
              <a:spcBef>
                <a:spcPts val="500"/>
              </a:spcBef>
              <a:spcAft>
                <a:spcPts val="0"/>
              </a:spcAft>
              <a:buClr>
                <a:schemeClr val="dk2"/>
              </a:buClr>
              <a:buSzPts val="2000"/>
              <a:buNone/>
            </a:pPr>
            <a:r>
              <a:rPr b="0" i="0" lang="en-US" sz="2000" u="none" strike="noStrike">
                <a:solidFill>
                  <a:schemeClr val="dk2"/>
                </a:solidFill>
                <a:latin typeface="Noto Sans Symbols"/>
                <a:ea typeface="Noto Sans Symbols"/>
                <a:cs typeface="Noto Sans Symbols"/>
                <a:sym typeface="Noto Sans Symbols"/>
              </a:rPr>
              <a:t>• </a:t>
            </a:r>
            <a:r>
              <a:rPr b="0" i="0" lang="en-US" sz="2000" u="none" strike="noStrike">
                <a:solidFill>
                  <a:schemeClr val="dk2"/>
                </a:solidFill>
                <a:latin typeface="Arial"/>
                <a:ea typeface="Arial"/>
                <a:cs typeface="Arial"/>
                <a:sym typeface="Arial"/>
              </a:rPr>
              <a:t>What do I need to know…</a:t>
            </a:r>
            <a:endParaRPr sz="2000">
              <a:solidFill>
                <a:schemeClr val="dk2"/>
              </a:solidFill>
            </a:endParaRPr>
          </a:p>
        </p:txBody>
      </p:sp>
      <p:pic>
        <p:nvPicPr>
          <p:cNvPr descr="Question mark" id="105" name="Google Shape;105;p2"/>
          <p:cNvPicPr preferRelativeResize="0"/>
          <p:nvPr/>
        </p:nvPicPr>
        <p:blipFill rotWithShape="1">
          <a:blip r:embed="rId3">
            <a:alphaModFix/>
          </a:blip>
          <a:srcRect b="0" l="0" r="0" t="0"/>
          <a:stretch/>
        </p:blipFill>
        <p:spPr>
          <a:xfrm>
            <a:off x="8121726" y="1629089"/>
            <a:ext cx="3620021" cy="3620021"/>
          </a:xfrm>
          <a:prstGeom prst="rect">
            <a:avLst/>
          </a:prstGeom>
          <a:noFill/>
          <a:ln>
            <a:noFill/>
          </a:ln>
        </p:spPr>
      </p:pic>
      <p:grpSp>
        <p:nvGrpSpPr>
          <p:cNvPr id="106" name="Google Shape;106;p2"/>
          <p:cNvGrpSpPr/>
          <p:nvPr/>
        </p:nvGrpSpPr>
        <p:grpSpPr>
          <a:xfrm>
            <a:off x="6369897" y="0"/>
            <a:ext cx="5822103" cy="6685267"/>
            <a:chOff x="6357228" y="0"/>
            <a:chExt cx="5822103" cy="6685267"/>
          </a:xfrm>
        </p:grpSpPr>
        <p:sp>
          <p:nvSpPr>
            <p:cNvPr id="107" name="Google Shape;107;p2"/>
            <p:cNvSpPr/>
            <p:nvPr/>
          </p:nvSpPr>
          <p:spPr>
            <a:xfrm>
              <a:off x="6357228" y="0"/>
              <a:ext cx="5822102" cy="6685267"/>
            </a:xfrm>
            <a:custGeom>
              <a:rect b="b" l="l" r="r" t="t"/>
              <a:pathLst>
                <a:path extrusionOk="0" h="6685267" w="5822102">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14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8" name="Google Shape;108;p2"/>
            <p:cNvSpPr/>
            <p:nvPr/>
          </p:nvSpPr>
          <p:spPr>
            <a:xfrm>
              <a:off x="6404998" y="98659"/>
              <a:ext cx="5774333" cy="6315453"/>
            </a:xfrm>
            <a:custGeom>
              <a:rect b="b" l="l" r="r" t="t"/>
              <a:pathLst>
                <a:path extrusionOk="0" h="6315453" w="577433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14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9" name="Google Shape;109;p2"/>
            <p:cNvSpPr/>
            <p:nvPr/>
          </p:nvSpPr>
          <p:spPr>
            <a:xfrm>
              <a:off x="6410220" y="131729"/>
              <a:ext cx="5769111" cy="6229400"/>
            </a:xfrm>
            <a:custGeom>
              <a:rect b="b" l="l" r="r" t="t"/>
              <a:pathLst>
                <a:path extrusionOk="0" h="6229400" w="5769111">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14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0" name="Google Shape;110;p2"/>
            <p:cNvSpPr/>
            <p:nvPr/>
          </p:nvSpPr>
          <p:spPr>
            <a:xfrm>
              <a:off x="6410220" y="131729"/>
              <a:ext cx="5769111" cy="6229400"/>
            </a:xfrm>
            <a:custGeom>
              <a:rect b="b" l="l" r="r" t="t"/>
              <a:pathLst>
                <a:path extrusionOk="0" h="6229400" w="5769111">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143"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 name="Shape 115"/>
        <p:cNvGrpSpPr/>
        <p:nvPr/>
      </p:nvGrpSpPr>
      <p:grpSpPr>
        <a:xfrm>
          <a:off x="0" y="0"/>
          <a:ext cx="0" cy="0"/>
          <a:chOff x="0" y="0"/>
          <a:chExt cx="0" cy="0"/>
        </a:xfrm>
      </p:grpSpPr>
      <p:sp>
        <p:nvSpPr>
          <p:cNvPr id="116" name="Google Shape;116;p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7" name="Google Shape;117;p3"/>
          <p:cNvSpPr/>
          <p:nvPr/>
        </p:nvSpPr>
        <p:spPr>
          <a:xfrm>
            <a:off x="305" y="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3"/>
          <p:cNvSpPr txBox="1"/>
          <p:nvPr>
            <p:ph type="title"/>
          </p:nvPr>
        </p:nvSpPr>
        <p:spPr>
          <a:xfrm>
            <a:off x="6094105" y="802955"/>
            <a:ext cx="4977976" cy="14540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3600"/>
              <a:buFont typeface="Arial"/>
              <a:buNone/>
            </a:pPr>
            <a:r>
              <a:rPr b="1" i="0" lang="en-US" sz="3600" u="none" strike="noStrike">
                <a:solidFill>
                  <a:schemeClr val="dk2"/>
                </a:solidFill>
                <a:latin typeface="Arial"/>
                <a:ea typeface="Arial"/>
                <a:cs typeface="Arial"/>
                <a:sym typeface="Arial"/>
              </a:rPr>
              <a:t>During Reading</a:t>
            </a:r>
            <a:endParaRPr sz="3600">
              <a:solidFill>
                <a:schemeClr val="dk2"/>
              </a:solidFill>
            </a:endParaRPr>
          </a:p>
        </p:txBody>
      </p:sp>
      <p:pic>
        <p:nvPicPr>
          <p:cNvPr descr="Open Book" id="119" name="Google Shape;119;p3"/>
          <p:cNvPicPr preferRelativeResize="0"/>
          <p:nvPr/>
        </p:nvPicPr>
        <p:blipFill rotWithShape="1">
          <a:blip r:embed="rId3">
            <a:alphaModFix/>
          </a:blip>
          <a:srcRect b="0" l="0" r="0" t="0"/>
          <a:stretch/>
        </p:blipFill>
        <p:spPr>
          <a:xfrm>
            <a:off x="686951" y="1793846"/>
            <a:ext cx="3620021" cy="3620021"/>
          </a:xfrm>
          <a:prstGeom prst="rect">
            <a:avLst/>
          </a:prstGeom>
          <a:noFill/>
          <a:ln>
            <a:noFill/>
          </a:ln>
        </p:spPr>
      </p:pic>
      <p:sp>
        <p:nvSpPr>
          <p:cNvPr id="120" name="Google Shape;120;p3"/>
          <p:cNvSpPr txBox="1"/>
          <p:nvPr>
            <p:ph idx="1" type="body"/>
          </p:nvPr>
        </p:nvSpPr>
        <p:spPr>
          <a:xfrm>
            <a:off x="4388404" y="2065654"/>
            <a:ext cx="7614910" cy="362002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2400"/>
              <a:buNone/>
            </a:pPr>
            <a:r>
              <a:rPr b="1" lang="en-US" sz="2400">
                <a:solidFill>
                  <a:schemeClr val="dk2"/>
                </a:solidFill>
                <a:latin typeface="Arial"/>
                <a:ea typeface="Arial"/>
                <a:cs typeface="Arial"/>
                <a:sym typeface="Arial"/>
              </a:rPr>
              <a:t>What can I ask myself as I read this text to help me understand?</a:t>
            </a:r>
            <a:endParaRPr/>
          </a:p>
          <a:p>
            <a:pPr indent="0" lvl="0" marL="0" rtl="0" algn="l">
              <a:lnSpc>
                <a:spcPct val="90000"/>
              </a:lnSpc>
              <a:spcBef>
                <a:spcPts val="1000"/>
              </a:spcBef>
              <a:spcAft>
                <a:spcPts val="0"/>
              </a:spcAft>
              <a:buClr>
                <a:schemeClr val="dk1"/>
              </a:buClr>
              <a:buSzPts val="2400"/>
              <a:buNone/>
            </a:pPr>
            <a:r>
              <a:t/>
            </a:r>
            <a:endParaRPr b="1" sz="2400">
              <a:solidFill>
                <a:schemeClr val="dk2"/>
              </a:solidFill>
              <a:latin typeface="Arial"/>
              <a:ea typeface="Arial"/>
              <a:cs typeface="Arial"/>
              <a:sym typeface="Arial"/>
            </a:endParaRPr>
          </a:p>
          <a:p>
            <a:pPr indent="0" lvl="1" marL="457200" rtl="0" algn="l">
              <a:lnSpc>
                <a:spcPct val="90000"/>
              </a:lnSpc>
              <a:spcBef>
                <a:spcPts val="500"/>
              </a:spcBef>
              <a:spcAft>
                <a:spcPts val="0"/>
              </a:spcAft>
              <a:buClr>
                <a:schemeClr val="dk2"/>
              </a:buClr>
              <a:buSzPts val="1400"/>
              <a:buNone/>
            </a:pPr>
            <a:r>
              <a:rPr b="0" i="0" lang="en-US" sz="1400" u="none" strike="noStrike">
                <a:solidFill>
                  <a:schemeClr val="dk2"/>
                </a:solidFill>
                <a:latin typeface="Noto Sans Symbols"/>
                <a:ea typeface="Noto Sans Symbols"/>
                <a:cs typeface="Noto Sans Symbols"/>
                <a:sym typeface="Noto Sans Symbols"/>
              </a:rPr>
              <a:t>• </a:t>
            </a:r>
            <a:r>
              <a:rPr lang="en-US" sz="2000">
                <a:solidFill>
                  <a:schemeClr val="dk2"/>
                </a:solidFill>
                <a:latin typeface="Arial"/>
                <a:ea typeface="Arial"/>
                <a:cs typeface="Arial"/>
                <a:sym typeface="Arial"/>
              </a:rPr>
              <a:t>Does this make sense?</a:t>
            </a:r>
            <a:endParaRPr/>
          </a:p>
          <a:p>
            <a:pPr indent="0" lvl="1" marL="457200" rtl="0" algn="l">
              <a:lnSpc>
                <a:spcPct val="90000"/>
              </a:lnSpc>
              <a:spcBef>
                <a:spcPts val="500"/>
              </a:spcBef>
              <a:spcAft>
                <a:spcPts val="0"/>
              </a:spcAft>
              <a:buClr>
                <a:schemeClr val="dk1"/>
              </a:buClr>
              <a:buSzPts val="2000"/>
              <a:buNone/>
            </a:pPr>
            <a:r>
              <a:t/>
            </a:r>
            <a:endParaRPr sz="2000">
              <a:solidFill>
                <a:schemeClr val="dk2"/>
              </a:solidFill>
              <a:latin typeface="Arial"/>
              <a:ea typeface="Arial"/>
              <a:cs typeface="Arial"/>
              <a:sym typeface="Arial"/>
            </a:endParaRPr>
          </a:p>
          <a:p>
            <a:pPr indent="0" lvl="1" marL="457200" rtl="0" algn="l">
              <a:lnSpc>
                <a:spcPct val="90000"/>
              </a:lnSpc>
              <a:spcBef>
                <a:spcPts val="500"/>
              </a:spcBef>
              <a:spcAft>
                <a:spcPts val="0"/>
              </a:spcAft>
              <a:buClr>
                <a:schemeClr val="dk2"/>
              </a:buClr>
              <a:buSzPts val="2000"/>
              <a:buNone/>
            </a:pPr>
            <a:r>
              <a:rPr lang="en-US" sz="2000">
                <a:solidFill>
                  <a:schemeClr val="dk2"/>
                </a:solidFill>
                <a:latin typeface="Arial"/>
                <a:ea typeface="Arial"/>
                <a:cs typeface="Arial"/>
                <a:sym typeface="Arial"/>
              </a:rPr>
              <a:t>• How does this information connect to what I already know?</a:t>
            </a:r>
            <a:endParaRPr sz="2000">
              <a:solidFill>
                <a:schemeClr val="dk2"/>
              </a:solidFill>
              <a:latin typeface="Arial"/>
              <a:ea typeface="Arial"/>
              <a:cs typeface="Arial"/>
              <a:sym typeface="Arial"/>
            </a:endParaRPr>
          </a:p>
        </p:txBody>
      </p:sp>
      <p:grpSp>
        <p:nvGrpSpPr>
          <p:cNvPr id="121" name="Google Shape;121;p3"/>
          <p:cNvGrpSpPr/>
          <p:nvPr/>
        </p:nvGrpSpPr>
        <p:grpSpPr>
          <a:xfrm flipH="1">
            <a:off x="2635" y="52996"/>
            <a:ext cx="5928607" cy="6805005"/>
            <a:chOff x="6095999" y="52996"/>
            <a:chExt cx="6093363" cy="6805005"/>
          </a:xfrm>
        </p:grpSpPr>
        <p:sp>
          <p:nvSpPr>
            <p:cNvPr id="122" name="Google Shape;122;p3"/>
            <p:cNvSpPr/>
            <p:nvPr/>
          </p:nvSpPr>
          <p:spPr>
            <a:xfrm>
              <a:off x="6096001" y="52996"/>
              <a:ext cx="6093361" cy="6805003"/>
            </a:xfrm>
            <a:custGeom>
              <a:rect b="b" l="l" r="r" t="t"/>
              <a:pathLst>
                <a:path extrusionOk="0" h="6578438" w="5890489">
                  <a:moveTo>
                    <a:pt x="3391253" y="0"/>
                  </a:moveTo>
                  <a:lnTo>
                    <a:pt x="3434974" y="646"/>
                  </a:lnTo>
                  <a:lnTo>
                    <a:pt x="3522419" y="2712"/>
                  </a:lnTo>
                  <a:cubicBezTo>
                    <a:pt x="3551567" y="3488"/>
                    <a:pt x="3580451" y="3746"/>
                    <a:pt x="3610261" y="6458"/>
                  </a:cubicBezTo>
                  <a:cubicBezTo>
                    <a:pt x="3669353" y="10850"/>
                    <a:pt x="3728179" y="14337"/>
                    <a:pt x="3786872" y="20667"/>
                  </a:cubicBezTo>
                  <a:lnTo>
                    <a:pt x="3962291" y="43530"/>
                  </a:lnTo>
                  <a:lnTo>
                    <a:pt x="4135855" y="75176"/>
                  </a:lnTo>
                  <a:cubicBezTo>
                    <a:pt x="4193224" y="87836"/>
                    <a:pt x="4250328" y="101398"/>
                    <a:pt x="4307299" y="114315"/>
                  </a:cubicBezTo>
                  <a:cubicBezTo>
                    <a:pt x="4364139" y="128394"/>
                    <a:pt x="4420050" y="145575"/>
                    <a:pt x="4476358" y="160816"/>
                  </a:cubicBezTo>
                  <a:cubicBezTo>
                    <a:pt x="4504580" y="167921"/>
                    <a:pt x="4532138" y="177995"/>
                    <a:pt x="4559829" y="186779"/>
                  </a:cubicBezTo>
                  <a:lnTo>
                    <a:pt x="4642901" y="213648"/>
                  </a:lnTo>
                  <a:cubicBezTo>
                    <a:pt x="4863234" y="288307"/>
                    <a:pt x="5076414" y="379371"/>
                    <a:pt x="5280847" y="485936"/>
                  </a:cubicBezTo>
                  <a:cubicBezTo>
                    <a:pt x="5485018" y="592631"/>
                    <a:pt x="5681768" y="713145"/>
                    <a:pt x="5865400" y="851099"/>
                  </a:cubicBezTo>
                  <a:lnTo>
                    <a:pt x="5890489" y="870950"/>
                  </a:lnTo>
                  <a:lnTo>
                    <a:pt x="5890489" y="1321814"/>
                  </a:lnTo>
                  <a:lnTo>
                    <a:pt x="5887395" y="1318952"/>
                  </a:lnTo>
                  <a:lnTo>
                    <a:pt x="5830291" y="1265992"/>
                  </a:lnTo>
                  <a:lnTo>
                    <a:pt x="5815981" y="1252687"/>
                  </a:lnTo>
                  <a:lnTo>
                    <a:pt x="5801142" y="1240158"/>
                  </a:lnTo>
                  <a:lnTo>
                    <a:pt x="5771464" y="1214969"/>
                  </a:lnTo>
                  <a:cubicBezTo>
                    <a:pt x="5731849" y="1181385"/>
                    <a:pt x="5692897" y="1146896"/>
                    <a:pt x="5651030" y="1115767"/>
                  </a:cubicBezTo>
                  <a:cubicBezTo>
                    <a:pt x="5487534" y="986985"/>
                    <a:pt x="5311321" y="872542"/>
                    <a:pt x="5123183" y="780443"/>
                  </a:cubicBezTo>
                  <a:cubicBezTo>
                    <a:pt x="4935309" y="688087"/>
                    <a:pt x="4737102" y="616398"/>
                    <a:pt x="4533860" y="567701"/>
                  </a:cubicBezTo>
                  <a:lnTo>
                    <a:pt x="4457281" y="550780"/>
                  </a:lnTo>
                  <a:cubicBezTo>
                    <a:pt x="4431709" y="545484"/>
                    <a:pt x="4406536" y="538896"/>
                    <a:pt x="4380568" y="535279"/>
                  </a:cubicBezTo>
                  <a:lnTo>
                    <a:pt x="4303325" y="522879"/>
                  </a:lnTo>
                  <a:lnTo>
                    <a:pt x="4264769" y="516679"/>
                  </a:lnTo>
                  <a:cubicBezTo>
                    <a:pt x="4251918" y="514612"/>
                    <a:pt x="4239067" y="512415"/>
                    <a:pt x="4226082" y="511253"/>
                  </a:cubicBezTo>
                  <a:cubicBezTo>
                    <a:pt x="4174145" y="505829"/>
                    <a:pt x="4122606" y="499498"/>
                    <a:pt x="4070934" y="494848"/>
                  </a:cubicBezTo>
                  <a:lnTo>
                    <a:pt x="3915521" y="486065"/>
                  </a:lnTo>
                  <a:lnTo>
                    <a:pt x="3760241" y="484257"/>
                  </a:lnTo>
                  <a:cubicBezTo>
                    <a:pt x="3734405" y="483869"/>
                    <a:pt x="3708571" y="485936"/>
                    <a:pt x="3682734" y="486581"/>
                  </a:cubicBezTo>
                  <a:lnTo>
                    <a:pt x="3605491" y="488907"/>
                  </a:lnTo>
                  <a:cubicBezTo>
                    <a:pt x="3579921" y="489165"/>
                    <a:pt x="3553555" y="491490"/>
                    <a:pt x="3527454" y="493169"/>
                  </a:cubicBezTo>
                  <a:lnTo>
                    <a:pt x="3449151" y="498336"/>
                  </a:lnTo>
                  <a:lnTo>
                    <a:pt x="3410067" y="500532"/>
                  </a:lnTo>
                  <a:lnTo>
                    <a:pt x="3371246" y="504279"/>
                  </a:lnTo>
                  <a:cubicBezTo>
                    <a:pt x="3345410" y="506862"/>
                    <a:pt x="3319575" y="509315"/>
                    <a:pt x="3293739" y="511512"/>
                  </a:cubicBezTo>
                  <a:cubicBezTo>
                    <a:pt x="3087450" y="531662"/>
                    <a:pt x="2885531" y="563180"/>
                    <a:pt x="2689445" y="610198"/>
                  </a:cubicBezTo>
                  <a:cubicBezTo>
                    <a:pt x="2493357" y="657344"/>
                    <a:pt x="2302303" y="719088"/>
                    <a:pt x="2117875" y="800335"/>
                  </a:cubicBezTo>
                  <a:cubicBezTo>
                    <a:pt x="2072298" y="821648"/>
                    <a:pt x="2026854" y="843606"/>
                    <a:pt x="1981276" y="865566"/>
                  </a:cubicBezTo>
                  <a:cubicBezTo>
                    <a:pt x="1937025" y="889978"/>
                    <a:pt x="1891978" y="913229"/>
                    <a:pt x="1847991" y="938676"/>
                  </a:cubicBezTo>
                  <a:lnTo>
                    <a:pt x="1783069" y="978718"/>
                  </a:lnTo>
                  <a:lnTo>
                    <a:pt x="1750609" y="998869"/>
                  </a:lnTo>
                  <a:lnTo>
                    <a:pt x="1734312" y="1008945"/>
                  </a:lnTo>
                  <a:lnTo>
                    <a:pt x="1718547" y="1019924"/>
                  </a:lnTo>
                  <a:lnTo>
                    <a:pt x="1655481" y="1063582"/>
                  </a:lnTo>
                  <a:cubicBezTo>
                    <a:pt x="1634414" y="1078178"/>
                    <a:pt x="1612950" y="1092259"/>
                    <a:pt x="1593077" y="1108664"/>
                  </a:cubicBezTo>
                  <a:lnTo>
                    <a:pt x="1532263" y="1156197"/>
                  </a:lnTo>
                  <a:cubicBezTo>
                    <a:pt x="1511992" y="1172085"/>
                    <a:pt x="1491587" y="1187844"/>
                    <a:pt x="1472509" y="1205152"/>
                  </a:cubicBezTo>
                  <a:lnTo>
                    <a:pt x="1414212" y="1256175"/>
                  </a:lnTo>
                  <a:cubicBezTo>
                    <a:pt x="1395001" y="1273354"/>
                    <a:pt x="1375127" y="1290147"/>
                    <a:pt x="1357242" y="1308359"/>
                  </a:cubicBezTo>
                  <a:cubicBezTo>
                    <a:pt x="1283178" y="1379532"/>
                    <a:pt x="1212163" y="1452513"/>
                    <a:pt x="1153072" y="1529498"/>
                  </a:cubicBezTo>
                  <a:cubicBezTo>
                    <a:pt x="1090933" y="1605578"/>
                    <a:pt x="1043501" y="1685794"/>
                    <a:pt x="1002694" y="1770658"/>
                  </a:cubicBezTo>
                  <a:lnTo>
                    <a:pt x="974076" y="1835371"/>
                  </a:lnTo>
                  <a:lnTo>
                    <a:pt x="949564" y="1903573"/>
                  </a:lnTo>
                  <a:cubicBezTo>
                    <a:pt x="940820" y="1925661"/>
                    <a:pt x="934593" y="1950719"/>
                    <a:pt x="927173" y="1974229"/>
                  </a:cubicBezTo>
                  <a:cubicBezTo>
                    <a:pt x="920019" y="1998254"/>
                    <a:pt x="912468" y="2021504"/>
                    <a:pt x="906107" y="2046952"/>
                  </a:cubicBezTo>
                  <a:cubicBezTo>
                    <a:pt x="853906" y="2245614"/>
                    <a:pt x="809918" y="2463136"/>
                    <a:pt x="751092" y="2676266"/>
                  </a:cubicBezTo>
                  <a:cubicBezTo>
                    <a:pt x="693458" y="2889912"/>
                    <a:pt x="624166" y="3100976"/>
                    <a:pt x="547189" y="3308422"/>
                  </a:cubicBezTo>
                  <a:cubicBezTo>
                    <a:pt x="479617" y="3487580"/>
                    <a:pt x="444109" y="3675523"/>
                    <a:pt x="441195" y="3866306"/>
                  </a:cubicBezTo>
                  <a:cubicBezTo>
                    <a:pt x="438014" y="4057089"/>
                    <a:pt x="469282" y="4250456"/>
                    <a:pt x="527182" y="4439174"/>
                  </a:cubicBezTo>
                  <a:cubicBezTo>
                    <a:pt x="584815" y="4628278"/>
                    <a:pt x="671067" y="4811828"/>
                    <a:pt x="775073" y="4987240"/>
                  </a:cubicBezTo>
                  <a:cubicBezTo>
                    <a:pt x="827009" y="5075075"/>
                    <a:pt x="884246" y="5160327"/>
                    <a:pt x="943206" y="5244933"/>
                  </a:cubicBezTo>
                  <a:cubicBezTo>
                    <a:pt x="1002296" y="5329411"/>
                    <a:pt x="1064964" y="5412337"/>
                    <a:pt x="1133728" y="5490356"/>
                  </a:cubicBezTo>
                  <a:cubicBezTo>
                    <a:pt x="1203949" y="5567728"/>
                    <a:pt x="1279337" y="5642259"/>
                    <a:pt x="1359626" y="5709815"/>
                  </a:cubicBezTo>
                  <a:cubicBezTo>
                    <a:pt x="1398711" y="5744949"/>
                    <a:pt x="1439916" y="5777241"/>
                    <a:pt x="1481254" y="5809146"/>
                  </a:cubicBezTo>
                  <a:cubicBezTo>
                    <a:pt x="1501922" y="5825163"/>
                    <a:pt x="1522325" y="5841309"/>
                    <a:pt x="1543260" y="5856940"/>
                  </a:cubicBezTo>
                  <a:cubicBezTo>
                    <a:pt x="1564591" y="5871923"/>
                    <a:pt x="1585921" y="5886777"/>
                    <a:pt x="1607518" y="5901374"/>
                  </a:cubicBezTo>
                  <a:cubicBezTo>
                    <a:pt x="1778565" y="6019693"/>
                    <a:pt x="1961271" y="6115924"/>
                    <a:pt x="2145566" y="6193814"/>
                  </a:cubicBezTo>
                  <a:lnTo>
                    <a:pt x="2214991" y="6221844"/>
                  </a:lnTo>
                  <a:lnTo>
                    <a:pt x="2249307" y="6236182"/>
                  </a:lnTo>
                  <a:cubicBezTo>
                    <a:pt x="2260702" y="6241089"/>
                    <a:pt x="2272625" y="6244577"/>
                    <a:pt x="2284285" y="6248711"/>
                  </a:cubicBezTo>
                  <a:lnTo>
                    <a:pt x="2354241" y="6273124"/>
                  </a:lnTo>
                  <a:cubicBezTo>
                    <a:pt x="2360070" y="6275190"/>
                    <a:pt x="2365899" y="6277128"/>
                    <a:pt x="2371597" y="6279324"/>
                  </a:cubicBezTo>
                  <a:cubicBezTo>
                    <a:pt x="2377161" y="6281778"/>
                    <a:pt x="2382329" y="6285007"/>
                    <a:pt x="2387894" y="6287719"/>
                  </a:cubicBezTo>
                  <a:cubicBezTo>
                    <a:pt x="2398757" y="6293274"/>
                    <a:pt x="2410153" y="6297666"/>
                    <a:pt x="2421414" y="6302186"/>
                  </a:cubicBezTo>
                  <a:lnTo>
                    <a:pt x="2489117" y="6329441"/>
                  </a:lnTo>
                  <a:lnTo>
                    <a:pt x="2522902" y="6343134"/>
                  </a:lnTo>
                  <a:cubicBezTo>
                    <a:pt x="2534165" y="6347654"/>
                    <a:pt x="2545294" y="6352563"/>
                    <a:pt x="2556953" y="6356051"/>
                  </a:cubicBezTo>
                  <a:lnTo>
                    <a:pt x="2695009" y="6401905"/>
                  </a:lnTo>
                  <a:cubicBezTo>
                    <a:pt x="2880895" y="6457190"/>
                    <a:pt x="3073141" y="6489095"/>
                    <a:pt x="3268035" y="6501238"/>
                  </a:cubicBezTo>
                  <a:cubicBezTo>
                    <a:pt x="3292413" y="6502659"/>
                    <a:pt x="3316527" y="6505629"/>
                    <a:pt x="3341038" y="6506145"/>
                  </a:cubicBezTo>
                  <a:lnTo>
                    <a:pt x="3414703" y="6507050"/>
                  </a:lnTo>
                  <a:lnTo>
                    <a:pt x="3488237" y="6508212"/>
                  </a:lnTo>
                  <a:cubicBezTo>
                    <a:pt x="3500690" y="6508729"/>
                    <a:pt x="3512483" y="6508471"/>
                    <a:pt x="3524142" y="6507955"/>
                  </a:cubicBezTo>
                  <a:lnTo>
                    <a:pt x="3559252" y="6506921"/>
                  </a:lnTo>
                  <a:cubicBezTo>
                    <a:pt x="3582835" y="6506792"/>
                    <a:pt x="3605889" y="6504467"/>
                    <a:pt x="3629207" y="6503045"/>
                  </a:cubicBezTo>
                  <a:cubicBezTo>
                    <a:pt x="3652526" y="6502012"/>
                    <a:pt x="3675579" y="6499171"/>
                    <a:pt x="3698633" y="6496845"/>
                  </a:cubicBezTo>
                  <a:cubicBezTo>
                    <a:pt x="3710160" y="6495683"/>
                    <a:pt x="3721819" y="6494907"/>
                    <a:pt x="3733213" y="6493357"/>
                  </a:cubicBezTo>
                  <a:lnTo>
                    <a:pt x="3767529" y="6488707"/>
                  </a:lnTo>
                  <a:lnTo>
                    <a:pt x="3801845" y="6484057"/>
                  </a:lnTo>
                  <a:lnTo>
                    <a:pt x="3835895" y="6478116"/>
                  </a:lnTo>
                  <a:cubicBezTo>
                    <a:pt x="4017673" y="6446727"/>
                    <a:pt x="4194152" y="6390281"/>
                    <a:pt x="4364801" y="6308517"/>
                  </a:cubicBezTo>
                  <a:cubicBezTo>
                    <a:pt x="4535583" y="6227139"/>
                    <a:pt x="4700138" y="6120962"/>
                    <a:pt x="4861379" y="6000576"/>
                  </a:cubicBezTo>
                  <a:cubicBezTo>
                    <a:pt x="5022621" y="5879931"/>
                    <a:pt x="5180684" y="5745337"/>
                    <a:pt x="5341263" y="5605834"/>
                  </a:cubicBezTo>
                  <a:lnTo>
                    <a:pt x="5587301" y="5390379"/>
                  </a:lnTo>
                  <a:cubicBezTo>
                    <a:pt x="5674216" y="5315718"/>
                    <a:pt x="5761527" y="5244416"/>
                    <a:pt x="5849105" y="5176344"/>
                  </a:cubicBezTo>
                  <a:lnTo>
                    <a:pt x="5890489" y="5145260"/>
                  </a:lnTo>
                  <a:lnTo>
                    <a:pt x="5890489" y="5995323"/>
                  </a:lnTo>
                  <a:lnTo>
                    <a:pt x="5811477" y="6077819"/>
                  </a:lnTo>
                  <a:cubicBezTo>
                    <a:pt x="5654739" y="6238377"/>
                    <a:pt x="5487138" y="6396093"/>
                    <a:pt x="5301384" y="6542958"/>
                  </a:cubicBezTo>
                  <a:lnTo>
                    <a:pt x="5252008" y="6578438"/>
                  </a:lnTo>
                  <a:lnTo>
                    <a:pt x="1653730" y="6578438"/>
                  </a:lnTo>
                  <a:lnTo>
                    <a:pt x="1549768" y="6488821"/>
                  </a:lnTo>
                  <a:cubicBezTo>
                    <a:pt x="1461976" y="6409495"/>
                    <a:pt x="1378573" y="6327182"/>
                    <a:pt x="1298282" y="6243932"/>
                  </a:cubicBezTo>
                  <a:cubicBezTo>
                    <a:pt x="1278277" y="6223006"/>
                    <a:pt x="1258138" y="6202210"/>
                    <a:pt x="1237999" y="6181671"/>
                  </a:cubicBezTo>
                  <a:lnTo>
                    <a:pt x="1179967" y="6117862"/>
                  </a:lnTo>
                  <a:lnTo>
                    <a:pt x="1121936" y="6054569"/>
                  </a:lnTo>
                  <a:cubicBezTo>
                    <a:pt x="1102328" y="6033644"/>
                    <a:pt x="1084573" y="6011427"/>
                    <a:pt x="1065628" y="5990243"/>
                  </a:cubicBezTo>
                  <a:cubicBezTo>
                    <a:pt x="1028662" y="5947099"/>
                    <a:pt x="990239" y="5904991"/>
                    <a:pt x="954335" y="5861460"/>
                  </a:cubicBezTo>
                  <a:cubicBezTo>
                    <a:pt x="936050" y="5840018"/>
                    <a:pt x="917634" y="5818446"/>
                    <a:pt x="898953" y="5797393"/>
                  </a:cubicBezTo>
                  <a:cubicBezTo>
                    <a:pt x="880404" y="5776208"/>
                    <a:pt x="861325" y="5755412"/>
                    <a:pt x="842908" y="5733582"/>
                  </a:cubicBezTo>
                  <a:cubicBezTo>
                    <a:pt x="767919" y="5647942"/>
                    <a:pt x="693061" y="5561786"/>
                    <a:pt x="622442" y="5471884"/>
                  </a:cubicBezTo>
                  <a:cubicBezTo>
                    <a:pt x="551559" y="5382112"/>
                    <a:pt x="486639" y="5287430"/>
                    <a:pt x="425559" y="5190036"/>
                  </a:cubicBezTo>
                  <a:cubicBezTo>
                    <a:pt x="303668" y="4994990"/>
                    <a:pt x="200193" y="4786123"/>
                    <a:pt x="123877" y="4564210"/>
                  </a:cubicBezTo>
                  <a:cubicBezTo>
                    <a:pt x="47694" y="4342555"/>
                    <a:pt x="2249" y="4106045"/>
                    <a:pt x="130" y="3865530"/>
                  </a:cubicBezTo>
                  <a:cubicBezTo>
                    <a:pt x="-1328" y="3745403"/>
                    <a:pt x="9537" y="3624629"/>
                    <a:pt x="30602" y="3505793"/>
                  </a:cubicBezTo>
                  <a:cubicBezTo>
                    <a:pt x="51802" y="3386828"/>
                    <a:pt x="84659" y="3270059"/>
                    <a:pt x="126924" y="3157164"/>
                  </a:cubicBezTo>
                  <a:cubicBezTo>
                    <a:pt x="200457" y="2959276"/>
                    <a:pt x="271737" y="2761388"/>
                    <a:pt x="334803" y="2560530"/>
                  </a:cubicBezTo>
                  <a:lnTo>
                    <a:pt x="381176" y="2409144"/>
                  </a:lnTo>
                  <a:lnTo>
                    <a:pt x="425825" y="2255819"/>
                  </a:lnTo>
                  <a:lnTo>
                    <a:pt x="470210" y="2099523"/>
                  </a:lnTo>
                  <a:lnTo>
                    <a:pt x="492998" y="2020213"/>
                  </a:lnTo>
                  <a:lnTo>
                    <a:pt x="517509" y="1939224"/>
                  </a:lnTo>
                  <a:cubicBezTo>
                    <a:pt x="525061" y="1912485"/>
                    <a:pt x="534866" y="1884586"/>
                    <a:pt x="544007" y="1857201"/>
                  </a:cubicBezTo>
                  <a:cubicBezTo>
                    <a:pt x="553680" y="1829559"/>
                    <a:pt x="561496" y="1802304"/>
                    <a:pt x="573288" y="1774274"/>
                  </a:cubicBezTo>
                  <a:lnTo>
                    <a:pt x="606146" y="1690832"/>
                  </a:lnTo>
                  <a:cubicBezTo>
                    <a:pt x="618467" y="1663060"/>
                    <a:pt x="631716" y="1635417"/>
                    <a:pt x="644569" y="1607775"/>
                  </a:cubicBezTo>
                  <a:cubicBezTo>
                    <a:pt x="698625" y="1498368"/>
                    <a:pt x="763413" y="1391287"/>
                    <a:pt x="837874" y="1297638"/>
                  </a:cubicBezTo>
                  <a:cubicBezTo>
                    <a:pt x="910348" y="1201278"/>
                    <a:pt x="990107" y="1115897"/>
                    <a:pt x="1069602" y="1032194"/>
                  </a:cubicBezTo>
                  <a:cubicBezTo>
                    <a:pt x="1089079" y="1010624"/>
                    <a:pt x="1110012" y="990990"/>
                    <a:pt x="1130548" y="970839"/>
                  </a:cubicBezTo>
                  <a:lnTo>
                    <a:pt x="1192024" y="910129"/>
                  </a:lnTo>
                  <a:cubicBezTo>
                    <a:pt x="1212031" y="889462"/>
                    <a:pt x="1234024" y="870475"/>
                    <a:pt x="1255356" y="850841"/>
                  </a:cubicBezTo>
                  <a:lnTo>
                    <a:pt x="1319614" y="792068"/>
                  </a:lnTo>
                  <a:cubicBezTo>
                    <a:pt x="1340680" y="772176"/>
                    <a:pt x="1363469" y="753834"/>
                    <a:pt x="1385728" y="734975"/>
                  </a:cubicBezTo>
                  <a:lnTo>
                    <a:pt x="1452768" y="678528"/>
                  </a:lnTo>
                  <a:lnTo>
                    <a:pt x="1469594" y="664449"/>
                  </a:lnTo>
                  <a:lnTo>
                    <a:pt x="1487083" y="651015"/>
                  </a:lnTo>
                  <a:lnTo>
                    <a:pt x="1522193" y="624277"/>
                  </a:lnTo>
                  <a:lnTo>
                    <a:pt x="1592415" y="570671"/>
                  </a:lnTo>
                  <a:cubicBezTo>
                    <a:pt x="1640110" y="535925"/>
                    <a:pt x="1689531" y="503245"/>
                    <a:pt x="1738287" y="469402"/>
                  </a:cubicBezTo>
                  <a:cubicBezTo>
                    <a:pt x="1788634" y="438015"/>
                    <a:pt x="1839643" y="407013"/>
                    <a:pt x="1890918" y="376530"/>
                  </a:cubicBezTo>
                  <a:cubicBezTo>
                    <a:pt x="2098400" y="258209"/>
                    <a:pt x="2323503" y="166241"/>
                    <a:pt x="2555363" y="105274"/>
                  </a:cubicBezTo>
                  <a:cubicBezTo>
                    <a:pt x="2787223" y="44047"/>
                    <a:pt x="3024516" y="12013"/>
                    <a:pt x="3259291" y="3229"/>
                  </a:cubicBezTo>
                  <a:lnTo>
                    <a:pt x="3347265" y="903"/>
                  </a:ln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3" name="Google Shape;123;p3"/>
            <p:cNvSpPr/>
            <p:nvPr/>
          </p:nvSpPr>
          <p:spPr>
            <a:xfrm>
              <a:off x="6095999" y="52997"/>
              <a:ext cx="6093363" cy="6805004"/>
            </a:xfrm>
            <a:custGeom>
              <a:rect b="b" l="l" r="r" t="t"/>
              <a:pathLst>
                <a:path extrusionOk="0" h="6578439" w="5890491">
                  <a:moveTo>
                    <a:pt x="3517682" y="0"/>
                  </a:moveTo>
                  <a:cubicBezTo>
                    <a:pt x="4402017" y="0"/>
                    <a:pt x="5213742" y="315483"/>
                    <a:pt x="5849513" y="841730"/>
                  </a:cubicBezTo>
                  <a:lnTo>
                    <a:pt x="5890491" y="879061"/>
                  </a:lnTo>
                  <a:lnTo>
                    <a:pt x="5890491" y="2034114"/>
                  </a:lnTo>
                  <a:lnTo>
                    <a:pt x="5757065" y="1854938"/>
                  </a:lnTo>
                  <a:cubicBezTo>
                    <a:pt x="5696443" y="1781264"/>
                    <a:pt x="5632076" y="1710299"/>
                    <a:pt x="5564060" y="1642182"/>
                  </a:cubicBezTo>
                  <a:cubicBezTo>
                    <a:pt x="5015393" y="1092636"/>
                    <a:pt x="4288592" y="790012"/>
                    <a:pt x="3517551" y="790012"/>
                  </a:cubicBezTo>
                  <a:cubicBezTo>
                    <a:pt x="2701750" y="790012"/>
                    <a:pt x="2131676" y="1015335"/>
                    <a:pt x="1611552" y="1543282"/>
                  </a:cubicBezTo>
                  <a:cubicBezTo>
                    <a:pt x="1435754" y="1721722"/>
                    <a:pt x="1375945" y="1822729"/>
                    <a:pt x="1340656" y="1897925"/>
                  </a:cubicBezTo>
                  <a:cubicBezTo>
                    <a:pt x="1289148" y="2007623"/>
                    <a:pt x="1252432" y="2155907"/>
                    <a:pt x="1201705" y="2361213"/>
                  </a:cubicBezTo>
                  <a:cubicBezTo>
                    <a:pt x="1133721" y="2635919"/>
                    <a:pt x="1040568" y="3012290"/>
                    <a:pt x="852705" y="3529176"/>
                  </a:cubicBezTo>
                  <a:cubicBezTo>
                    <a:pt x="749952" y="3811784"/>
                    <a:pt x="753584" y="4108747"/>
                    <a:pt x="863863" y="4437051"/>
                  </a:cubicBezTo>
                  <a:cubicBezTo>
                    <a:pt x="964800" y="4737438"/>
                    <a:pt x="1154869" y="5055603"/>
                    <a:pt x="1413569" y="5357174"/>
                  </a:cubicBezTo>
                  <a:cubicBezTo>
                    <a:pt x="1718326" y="5712343"/>
                    <a:pt x="2021008" y="5969404"/>
                    <a:pt x="2339129" y="6143367"/>
                  </a:cubicBezTo>
                  <a:cubicBezTo>
                    <a:pt x="2679565" y="6329577"/>
                    <a:pt x="3039591" y="6420049"/>
                    <a:pt x="3439449" y="6420049"/>
                  </a:cubicBezTo>
                  <a:cubicBezTo>
                    <a:pt x="4142246" y="6420049"/>
                    <a:pt x="4633828" y="5976251"/>
                    <a:pt x="5251388" y="5349009"/>
                  </a:cubicBezTo>
                  <a:cubicBezTo>
                    <a:pt x="5389949" y="5208364"/>
                    <a:pt x="5526047" y="5081677"/>
                    <a:pt x="5657731" y="4959205"/>
                  </a:cubicBezTo>
                  <a:cubicBezTo>
                    <a:pt x="5719520" y="4901722"/>
                    <a:pt x="5779200" y="4846206"/>
                    <a:pt x="5836127" y="4792052"/>
                  </a:cubicBezTo>
                  <a:lnTo>
                    <a:pt x="5890491" y="4738662"/>
                  </a:lnTo>
                  <a:lnTo>
                    <a:pt x="5890491" y="5821964"/>
                  </a:lnTo>
                  <a:lnTo>
                    <a:pt x="5802001" y="5907904"/>
                  </a:lnTo>
                  <a:cubicBezTo>
                    <a:pt x="5634962" y="6077456"/>
                    <a:pt x="5467509" y="6243625"/>
                    <a:pt x="5294358" y="6397505"/>
                  </a:cubicBezTo>
                  <a:lnTo>
                    <a:pt x="5077178" y="6578439"/>
                  </a:lnTo>
                  <a:lnTo>
                    <a:pt x="1567290" y="6578439"/>
                  </a:lnTo>
                  <a:lnTo>
                    <a:pt x="1508588" y="6535186"/>
                  </a:lnTo>
                  <a:cubicBezTo>
                    <a:pt x="1263991" y="6345442"/>
                    <a:pt x="1038054" y="6122666"/>
                    <a:pt x="826498" y="5876034"/>
                  </a:cubicBezTo>
                  <a:cubicBezTo>
                    <a:pt x="261613" y="5217713"/>
                    <a:pt x="-239182" y="4250314"/>
                    <a:pt x="122403" y="3255655"/>
                  </a:cubicBezTo>
                  <a:cubicBezTo>
                    <a:pt x="607497" y="1921629"/>
                    <a:pt x="393040" y="1662857"/>
                    <a:pt x="1061197" y="984650"/>
                  </a:cubicBezTo>
                  <a:cubicBezTo>
                    <a:pt x="1729484" y="306444"/>
                    <a:pt x="2498060" y="0"/>
                    <a:pt x="3517682" y="0"/>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4" name="Google Shape;124;p3"/>
            <p:cNvSpPr/>
            <p:nvPr/>
          </p:nvSpPr>
          <p:spPr>
            <a:xfrm>
              <a:off x="6096000" y="52997"/>
              <a:ext cx="6093362" cy="6805004"/>
            </a:xfrm>
            <a:custGeom>
              <a:rect b="b" l="l" r="r" t="t"/>
              <a:pathLst>
                <a:path extrusionOk="0" h="6578439" w="5890490">
                  <a:moveTo>
                    <a:pt x="5890490" y="5389037"/>
                  </a:moveTo>
                  <a:lnTo>
                    <a:pt x="5890490" y="5855587"/>
                  </a:lnTo>
                  <a:lnTo>
                    <a:pt x="5784593" y="5962054"/>
                  </a:lnTo>
                  <a:cubicBezTo>
                    <a:pt x="5744454" y="6002308"/>
                    <a:pt x="5704062" y="6042436"/>
                    <a:pt x="5663414" y="6082564"/>
                  </a:cubicBezTo>
                  <a:cubicBezTo>
                    <a:pt x="5500314" y="6242577"/>
                    <a:pt x="5330970" y="6400714"/>
                    <a:pt x="5147099" y="6547726"/>
                  </a:cubicBezTo>
                  <a:lnTo>
                    <a:pt x="5105015" y="6578439"/>
                  </a:lnTo>
                  <a:lnTo>
                    <a:pt x="4385601" y="6578439"/>
                  </a:lnTo>
                  <a:lnTo>
                    <a:pt x="4507252" y="6515968"/>
                  </a:lnTo>
                  <a:cubicBezTo>
                    <a:pt x="4645901" y="6439679"/>
                    <a:pt x="4779837" y="6350961"/>
                    <a:pt x="4909330" y="6253453"/>
                  </a:cubicBezTo>
                  <a:cubicBezTo>
                    <a:pt x="5082369" y="6123567"/>
                    <a:pt x="5248145" y="5979180"/>
                    <a:pt x="5411374" y="5828544"/>
                  </a:cubicBezTo>
                  <a:cubicBezTo>
                    <a:pt x="5452149" y="5790791"/>
                    <a:pt x="5492924" y="5752788"/>
                    <a:pt x="5533570" y="5714534"/>
                  </a:cubicBezTo>
                  <a:lnTo>
                    <a:pt x="5657425" y="5597650"/>
                  </a:lnTo>
                  <a:close/>
                  <a:moveTo>
                    <a:pt x="3336813" y="499"/>
                  </a:moveTo>
                  <a:cubicBezTo>
                    <a:pt x="3395682" y="-392"/>
                    <a:pt x="3454550" y="-48"/>
                    <a:pt x="3513674" y="1202"/>
                  </a:cubicBezTo>
                  <a:lnTo>
                    <a:pt x="3602743" y="4827"/>
                  </a:lnTo>
                  <a:lnTo>
                    <a:pt x="3647213" y="6703"/>
                  </a:lnTo>
                  <a:cubicBezTo>
                    <a:pt x="3661994" y="7327"/>
                    <a:pt x="3676903" y="7703"/>
                    <a:pt x="3691684" y="9453"/>
                  </a:cubicBezTo>
                  <a:lnTo>
                    <a:pt x="3868927" y="27080"/>
                  </a:lnTo>
                  <a:cubicBezTo>
                    <a:pt x="4340645" y="85584"/>
                    <a:pt x="4795160" y="243221"/>
                    <a:pt x="5200872" y="472240"/>
                  </a:cubicBezTo>
                  <a:cubicBezTo>
                    <a:pt x="5403855" y="587124"/>
                    <a:pt x="5594988" y="719447"/>
                    <a:pt x="5772711" y="866334"/>
                  </a:cubicBezTo>
                  <a:lnTo>
                    <a:pt x="5890490" y="972426"/>
                  </a:lnTo>
                  <a:lnTo>
                    <a:pt x="5890490" y="1158576"/>
                  </a:lnTo>
                  <a:lnTo>
                    <a:pt x="5676045" y="986969"/>
                  </a:lnTo>
                  <a:cubicBezTo>
                    <a:pt x="5496587" y="857740"/>
                    <a:pt x="5304275" y="746699"/>
                    <a:pt x="5103776" y="655879"/>
                  </a:cubicBezTo>
                  <a:cubicBezTo>
                    <a:pt x="4903214" y="564747"/>
                    <a:pt x="4695006" y="492492"/>
                    <a:pt x="4482465" y="440363"/>
                  </a:cubicBezTo>
                  <a:lnTo>
                    <a:pt x="4402444" y="422111"/>
                  </a:lnTo>
                  <a:cubicBezTo>
                    <a:pt x="4375813" y="416111"/>
                    <a:pt x="4349436" y="408859"/>
                    <a:pt x="4322423" y="404610"/>
                  </a:cubicBezTo>
                  <a:lnTo>
                    <a:pt x="4241892" y="389858"/>
                  </a:lnTo>
                  <a:lnTo>
                    <a:pt x="4201627" y="382483"/>
                  </a:lnTo>
                  <a:cubicBezTo>
                    <a:pt x="4188248" y="379983"/>
                    <a:pt x="4174869" y="377483"/>
                    <a:pt x="4161234" y="375857"/>
                  </a:cubicBezTo>
                  <a:cubicBezTo>
                    <a:pt x="4107208" y="368482"/>
                    <a:pt x="4053308" y="360482"/>
                    <a:pt x="3999280" y="353606"/>
                  </a:cubicBezTo>
                  <a:cubicBezTo>
                    <a:pt x="3944999" y="348855"/>
                    <a:pt x="3890844" y="343854"/>
                    <a:pt x="3836817" y="338480"/>
                  </a:cubicBezTo>
                  <a:lnTo>
                    <a:pt x="3673972" y="330604"/>
                  </a:lnTo>
                  <a:cubicBezTo>
                    <a:pt x="3619690" y="329104"/>
                    <a:pt x="3565281" y="329604"/>
                    <a:pt x="3511126" y="328978"/>
                  </a:cubicBezTo>
                  <a:cubicBezTo>
                    <a:pt x="3402054" y="330728"/>
                    <a:pt x="3291706" y="334604"/>
                    <a:pt x="3183142" y="342854"/>
                  </a:cubicBezTo>
                  <a:cubicBezTo>
                    <a:pt x="2965505" y="358855"/>
                    <a:pt x="2750670" y="389733"/>
                    <a:pt x="2541444" y="439988"/>
                  </a:cubicBezTo>
                  <a:cubicBezTo>
                    <a:pt x="2332216" y="490117"/>
                    <a:pt x="2128850" y="559997"/>
                    <a:pt x="1933895" y="650505"/>
                  </a:cubicBezTo>
                  <a:cubicBezTo>
                    <a:pt x="1738939" y="741261"/>
                    <a:pt x="1553540" y="854146"/>
                    <a:pt x="1378079" y="983905"/>
                  </a:cubicBezTo>
                  <a:lnTo>
                    <a:pt x="1312967" y="1033660"/>
                  </a:lnTo>
                  <a:cubicBezTo>
                    <a:pt x="1291178" y="1050286"/>
                    <a:pt x="1269006" y="1066412"/>
                    <a:pt x="1248364" y="1084413"/>
                  </a:cubicBezTo>
                  <a:lnTo>
                    <a:pt x="1185163" y="1137168"/>
                  </a:lnTo>
                  <a:cubicBezTo>
                    <a:pt x="1164138" y="1154794"/>
                    <a:pt x="1142603" y="1172046"/>
                    <a:pt x="1122852" y="1190922"/>
                  </a:cubicBezTo>
                  <a:cubicBezTo>
                    <a:pt x="1041557" y="1264303"/>
                    <a:pt x="961663" y="1339309"/>
                    <a:pt x="892092" y="1421440"/>
                  </a:cubicBezTo>
                  <a:cubicBezTo>
                    <a:pt x="819589" y="1501822"/>
                    <a:pt x="759827" y="1590329"/>
                    <a:pt x="707202" y="1684212"/>
                  </a:cubicBezTo>
                  <a:cubicBezTo>
                    <a:pt x="694715" y="1708089"/>
                    <a:pt x="682227" y="1731841"/>
                    <a:pt x="670121" y="1756093"/>
                  </a:cubicBezTo>
                  <a:lnTo>
                    <a:pt x="637630" y="1830724"/>
                  </a:lnTo>
                  <a:cubicBezTo>
                    <a:pt x="626161" y="1855350"/>
                    <a:pt x="617624" y="1881603"/>
                    <a:pt x="607685" y="1907105"/>
                  </a:cubicBezTo>
                  <a:cubicBezTo>
                    <a:pt x="598128" y="1932857"/>
                    <a:pt x="588317" y="1958483"/>
                    <a:pt x="580034" y="1984986"/>
                  </a:cubicBezTo>
                  <a:cubicBezTo>
                    <a:pt x="544611" y="2089620"/>
                    <a:pt x="513393" y="2197128"/>
                    <a:pt x="481919" y="2304386"/>
                  </a:cubicBezTo>
                  <a:lnTo>
                    <a:pt x="433881" y="2465399"/>
                  </a:lnTo>
                  <a:lnTo>
                    <a:pt x="384442" y="2626163"/>
                  </a:lnTo>
                  <a:cubicBezTo>
                    <a:pt x="317672" y="2839680"/>
                    <a:pt x="243129" y="3050946"/>
                    <a:pt x="166039" y="3261338"/>
                  </a:cubicBezTo>
                  <a:cubicBezTo>
                    <a:pt x="88822" y="3468979"/>
                    <a:pt x="50850" y="3690248"/>
                    <a:pt x="56202" y="3910265"/>
                  </a:cubicBezTo>
                  <a:cubicBezTo>
                    <a:pt x="58495" y="4020274"/>
                    <a:pt x="71493" y="4129783"/>
                    <a:pt x="93664" y="4237292"/>
                  </a:cubicBezTo>
                  <a:cubicBezTo>
                    <a:pt x="99143" y="4264168"/>
                    <a:pt x="104623" y="4291045"/>
                    <a:pt x="111758" y="4317548"/>
                  </a:cubicBezTo>
                  <a:cubicBezTo>
                    <a:pt x="118384" y="4344176"/>
                    <a:pt x="124627" y="4370802"/>
                    <a:pt x="133038" y="4397054"/>
                  </a:cubicBezTo>
                  <a:cubicBezTo>
                    <a:pt x="140810" y="4423307"/>
                    <a:pt x="148456" y="4449683"/>
                    <a:pt x="157757" y="4475560"/>
                  </a:cubicBezTo>
                  <a:cubicBezTo>
                    <a:pt x="166549" y="4501562"/>
                    <a:pt x="175087" y="4527564"/>
                    <a:pt x="185153" y="4553066"/>
                  </a:cubicBezTo>
                  <a:cubicBezTo>
                    <a:pt x="262371" y="4758458"/>
                    <a:pt x="368895" y="4951974"/>
                    <a:pt x="493642" y="5132239"/>
                  </a:cubicBezTo>
                  <a:cubicBezTo>
                    <a:pt x="618389" y="5312627"/>
                    <a:pt x="760846" y="5480391"/>
                    <a:pt x="914391" y="5636528"/>
                  </a:cubicBezTo>
                  <a:cubicBezTo>
                    <a:pt x="1069081" y="5793166"/>
                    <a:pt x="1231544" y="5941677"/>
                    <a:pt x="1402034" y="6076188"/>
                  </a:cubicBezTo>
                  <a:cubicBezTo>
                    <a:pt x="1487535" y="6143320"/>
                    <a:pt x="1574565" y="6207574"/>
                    <a:pt x="1664397" y="6267079"/>
                  </a:cubicBezTo>
                  <a:cubicBezTo>
                    <a:pt x="1753592" y="6327459"/>
                    <a:pt x="1845336" y="6383088"/>
                    <a:pt x="1938992" y="6434343"/>
                  </a:cubicBezTo>
                  <a:cubicBezTo>
                    <a:pt x="2032647" y="6485659"/>
                    <a:pt x="2128309" y="6532600"/>
                    <a:pt x="2225931" y="6574322"/>
                  </a:cubicBezTo>
                  <a:lnTo>
                    <a:pt x="2236328" y="6578439"/>
                  </a:lnTo>
                  <a:lnTo>
                    <a:pt x="1504665" y="6578439"/>
                  </a:lnTo>
                  <a:lnTo>
                    <a:pt x="1456827" y="6543476"/>
                  </a:lnTo>
                  <a:cubicBezTo>
                    <a:pt x="1363554" y="6470595"/>
                    <a:pt x="1273848" y="6394340"/>
                    <a:pt x="1188475" y="6314083"/>
                  </a:cubicBezTo>
                  <a:cubicBezTo>
                    <a:pt x="1017856" y="6153445"/>
                    <a:pt x="863803" y="5979931"/>
                    <a:pt x="721728" y="5798666"/>
                  </a:cubicBezTo>
                  <a:cubicBezTo>
                    <a:pt x="579397" y="5616027"/>
                    <a:pt x="452103" y="5422511"/>
                    <a:pt x="344175" y="5219495"/>
                  </a:cubicBezTo>
                  <a:cubicBezTo>
                    <a:pt x="236505" y="5016354"/>
                    <a:pt x="147946" y="4803586"/>
                    <a:pt x="87293" y="4583569"/>
                  </a:cubicBezTo>
                  <a:cubicBezTo>
                    <a:pt x="79138" y="4556193"/>
                    <a:pt x="72639" y="4528440"/>
                    <a:pt x="65886" y="4500813"/>
                  </a:cubicBezTo>
                  <a:cubicBezTo>
                    <a:pt x="58751" y="4473311"/>
                    <a:pt x="53144" y="4445308"/>
                    <a:pt x="47409" y="4417431"/>
                  </a:cubicBezTo>
                  <a:cubicBezTo>
                    <a:pt x="44733" y="4403430"/>
                    <a:pt x="41294" y="4389679"/>
                    <a:pt x="39000" y="4375677"/>
                  </a:cubicBezTo>
                  <a:lnTo>
                    <a:pt x="31610" y="4333674"/>
                  </a:lnTo>
                  <a:cubicBezTo>
                    <a:pt x="26258" y="4305797"/>
                    <a:pt x="22563" y="4277544"/>
                    <a:pt x="18868" y="4249417"/>
                  </a:cubicBezTo>
                  <a:cubicBezTo>
                    <a:pt x="4214" y="4136784"/>
                    <a:pt x="-2158" y="4023275"/>
                    <a:pt x="646" y="3910265"/>
                  </a:cubicBezTo>
                  <a:cubicBezTo>
                    <a:pt x="5997" y="3683872"/>
                    <a:pt x="50596" y="3459605"/>
                    <a:pt x="130234" y="3248337"/>
                  </a:cubicBezTo>
                  <a:cubicBezTo>
                    <a:pt x="207961" y="3039196"/>
                    <a:pt x="278044" y="2827179"/>
                    <a:pt x="335383" y="2611911"/>
                  </a:cubicBezTo>
                  <a:cubicBezTo>
                    <a:pt x="393743" y="2396644"/>
                    <a:pt x="435792" y="2178627"/>
                    <a:pt x="487272" y="1958609"/>
                  </a:cubicBezTo>
                  <a:cubicBezTo>
                    <a:pt x="493259" y="1931107"/>
                    <a:pt x="501287" y="1903730"/>
                    <a:pt x="508550" y="1876227"/>
                  </a:cubicBezTo>
                  <a:cubicBezTo>
                    <a:pt x="516195" y="1848725"/>
                    <a:pt x="522312" y="1820972"/>
                    <a:pt x="531742" y="1793721"/>
                  </a:cubicBezTo>
                  <a:lnTo>
                    <a:pt x="558245" y="1711465"/>
                  </a:lnTo>
                  <a:cubicBezTo>
                    <a:pt x="568439" y="1684337"/>
                    <a:pt x="579652" y="1657459"/>
                    <a:pt x="590100" y="1630332"/>
                  </a:cubicBezTo>
                  <a:cubicBezTo>
                    <a:pt x="635080" y="1523075"/>
                    <a:pt x="690637" y="1417566"/>
                    <a:pt x="758680" y="1322433"/>
                  </a:cubicBezTo>
                  <a:cubicBezTo>
                    <a:pt x="824430" y="1225051"/>
                    <a:pt x="899610" y="1136168"/>
                    <a:pt x="976317" y="1049286"/>
                  </a:cubicBezTo>
                  <a:cubicBezTo>
                    <a:pt x="995049" y="1027035"/>
                    <a:pt x="1015436" y="1006533"/>
                    <a:pt x="1035314" y="985406"/>
                  </a:cubicBezTo>
                  <a:lnTo>
                    <a:pt x="1095329" y="922526"/>
                  </a:lnTo>
                  <a:cubicBezTo>
                    <a:pt x="1114953" y="901149"/>
                    <a:pt x="1136359" y="881397"/>
                    <a:pt x="1157384" y="861271"/>
                  </a:cubicBezTo>
                  <a:lnTo>
                    <a:pt x="1220841" y="801017"/>
                  </a:lnTo>
                  <a:cubicBezTo>
                    <a:pt x="1241610" y="780514"/>
                    <a:pt x="1264418" y="762014"/>
                    <a:pt x="1286462" y="742886"/>
                  </a:cubicBezTo>
                  <a:lnTo>
                    <a:pt x="1353233" y="685632"/>
                  </a:lnTo>
                  <a:lnTo>
                    <a:pt x="1369924" y="671256"/>
                  </a:lnTo>
                  <a:cubicBezTo>
                    <a:pt x="1375658" y="666631"/>
                    <a:pt x="1381520" y="662255"/>
                    <a:pt x="1387380" y="657755"/>
                  </a:cubicBezTo>
                  <a:lnTo>
                    <a:pt x="1422422" y="630877"/>
                  </a:lnTo>
                  <a:lnTo>
                    <a:pt x="1492759" y="577248"/>
                  </a:lnTo>
                  <a:cubicBezTo>
                    <a:pt x="1504355" y="567997"/>
                    <a:pt x="1516714" y="559997"/>
                    <a:pt x="1528820" y="551496"/>
                  </a:cubicBezTo>
                  <a:lnTo>
                    <a:pt x="1565390" y="526370"/>
                  </a:lnTo>
                  <a:lnTo>
                    <a:pt x="1639040" y="476490"/>
                  </a:lnTo>
                  <a:cubicBezTo>
                    <a:pt x="1689754" y="445613"/>
                    <a:pt x="1740723" y="414986"/>
                    <a:pt x="1792075" y="384859"/>
                  </a:cubicBezTo>
                  <a:cubicBezTo>
                    <a:pt x="2000282" y="268724"/>
                    <a:pt x="2224927" y="179467"/>
                    <a:pt x="2455943" y="117836"/>
                  </a:cubicBezTo>
                  <a:cubicBezTo>
                    <a:pt x="2687088" y="55957"/>
                    <a:pt x="2923964" y="21204"/>
                    <a:pt x="3159952" y="7203"/>
                  </a:cubicBezTo>
                  <a:cubicBezTo>
                    <a:pt x="3219076" y="3515"/>
                    <a:pt x="3277945" y="1389"/>
                    <a:pt x="3336813" y="499"/>
                  </a:cubicBezTo>
                  <a:close/>
                </a:path>
              </a:pathLst>
            </a:custGeom>
            <a:gradFill>
              <a:gsLst>
                <a:gs pos="0">
                  <a:srgbClr val="FFFFFF">
                    <a:alpha val="9803"/>
                  </a:srgbClr>
                </a:gs>
                <a:gs pos="2000">
                  <a:srgbClr val="FFFFFF">
                    <a:alpha val="9803"/>
                  </a:srgbClr>
                </a:gs>
                <a:gs pos="16000">
                  <a:srgbClr val="4EA72E">
                    <a:alpha val="9803"/>
                  </a:srgbClr>
                </a:gs>
                <a:gs pos="85000">
                  <a:srgbClr val="156082">
                    <a:alpha val="9803"/>
                  </a:srgbClr>
                </a:gs>
                <a:gs pos="100000">
                  <a:srgbClr val="FFFFFF">
                    <a:alpha val="9803"/>
                  </a:srgbClr>
                </a:gs>
              </a:gsLst>
              <a:lin ang="120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sp>
        <p:nvSpPr>
          <p:cNvPr id="130" name="Google Shape;130;p4"/>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descr="adult woman is reading, thinking about something, biting glasses with  teeth, not understanding what is written, eyesight has fallen, take off  glasses, peer at drawing, look away to side, think" id="131" name="Google Shape;131;p4"/>
          <p:cNvPicPr preferRelativeResize="0"/>
          <p:nvPr/>
        </p:nvPicPr>
        <p:blipFill rotWithShape="1">
          <a:blip r:embed="rId3">
            <a:alphaModFix/>
          </a:blip>
          <a:srcRect b="0" l="29275" r="10776" t="0"/>
          <a:stretch/>
        </p:blipFill>
        <p:spPr>
          <a:xfrm>
            <a:off x="4883022" y="10"/>
            <a:ext cx="7308978" cy="6857990"/>
          </a:xfrm>
          <a:custGeom>
            <a:rect b="b" l="l" r="r" t="t"/>
            <a:pathLst>
              <a:path extrusionOk="0" h="6858000" w="7308978">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a:noFill/>
          <a:ln>
            <a:noFill/>
          </a:ln>
        </p:spPr>
      </p:pic>
      <p:sp>
        <p:nvSpPr>
          <p:cNvPr id="132" name="Google Shape;132;p4"/>
          <p:cNvSpPr/>
          <p:nvPr/>
        </p:nvSpPr>
        <p:spPr>
          <a:xfrm>
            <a:off x="0" y="0"/>
            <a:ext cx="6096001" cy="6858000"/>
          </a:xfrm>
          <a:custGeom>
            <a:rect b="b" l="l" r="r" t="t"/>
            <a:pathLst>
              <a:path extrusionOk="0" h="6858000" w="6096001">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solidFill>
            <a:schemeClr val="lt1"/>
          </a:solidFill>
          <a:ln cap="flat" cmpd="sng" w="9525">
            <a:solidFill>
              <a:srgbClr val="EFEFEF"/>
            </a:solidFill>
            <a:prstDash val="solid"/>
            <a:miter lim="800000"/>
            <a:headEnd len="sm" w="sm" type="none"/>
            <a:tailEnd len="sm" w="sm" type="none"/>
          </a:ln>
          <a:effectLst>
            <a:outerShdw blurRad="50800" rotWithShape="0" algn="l"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3" name="Google Shape;133;p4"/>
          <p:cNvSpPr/>
          <p:nvPr/>
        </p:nvSpPr>
        <p:spPr>
          <a:xfrm>
            <a:off x="0" y="0"/>
            <a:ext cx="6086857" cy="6858000"/>
          </a:xfrm>
          <a:custGeom>
            <a:rect b="b" l="l" r="r" t="t"/>
            <a:pathLst>
              <a:path extrusionOk="0" h="6858000" w="6086857">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34" name="Google Shape;134;p4"/>
          <p:cNvSpPr txBox="1"/>
          <p:nvPr>
            <p:ph type="title"/>
          </p:nvPr>
        </p:nvSpPr>
        <p:spPr>
          <a:xfrm>
            <a:off x="374904" y="856488"/>
            <a:ext cx="4992624" cy="1243584"/>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2"/>
              </a:buClr>
              <a:buSzPct val="100000"/>
              <a:buFont typeface="Arial"/>
              <a:buNone/>
            </a:pPr>
            <a:r>
              <a:rPr b="1" i="0" lang="en-US" sz="2200" u="none" strike="noStrike">
                <a:solidFill>
                  <a:schemeClr val="dk2"/>
                </a:solidFill>
                <a:latin typeface="Arial"/>
                <a:ea typeface="Arial"/>
                <a:cs typeface="Arial"/>
                <a:sym typeface="Arial"/>
              </a:rPr>
              <a:t>During Reading</a:t>
            </a:r>
            <a:br>
              <a:rPr b="1" i="0" lang="en-US" sz="2200" u="none" strike="noStrike">
                <a:solidFill>
                  <a:schemeClr val="dk2"/>
                </a:solidFill>
                <a:latin typeface="Arial"/>
                <a:ea typeface="Arial"/>
                <a:cs typeface="Arial"/>
                <a:sym typeface="Arial"/>
              </a:rPr>
            </a:br>
            <a:r>
              <a:rPr b="1" i="0" lang="en-US" sz="3400" u="none" strike="noStrike">
                <a:latin typeface="Arial"/>
                <a:ea typeface="Arial"/>
                <a:cs typeface="Arial"/>
                <a:sym typeface="Arial"/>
              </a:rPr>
              <a:t>Understand the Text</a:t>
            </a:r>
            <a:br>
              <a:rPr b="1" i="0" lang="en-US" sz="3400" u="none" strike="noStrike">
                <a:latin typeface="Arial"/>
                <a:ea typeface="Arial"/>
                <a:cs typeface="Arial"/>
                <a:sym typeface="Arial"/>
              </a:rPr>
            </a:br>
            <a:endParaRPr sz="3400"/>
          </a:p>
        </p:txBody>
      </p:sp>
      <p:sp>
        <p:nvSpPr>
          <p:cNvPr id="135" name="Google Shape;135;p4"/>
          <p:cNvSpPr/>
          <p:nvPr/>
        </p:nvSpPr>
        <p:spPr>
          <a:xfrm>
            <a:off x="0" y="1124325"/>
            <a:ext cx="128016" cy="65390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6" name="Google Shape;136;p4"/>
          <p:cNvSpPr/>
          <p:nvPr/>
        </p:nvSpPr>
        <p:spPr>
          <a:xfrm>
            <a:off x="437769" y="2195336"/>
            <a:ext cx="4983480"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37" name="Google Shape;137;p4"/>
          <p:cNvSpPr txBox="1"/>
          <p:nvPr>
            <p:ph idx="1" type="body"/>
          </p:nvPr>
        </p:nvSpPr>
        <p:spPr>
          <a:xfrm>
            <a:off x="374904" y="2522949"/>
            <a:ext cx="5065776" cy="340236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000"/>
              <a:buNone/>
            </a:pPr>
            <a:r>
              <a:rPr b="1" i="1" lang="en-US" sz="2000" u="none" strike="noStrike">
                <a:latin typeface="Arial"/>
                <a:ea typeface="Arial"/>
                <a:cs typeface="Arial"/>
                <a:sym typeface="Arial"/>
              </a:rPr>
              <a:t>At a tricky part in the text, I…</a:t>
            </a:r>
            <a:endParaRPr/>
          </a:p>
          <a:p>
            <a:pPr indent="0" lvl="0" marL="0" rtl="0" algn="l">
              <a:lnSpc>
                <a:spcPct val="90000"/>
              </a:lnSpc>
              <a:spcBef>
                <a:spcPts val="1000"/>
              </a:spcBef>
              <a:spcAft>
                <a:spcPts val="0"/>
              </a:spcAft>
              <a:buClr>
                <a:schemeClr val="dk1"/>
              </a:buClr>
              <a:buSzPts val="2000"/>
              <a:buNone/>
            </a:pPr>
            <a:r>
              <a:rPr b="0" i="0" lang="en-US" sz="2000" u="none" strike="noStrike">
                <a:latin typeface="Noto Sans Symbols"/>
                <a:ea typeface="Noto Sans Symbols"/>
                <a:cs typeface="Noto Sans Symbols"/>
                <a:sym typeface="Noto Sans Symbols"/>
              </a:rPr>
              <a:t>• </a:t>
            </a:r>
            <a:r>
              <a:rPr b="0" i="0" lang="en-US" sz="2000" u="none" strike="noStrike">
                <a:latin typeface="Arial"/>
                <a:ea typeface="Arial"/>
                <a:cs typeface="Arial"/>
                <a:sym typeface="Arial"/>
              </a:rPr>
              <a:t>Pause to think about it.</a:t>
            </a:r>
            <a:endParaRPr/>
          </a:p>
          <a:p>
            <a:pPr indent="0" lvl="0" marL="0" rtl="0" algn="l">
              <a:lnSpc>
                <a:spcPct val="90000"/>
              </a:lnSpc>
              <a:spcBef>
                <a:spcPts val="1000"/>
              </a:spcBef>
              <a:spcAft>
                <a:spcPts val="0"/>
              </a:spcAft>
              <a:buClr>
                <a:schemeClr val="dk1"/>
              </a:buClr>
              <a:buSzPts val="2000"/>
              <a:buNone/>
            </a:pPr>
            <a:r>
              <a:rPr b="0" i="0" lang="en-US" sz="2000" u="none" strike="noStrike">
                <a:latin typeface="Noto Sans Symbols"/>
                <a:ea typeface="Noto Sans Symbols"/>
                <a:cs typeface="Noto Sans Symbols"/>
                <a:sym typeface="Noto Sans Symbols"/>
              </a:rPr>
              <a:t>• </a:t>
            </a:r>
            <a:r>
              <a:rPr b="0" i="0" lang="en-US" sz="2000" u="none" strike="noStrike">
                <a:latin typeface="Arial"/>
                <a:ea typeface="Arial"/>
                <a:cs typeface="Arial"/>
                <a:sym typeface="Arial"/>
              </a:rPr>
              <a:t>Break the text into “chunks”.</a:t>
            </a:r>
            <a:endParaRPr sz="2000"/>
          </a:p>
        </p:txBody>
      </p:sp>
      <p:pic>
        <p:nvPicPr>
          <p:cNvPr descr="Chunking a Complex Text – Dr. Eric Drown" id="138" name="Google Shape;138;p4"/>
          <p:cNvPicPr preferRelativeResize="0"/>
          <p:nvPr/>
        </p:nvPicPr>
        <p:blipFill rotWithShape="1">
          <a:blip r:embed="rId4">
            <a:alphaModFix/>
          </a:blip>
          <a:srcRect b="0" l="50008" r="0" t="0"/>
          <a:stretch/>
        </p:blipFill>
        <p:spPr>
          <a:xfrm rot="1658158">
            <a:off x="1209317" y="4073742"/>
            <a:ext cx="2748857" cy="385553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3" name="Shape 143"/>
        <p:cNvGrpSpPr/>
        <p:nvPr/>
      </p:nvGrpSpPr>
      <p:grpSpPr>
        <a:xfrm>
          <a:off x="0" y="0"/>
          <a:ext cx="0" cy="0"/>
          <a:chOff x="0" y="0"/>
          <a:chExt cx="0" cy="0"/>
        </a:xfrm>
      </p:grpSpPr>
      <p:sp>
        <p:nvSpPr>
          <p:cNvPr id="144" name="Google Shape;144;p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5"/>
          <p:cNvSpPr txBox="1"/>
          <p:nvPr>
            <p:ph type="title"/>
          </p:nvPr>
        </p:nvSpPr>
        <p:spPr>
          <a:xfrm>
            <a:off x="357446" y="512860"/>
            <a:ext cx="4443154" cy="108781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2000"/>
              <a:buFont typeface="Arial"/>
              <a:buNone/>
            </a:pPr>
            <a:r>
              <a:rPr b="1" i="0" lang="en-US" sz="2000" u="none" strike="noStrike">
                <a:solidFill>
                  <a:schemeClr val="dk2"/>
                </a:solidFill>
                <a:latin typeface="Arial"/>
                <a:ea typeface="Arial"/>
                <a:cs typeface="Arial"/>
                <a:sym typeface="Arial"/>
              </a:rPr>
              <a:t>During Reading</a:t>
            </a:r>
            <a:br>
              <a:rPr b="1" i="0" lang="en-US" sz="3600" u="none" strike="noStrike">
                <a:solidFill>
                  <a:schemeClr val="dk2"/>
                </a:solidFill>
                <a:latin typeface="Arial"/>
                <a:ea typeface="Arial"/>
                <a:cs typeface="Arial"/>
                <a:sym typeface="Arial"/>
              </a:rPr>
            </a:br>
            <a:r>
              <a:rPr b="1" i="0" lang="en-US" sz="3400" u="none" strike="noStrike">
                <a:latin typeface="Arial"/>
                <a:ea typeface="Arial"/>
                <a:cs typeface="Arial"/>
                <a:sym typeface="Arial"/>
              </a:rPr>
              <a:t>Make Inferences</a:t>
            </a:r>
            <a:endParaRPr sz="3400"/>
          </a:p>
        </p:txBody>
      </p:sp>
      <p:sp>
        <p:nvSpPr>
          <p:cNvPr id="146" name="Google Shape;146;p5"/>
          <p:cNvSpPr/>
          <p:nvPr/>
        </p:nvSpPr>
        <p:spPr>
          <a:xfrm rot="5400000">
            <a:off x="649223" y="387939"/>
            <a:ext cx="73152" cy="54864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7" name="Google Shape;147;p5"/>
          <p:cNvSpPr/>
          <p:nvPr/>
        </p:nvSpPr>
        <p:spPr>
          <a:xfrm>
            <a:off x="411480" y="2285541"/>
            <a:ext cx="4389120"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8" name="Google Shape;148;p5"/>
          <p:cNvSpPr txBox="1"/>
          <p:nvPr>
            <p:ph idx="1" type="body"/>
          </p:nvPr>
        </p:nvSpPr>
        <p:spPr>
          <a:xfrm>
            <a:off x="411480" y="1991388"/>
            <a:ext cx="9083502" cy="136972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b="1" i="1" lang="en-US" sz="1800" u="none" strike="noStrike">
                <a:latin typeface="Arial"/>
                <a:ea typeface="Arial"/>
                <a:cs typeface="Arial"/>
                <a:sym typeface="Arial"/>
              </a:rPr>
              <a:t>How can I read between the lines?</a:t>
            </a:r>
            <a:endParaRPr/>
          </a:p>
          <a:p>
            <a:pPr indent="0" lvl="0" marL="0" rtl="0" algn="l">
              <a:lnSpc>
                <a:spcPct val="90000"/>
              </a:lnSpc>
              <a:spcBef>
                <a:spcPts val="1000"/>
              </a:spcBef>
              <a:spcAft>
                <a:spcPts val="0"/>
              </a:spcAft>
              <a:buClr>
                <a:schemeClr val="dk1"/>
              </a:buClr>
              <a:buSzPts val="1800"/>
              <a:buNone/>
            </a:pPr>
            <a:r>
              <a:rPr b="0" i="0" lang="en-US" sz="1800" u="none" strike="noStrike">
                <a:latin typeface="Noto Sans Symbols"/>
                <a:ea typeface="Noto Sans Symbols"/>
                <a:cs typeface="Noto Sans Symbols"/>
                <a:sym typeface="Noto Sans Symbols"/>
              </a:rPr>
              <a:t>• </a:t>
            </a:r>
            <a:r>
              <a:rPr b="0" i="0" lang="en-US" sz="1800" u="none" strike="noStrike">
                <a:latin typeface="Arial"/>
                <a:ea typeface="Arial"/>
                <a:cs typeface="Arial"/>
                <a:sym typeface="Arial"/>
              </a:rPr>
              <a:t>I now realize…</a:t>
            </a:r>
            <a:endParaRPr/>
          </a:p>
          <a:p>
            <a:pPr indent="0" lvl="0" marL="0" rtl="0" algn="l">
              <a:lnSpc>
                <a:spcPct val="90000"/>
              </a:lnSpc>
              <a:spcBef>
                <a:spcPts val="1000"/>
              </a:spcBef>
              <a:spcAft>
                <a:spcPts val="0"/>
              </a:spcAft>
              <a:buClr>
                <a:schemeClr val="dk1"/>
              </a:buClr>
              <a:buSzPts val="1800"/>
              <a:buNone/>
            </a:pPr>
            <a:r>
              <a:rPr b="0" i="0" lang="en-US" sz="1800" u="none" strike="noStrike">
                <a:latin typeface="Noto Sans Symbols"/>
                <a:ea typeface="Noto Sans Symbols"/>
                <a:cs typeface="Noto Sans Symbols"/>
                <a:sym typeface="Noto Sans Symbols"/>
              </a:rPr>
              <a:t>• </a:t>
            </a:r>
            <a:r>
              <a:rPr b="0" i="0" lang="en-US" sz="1800" u="none" strike="noStrike">
                <a:latin typeface="Arial"/>
                <a:ea typeface="Arial"/>
                <a:cs typeface="Arial"/>
                <a:sym typeface="Arial"/>
              </a:rPr>
              <a:t>The evidence that supports my thinking is…</a:t>
            </a:r>
            <a:endParaRPr sz="1800"/>
          </a:p>
        </p:txBody>
      </p:sp>
      <p:pic>
        <p:nvPicPr>
          <p:cNvPr descr="Trade Union Aptitude Practice Test" id="149" name="Google Shape;149;p5"/>
          <p:cNvPicPr preferRelativeResize="0"/>
          <p:nvPr/>
        </p:nvPicPr>
        <p:blipFill rotWithShape="1">
          <a:blip r:embed="rId3">
            <a:alphaModFix/>
          </a:blip>
          <a:srcRect b="0" l="49515" r="0" t="65724"/>
          <a:stretch/>
        </p:blipFill>
        <p:spPr>
          <a:xfrm>
            <a:off x="1662044" y="3361112"/>
            <a:ext cx="8853556" cy="3430288"/>
          </a:xfrm>
          <a:prstGeom prst="rect">
            <a:avLst/>
          </a:prstGeom>
          <a:noFill/>
          <a:ln>
            <a:noFill/>
          </a:ln>
        </p:spPr>
      </p:pic>
      <p:pic>
        <p:nvPicPr>
          <p:cNvPr descr="How Teaching Inference With Pictures Saved My Sanity - iHeartLiteracy" id="150" name="Google Shape;150;p5"/>
          <p:cNvPicPr preferRelativeResize="0"/>
          <p:nvPr/>
        </p:nvPicPr>
        <p:blipFill rotWithShape="1">
          <a:blip r:embed="rId4">
            <a:alphaModFix/>
          </a:blip>
          <a:srcRect b="0" l="0" r="0" t="0"/>
          <a:stretch/>
        </p:blipFill>
        <p:spPr>
          <a:xfrm>
            <a:off x="5902272" y="880688"/>
            <a:ext cx="5633945" cy="196968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5" name="Shape 155"/>
        <p:cNvGrpSpPr/>
        <p:nvPr/>
      </p:nvGrpSpPr>
      <p:grpSpPr>
        <a:xfrm>
          <a:off x="0" y="0"/>
          <a:ext cx="0" cy="0"/>
          <a:chOff x="0" y="0"/>
          <a:chExt cx="0" cy="0"/>
        </a:xfrm>
      </p:grpSpPr>
      <p:sp>
        <p:nvSpPr>
          <p:cNvPr id="156" name="Google Shape;156;p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7" name="Google Shape;157;p6"/>
          <p:cNvSpPr txBox="1"/>
          <p:nvPr>
            <p:ph type="title"/>
          </p:nvPr>
        </p:nvSpPr>
        <p:spPr>
          <a:xfrm>
            <a:off x="630936" y="640080"/>
            <a:ext cx="4818888" cy="148132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2200"/>
              <a:buFont typeface="Arial"/>
              <a:buNone/>
            </a:pPr>
            <a:r>
              <a:rPr b="1" i="0" lang="en-US" sz="2200" u="none" strike="noStrike">
                <a:solidFill>
                  <a:schemeClr val="dk2"/>
                </a:solidFill>
                <a:latin typeface="Arial"/>
                <a:ea typeface="Arial"/>
                <a:cs typeface="Arial"/>
                <a:sym typeface="Arial"/>
              </a:rPr>
              <a:t>During Reading</a:t>
            </a:r>
            <a:br>
              <a:rPr b="1" i="0" lang="en-US" sz="2200" u="none" strike="noStrike">
                <a:solidFill>
                  <a:schemeClr val="dk2"/>
                </a:solidFill>
                <a:latin typeface="Arial"/>
                <a:ea typeface="Arial"/>
                <a:cs typeface="Arial"/>
                <a:sym typeface="Arial"/>
              </a:rPr>
            </a:br>
            <a:r>
              <a:rPr b="1" i="0" lang="en-US" sz="5400" u="none" strike="noStrike">
                <a:latin typeface="Arial"/>
                <a:ea typeface="Arial"/>
                <a:cs typeface="Arial"/>
                <a:sym typeface="Arial"/>
              </a:rPr>
              <a:t>Visualize</a:t>
            </a:r>
            <a:endParaRPr/>
          </a:p>
        </p:txBody>
      </p:sp>
      <p:sp>
        <p:nvSpPr>
          <p:cNvPr id="158" name="Google Shape;158;p6"/>
          <p:cNvSpPr/>
          <p:nvPr/>
        </p:nvSpPr>
        <p:spPr>
          <a:xfrm>
            <a:off x="643278" y="2372868"/>
            <a:ext cx="3255095" cy="18288"/>
          </a:xfrm>
          <a:custGeom>
            <a:rect b="b" l="l" r="r" t="t"/>
            <a:pathLst>
              <a:path extrusionOk="0" fill="none" h="18288" w="3255095">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extrusionOk="0" h="18288" w="3255095">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cap="rnd"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9" name="Google Shape;159;p6"/>
          <p:cNvSpPr txBox="1"/>
          <p:nvPr>
            <p:ph idx="1" type="body"/>
          </p:nvPr>
        </p:nvSpPr>
        <p:spPr>
          <a:xfrm>
            <a:off x="630936" y="2660904"/>
            <a:ext cx="4818888" cy="354787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b="1" i="1" lang="en-US" sz="1800" u="none" strike="noStrike">
                <a:latin typeface="Arial"/>
                <a:ea typeface="Arial"/>
                <a:cs typeface="Arial"/>
                <a:sym typeface="Arial"/>
              </a:rPr>
              <a:t>To better understand while I was reading…</a:t>
            </a:r>
            <a:endParaRPr/>
          </a:p>
          <a:p>
            <a:pPr indent="0" lvl="0" marL="0" rtl="0" algn="l">
              <a:lnSpc>
                <a:spcPct val="90000"/>
              </a:lnSpc>
              <a:spcBef>
                <a:spcPts val="1000"/>
              </a:spcBef>
              <a:spcAft>
                <a:spcPts val="0"/>
              </a:spcAft>
              <a:buClr>
                <a:schemeClr val="dk1"/>
              </a:buClr>
              <a:buSzPts val="1800"/>
              <a:buNone/>
            </a:pPr>
            <a:r>
              <a:rPr b="0" i="0" lang="en-US" sz="1800" u="none" strike="noStrike">
                <a:latin typeface="Noto Sans Symbols"/>
                <a:ea typeface="Noto Sans Symbols"/>
                <a:cs typeface="Noto Sans Symbols"/>
                <a:sym typeface="Noto Sans Symbols"/>
              </a:rPr>
              <a:t>• </a:t>
            </a:r>
            <a:r>
              <a:rPr b="0" i="0" lang="en-US" sz="1800" u="none" strike="noStrike">
                <a:latin typeface="Arial"/>
                <a:ea typeface="Arial"/>
                <a:cs typeface="Arial"/>
                <a:sym typeface="Arial"/>
              </a:rPr>
              <a:t>I created a mental image of…</a:t>
            </a:r>
            <a:endParaRPr/>
          </a:p>
          <a:p>
            <a:pPr indent="0" lvl="0" marL="0" rtl="0" algn="l">
              <a:lnSpc>
                <a:spcPct val="90000"/>
              </a:lnSpc>
              <a:spcBef>
                <a:spcPts val="1000"/>
              </a:spcBef>
              <a:spcAft>
                <a:spcPts val="0"/>
              </a:spcAft>
              <a:buClr>
                <a:schemeClr val="dk1"/>
              </a:buClr>
              <a:buSzPts val="1800"/>
              <a:buNone/>
            </a:pPr>
            <a:r>
              <a:rPr b="0" i="0" lang="en-US" sz="1800" u="none" strike="noStrike">
                <a:latin typeface="Noto Sans Symbols"/>
                <a:ea typeface="Noto Sans Symbols"/>
                <a:cs typeface="Noto Sans Symbols"/>
                <a:sym typeface="Noto Sans Symbols"/>
              </a:rPr>
              <a:t>• </a:t>
            </a:r>
            <a:r>
              <a:rPr b="0" i="0" lang="en-US" sz="1800" u="none" strike="noStrike">
                <a:latin typeface="Arial"/>
                <a:ea typeface="Arial"/>
                <a:cs typeface="Arial"/>
                <a:sym typeface="Arial"/>
              </a:rPr>
              <a:t>I used the images to help me…</a:t>
            </a:r>
            <a:endParaRPr sz="2200"/>
          </a:p>
        </p:txBody>
      </p:sp>
      <p:grpSp>
        <p:nvGrpSpPr>
          <p:cNvPr id="160" name="Google Shape;160;p6"/>
          <p:cNvGrpSpPr/>
          <p:nvPr/>
        </p:nvGrpSpPr>
        <p:grpSpPr>
          <a:xfrm>
            <a:off x="5723035" y="-425536"/>
            <a:ext cx="6195753" cy="7180603"/>
            <a:chOff x="5233416" y="-568162"/>
            <a:chExt cx="6830982" cy="7604457"/>
          </a:xfrm>
        </p:grpSpPr>
        <p:pic>
          <p:nvPicPr>
            <p:cNvPr descr="▷ Roll Forming Machine Operator - Roll Forming Machine Jobs ◁" id="161" name="Google Shape;161;p6"/>
            <p:cNvPicPr preferRelativeResize="0"/>
            <p:nvPr/>
          </p:nvPicPr>
          <p:blipFill rotWithShape="1">
            <a:blip r:embed="rId3">
              <a:alphaModFix/>
            </a:blip>
            <a:srcRect b="0" l="0" r="0" t="0"/>
            <a:stretch/>
          </p:blipFill>
          <p:spPr>
            <a:xfrm>
              <a:off x="5233416" y="3203448"/>
              <a:ext cx="5715000" cy="3810000"/>
            </a:xfrm>
            <a:prstGeom prst="rect">
              <a:avLst/>
            </a:prstGeom>
            <a:noFill/>
            <a:ln>
              <a:noFill/>
            </a:ln>
          </p:spPr>
        </p:pic>
        <p:grpSp>
          <p:nvGrpSpPr>
            <p:cNvPr id="162" name="Google Shape;162;p6"/>
            <p:cNvGrpSpPr/>
            <p:nvPr/>
          </p:nvGrpSpPr>
          <p:grpSpPr>
            <a:xfrm rot="1151357">
              <a:off x="7583864" y="4997486"/>
              <a:ext cx="2270126" cy="1713323"/>
              <a:chOff x="6548582" y="2755534"/>
              <a:chExt cx="5643418" cy="3649858"/>
            </a:xfrm>
          </p:grpSpPr>
          <p:pic>
            <p:nvPicPr>
              <p:cNvPr descr="5,329 Spiral Notebook Stock Photos, High-Res Pictures, And, 53% OFF" id="163" name="Google Shape;163;p6"/>
              <p:cNvPicPr preferRelativeResize="0"/>
              <p:nvPr/>
            </p:nvPicPr>
            <p:blipFill rotWithShape="1">
              <a:blip r:embed="rId4">
                <a:alphaModFix/>
              </a:blip>
              <a:srcRect b="0" l="0" r="0" t="17482"/>
              <a:stretch/>
            </p:blipFill>
            <p:spPr>
              <a:xfrm>
                <a:off x="6548582" y="2755534"/>
                <a:ext cx="5643418" cy="3645610"/>
              </a:xfrm>
              <a:prstGeom prst="rect">
                <a:avLst/>
              </a:prstGeom>
              <a:noFill/>
              <a:ln>
                <a:noFill/>
              </a:ln>
            </p:spPr>
          </p:pic>
          <p:pic>
            <p:nvPicPr>
              <p:cNvPr id="164" name="Google Shape;164;p6"/>
              <p:cNvPicPr preferRelativeResize="0"/>
              <p:nvPr/>
            </p:nvPicPr>
            <p:blipFill rotWithShape="1">
              <a:blip r:embed="rId5">
                <a:alphaModFix/>
              </a:blip>
              <a:srcRect b="0" l="0" r="0" t="0"/>
              <a:stretch/>
            </p:blipFill>
            <p:spPr>
              <a:xfrm>
                <a:off x="6870890" y="2916936"/>
                <a:ext cx="4776186" cy="3394964"/>
              </a:xfrm>
              <a:prstGeom prst="rect">
                <a:avLst/>
              </a:prstGeom>
              <a:noFill/>
              <a:ln>
                <a:noFill/>
              </a:ln>
            </p:spPr>
          </p:pic>
          <p:pic>
            <p:nvPicPr>
              <p:cNvPr descr="5,329 Spiral Notebook Stock Photos, High-Res Pictures, And, 53% OFF" id="165" name="Google Shape;165;p6"/>
              <p:cNvPicPr preferRelativeResize="0"/>
              <p:nvPr/>
            </p:nvPicPr>
            <p:blipFill rotWithShape="1">
              <a:blip r:embed="rId4">
                <a:alphaModFix/>
              </a:blip>
              <a:srcRect b="0" l="46219" r="45633" t="17735"/>
              <a:stretch/>
            </p:blipFill>
            <p:spPr>
              <a:xfrm>
                <a:off x="9096864" y="2755534"/>
                <a:ext cx="461819" cy="3649858"/>
              </a:xfrm>
              <a:prstGeom prst="rect">
                <a:avLst/>
              </a:prstGeom>
              <a:noFill/>
              <a:ln>
                <a:noFill/>
              </a:ln>
            </p:spPr>
          </p:pic>
        </p:grpSp>
        <p:sp>
          <p:nvSpPr>
            <p:cNvPr id="166" name="Google Shape;166;p6"/>
            <p:cNvSpPr/>
            <p:nvPr/>
          </p:nvSpPr>
          <p:spPr>
            <a:xfrm>
              <a:off x="7089713" y="-330551"/>
              <a:ext cx="4974685" cy="3600934"/>
            </a:xfrm>
            <a:prstGeom prst="cloudCallout">
              <a:avLst>
                <a:gd fmla="val -57919" name="adj1"/>
                <a:gd fmla="val 43797" name="adj2"/>
              </a:avLst>
            </a:prstGeom>
            <a:noFill/>
            <a:ln cap="flat" cmpd="sng" w="19050">
              <a:solidFill>
                <a:srgbClr val="08283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id="167" name="Google Shape;167;p6"/>
            <p:cNvPicPr preferRelativeResize="0"/>
            <p:nvPr/>
          </p:nvPicPr>
          <p:blipFill rotWithShape="1">
            <a:blip r:embed="rId6">
              <a:alphaModFix/>
            </a:blip>
            <a:srcRect b="11782" l="11088" r="4114" t="0"/>
            <a:stretch/>
          </p:blipFill>
          <p:spPr>
            <a:xfrm rot="2909582">
              <a:off x="8203662" y="-212523"/>
              <a:ext cx="2531123" cy="351098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2" name="Shape 172"/>
        <p:cNvGrpSpPr/>
        <p:nvPr/>
      </p:nvGrpSpPr>
      <p:grpSpPr>
        <a:xfrm>
          <a:off x="0" y="0"/>
          <a:ext cx="0" cy="0"/>
          <a:chOff x="0" y="0"/>
          <a:chExt cx="0" cy="0"/>
        </a:xfrm>
      </p:grpSpPr>
      <p:sp>
        <p:nvSpPr>
          <p:cNvPr id="173" name="Google Shape;173;p7"/>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74" name="Google Shape;174;p7"/>
          <p:cNvSpPr/>
          <p:nvPr/>
        </p:nvSpPr>
        <p:spPr>
          <a:xfrm>
            <a:off x="409575" y="633619"/>
            <a:ext cx="4279383" cy="5495925"/>
          </a:xfrm>
          <a:prstGeom prst="rect">
            <a:avLst/>
          </a:prstGeom>
          <a:solidFill>
            <a:schemeClr val="lt1"/>
          </a:solidFill>
          <a:ln cap="flat" cmpd="sng" w="9525">
            <a:solidFill>
              <a:srgbClr val="E1E1E1"/>
            </a:solidFill>
            <a:prstDash val="solid"/>
            <a:miter lim="800000"/>
            <a:headEnd len="sm" w="sm" type="none"/>
            <a:tailEnd len="sm" w="sm" type="none"/>
          </a:ln>
          <a:effectLst>
            <a:outerShdw blurRad="50800" rotWithShape="0" algn="tl" dir="2700000" dist="38100">
              <a:srgbClr val="D8D8D8">
                <a:alpha val="4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5" name="Google Shape;175;p7"/>
          <p:cNvSpPr txBox="1"/>
          <p:nvPr>
            <p:ph type="title"/>
          </p:nvPr>
        </p:nvSpPr>
        <p:spPr>
          <a:xfrm>
            <a:off x="841247" y="978619"/>
            <a:ext cx="3410712" cy="110642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2"/>
              </a:buClr>
              <a:buSzPts val="2000"/>
              <a:buFont typeface="Arial"/>
              <a:buNone/>
            </a:pPr>
            <a:r>
              <a:rPr b="1" i="0" lang="en-US" sz="2000" u="none" strike="noStrike">
                <a:solidFill>
                  <a:schemeClr val="dk2"/>
                </a:solidFill>
                <a:latin typeface="Arial"/>
                <a:ea typeface="Arial"/>
                <a:cs typeface="Arial"/>
                <a:sym typeface="Arial"/>
              </a:rPr>
              <a:t>During Reading</a:t>
            </a:r>
            <a:br>
              <a:rPr b="1" i="0" lang="en-US" sz="2800" u="none" strike="noStrike">
                <a:solidFill>
                  <a:schemeClr val="dk2"/>
                </a:solidFill>
                <a:latin typeface="Arial"/>
                <a:ea typeface="Arial"/>
                <a:cs typeface="Arial"/>
                <a:sym typeface="Arial"/>
              </a:rPr>
            </a:br>
            <a:r>
              <a:rPr b="1" i="0" lang="en-US" sz="2800" u="none" strike="noStrike">
                <a:latin typeface="Arial"/>
                <a:ea typeface="Arial"/>
                <a:cs typeface="Arial"/>
                <a:sym typeface="Arial"/>
              </a:rPr>
              <a:t>Make Connections</a:t>
            </a:r>
            <a:endParaRPr sz="2800"/>
          </a:p>
        </p:txBody>
      </p:sp>
      <p:sp>
        <p:nvSpPr>
          <p:cNvPr id="176" name="Google Shape;176;p7"/>
          <p:cNvSpPr/>
          <p:nvPr/>
        </p:nvSpPr>
        <p:spPr>
          <a:xfrm>
            <a:off x="345567" y="1170432"/>
            <a:ext cx="128016" cy="70408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77" name="Google Shape;177;p7"/>
          <p:cNvSpPr/>
          <p:nvPr/>
        </p:nvSpPr>
        <p:spPr>
          <a:xfrm>
            <a:off x="877459" y="2121408"/>
            <a:ext cx="3328416" cy="9144"/>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78" name="Google Shape;178;p7"/>
          <p:cNvSpPr txBox="1"/>
          <p:nvPr>
            <p:ph idx="1" type="body"/>
          </p:nvPr>
        </p:nvSpPr>
        <p:spPr>
          <a:xfrm>
            <a:off x="841247" y="2359152"/>
            <a:ext cx="3410712" cy="342504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700"/>
              <a:buNone/>
            </a:pPr>
            <a:r>
              <a:rPr b="1" i="1" lang="en-US" sz="1700" u="none" strike="noStrike">
                <a:latin typeface="Arial"/>
                <a:ea typeface="Arial"/>
                <a:cs typeface="Arial"/>
                <a:sym typeface="Arial"/>
              </a:rPr>
              <a:t>How can I use what I already know to help me understand this text?</a:t>
            </a:r>
            <a:endParaRPr/>
          </a:p>
          <a:p>
            <a:pPr indent="0" lvl="0" marL="0" rtl="0" algn="l">
              <a:lnSpc>
                <a:spcPct val="90000"/>
              </a:lnSpc>
              <a:spcBef>
                <a:spcPts val="1000"/>
              </a:spcBef>
              <a:spcAft>
                <a:spcPts val="0"/>
              </a:spcAft>
              <a:buClr>
                <a:schemeClr val="dk1"/>
              </a:buClr>
              <a:buSzPts val="1700"/>
              <a:buNone/>
            </a:pPr>
            <a:r>
              <a:rPr b="0" i="0" lang="en-US" sz="1700" u="none" strike="noStrike">
                <a:latin typeface="Noto Sans Symbols"/>
                <a:ea typeface="Noto Sans Symbols"/>
                <a:cs typeface="Noto Sans Symbols"/>
                <a:sym typeface="Noto Sans Symbols"/>
              </a:rPr>
              <a:t>• </a:t>
            </a:r>
            <a:r>
              <a:rPr b="0" i="0" lang="en-US" sz="1700" u="none" strike="noStrike">
                <a:latin typeface="Arial"/>
                <a:ea typeface="Arial"/>
                <a:cs typeface="Arial"/>
                <a:sym typeface="Arial"/>
              </a:rPr>
              <a:t>I already know about…</a:t>
            </a:r>
            <a:endParaRPr/>
          </a:p>
          <a:p>
            <a:pPr indent="0" lvl="0" marL="0" rtl="0" algn="l">
              <a:lnSpc>
                <a:spcPct val="90000"/>
              </a:lnSpc>
              <a:spcBef>
                <a:spcPts val="1000"/>
              </a:spcBef>
              <a:spcAft>
                <a:spcPts val="0"/>
              </a:spcAft>
              <a:buClr>
                <a:schemeClr val="dk1"/>
              </a:buClr>
              <a:buSzPts val="1700"/>
              <a:buNone/>
            </a:pPr>
            <a:r>
              <a:rPr b="0" i="0" lang="en-US" sz="1700" u="none" strike="noStrike">
                <a:latin typeface="Noto Sans Symbols"/>
                <a:ea typeface="Noto Sans Symbols"/>
                <a:cs typeface="Noto Sans Symbols"/>
                <a:sym typeface="Noto Sans Symbols"/>
              </a:rPr>
              <a:t>• </a:t>
            </a:r>
            <a:r>
              <a:rPr b="0" i="0" lang="en-US" sz="1700" u="none" strike="noStrike">
                <a:latin typeface="Arial"/>
                <a:ea typeface="Arial"/>
                <a:cs typeface="Arial"/>
                <a:sym typeface="Arial"/>
              </a:rPr>
              <a:t>This text reminds me of…</a:t>
            </a:r>
            <a:endParaRPr sz="1700"/>
          </a:p>
        </p:txBody>
      </p:sp>
      <p:pic>
        <p:nvPicPr>
          <p:cNvPr descr="Remembering to forget | Nature Reviews Neuroscience" id="179" name="Google Shape;179;p7"/>
          <p:cNvPicPr preferRelativeResize="0"/>
          <p:nvPr/>
        </p:nvPicPr>
        <p:blipFill rotWithShape="1">
          <a:blip r:embed="rId3">
            <a:alphaModFix/>
          </a:blip>
          <a:srcRect b="3" l="7019" r="3" t="0"/>
          <a:stretch/>
        </p:blipFill>
        <p:spPr>
          <a:xfrm flipH="1">
            <a:off x="5124450" y="634382"/>
            <a:ext cx="6657213" cy="549516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4" name="Shape 184"/>
        <p:cNvGrpSpPr/>
        <p:nvPr/>
      </p:nvGrpSpPr>
      <p:grpSpPr>
        <a:xfrm>
          <a:off x="0" y="0"/>
          <a:ext cx="0" cy="0"/>
          <a:chOff x="0" y="0"/>
          <a:chExt cx="0" cy="0"/>
        </a:xfrm>
      </p:grpSpPr>
      <p:sp>
        <p:nvSpPr>
          <p:cNvPr id="185" name="Google Shape;185;p8"/>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6" name="Google Shape;186;p8"/>
          <p:cNvSpPr txBox="1"/>
          <p:nvPr>
            <p:ph type="title"/>
          </p:nvPr>
        </p:nvSpPr>
        <p:spPr>
          <a:xfrm>
            <a:off x="411480" y="991443"/>
            <a:ext cx="4443154" cy="108781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2000"/>
              <a:buFont typeface="Arial"/>
              <a:buNone/>
            </a:pPr>
            <a:r>
              <a:rPr b="1" lang="en-US" sz="2000">
                <a:solidFill>
                  <a:schemeClr val="dk2"/>
                </a:solidFill>
                <a:latin typeface="Arial"/>
                <a:ea typeface="Arial"/>
                <a:cs typeface="Arial"/>
                <a:sym typeface="Arial"/>
              </a:rPr>
              <a:t>During Reading</a:t>
            </a:r>
            <a:br>
              <a:rPr b="1" i="0" lang="en-US" sz="3400" u="none" strike="noStrike">
                <a:latin typeface="Arial"/>
                <a:ea typeface="Arial"/>
                <a:cs typeface="Arial"/>
                <a:sym typeface="Arial"/>
              </a:rPr>
            </a:br>
            <a:r>
              <a:rPr b="1" i="0" lang="en-US" sz="3400" u="none" strike="noStrike">
                <a:latin typeface="Arial"/>
                <a:ea typeface="Arial"/>
                <a:cs typeface="Arial"/>
                <a:sym typeface="Arial"/>
              </a:rPr>
              <a:t>Think to Read</a:t>
            </a:r>
            <a:endParaRPr sz="3400"/>
          </a:p>
        </p:txBody>
      </p:sp>
      <p:sp>
        <p:nvSpPr>
          <p:cNvPr id="187" name="Google Shape;187;p8"/>
          <p:cNvSpPr/>
          <p:nvPr/>
        </p:nvSpPr>
        <p:spPr>
          <a:xfrm rot="5400000">
            <a:off x="649223" y="387939"/>
            <a:ext cx="73152" cy="54864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88" name="Google Shape;188;p8"/>
          <p:cNvSpPr/>
          <p:nvPr/>
        </p:nvSpPr>
        <p:spPr>
          <a:xfrm>
            <a:off x="411480" y="2285541"/>
            <a:ext cx="4389120"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89" name="Google Shape;189;p8"/>
          <p:cNvSpPr txBox="1"/>
          <p:nvPr>
            <p:ph idx="1" type="body"/>
          </p:nvPr>
        </p:nvSpPr>
        <p:spPr>
          <a:xfrm>
            <a:off x="411480" y="2684095"/>
            <a:ext cx="4443154" cy="349286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b="1" i="1" lang="en-US" sz="1800" u="none" strike="noStrike">
                <a:latin typeface="Arial"/>
                <a:ea typeface="Arial"/>
                <a:cs typeface="Arial"/>
                <a:sym typeface="Arial"/>
              </a:rPr>
              <a:t>When I get to an unfamiliar word/section, I …</a:t>
            </a:r>
            <a:endParaRPr/>
          </a:p>
          <a:p>
            <a:pPr indent="0" lvl="0" marL="0" rtl="0" algn="l">
              <a:lnSpc>
                <a:spcPct val="90000"/>
              </a:lnSpc>
              <a:spcBef>
                <a:spcPts val="1000"/>
              </a:spcBef>
              <a:spcAft>
                <a:spcPts val="0"/>
              </a:spcAft>
              <a:buClr>
                <a:schemeClr val="dk1"/>
              </a:buClr>
              <a:buSzPts val="1800"/>
              <a:buNone/>
            </a:pPr>
            <a:r>
              <a:rPr b="0" i="0" lang="en-US" sz="1800" u="none" strike="noStrike">
                <a:latin typeface="Noto Sans Symbols"/>
                <a:ea typeface="Noto Sans Symbols"/>
                <a:cs typeface="Noto Sans Symbols"/>
                <a:sym typeface="Noto Sans Symbols"/>
              </a:rPr>
              <a:t>• </a:t>
            </a:r>
            <a:r>
              <a:rPr b="0" i="0" lang="en-US" sz="1800" u="none" strike="noStrike">
                <a:latin typeface="Arial"/>
                <a:ea typeface="Arial"/>
                <a:cs typeface="Arial"/>
                <a:sym typeface="Arial"/>
              </a:rPr>
              <a:t>Skip and return.</a:t>
            </a:r>
            <a:endParaRPr/>
          </a:p>
          <a:p>
            <a:pPr indent="0" lvl="0" marL="0" rtl="0" algn="l">
              <a:lnSpc>
                <a:spcPct val="90000"/>
              </a:lnSpc>
              <a:spcBef>
                <a:spcPts val="1000"/>
              </a:spcBef>
              <a:spcAft>
                <a:spcPts val="0"/>
              </a:spcAft>
              <a:buClr>
                <a:schemeClr val="dk1"/>
              </a:buClr>
              <a:buSzPts val="1600"/>
              <a:buNone/>
            </a:pPr>
            <a:r>
              <a:rPr i="1" lang="en-US" sz="1600">
                <a:latin typeface="Arial"/>
                <a:ea typeface="Arial"/>
                <a:cs typeface="Arial"/>
                <a:sym typeface="Arial"/>
              </a:rPr>
              <a:t>       </a:t>
            </a:r>
            <a:r>
              <a:rPr b="0" i="1" lang="en-US" sz="1600" u="none" strike="noStrike">
                <a:latin typeface="Arial"/>
                <a:ea typeface="Arial"/>
                <a:cs typeface="Arial"/>
                <a:sym typeface="Arial"/>
              </a:rPr>
              <a:t>- Mark the spot, so you don’t forget to </a:t>
            </a:r>
            <a:endParaRPr/>
          </a:p>
          <a:p>
            <a:pPr indent="0" lvl="0" marL="0" rtl="0" algn="l">
              <a:lnSpc>
                <a:spcPct val="90000"/>
              </a:lnSpc>
              <a:spcBef>
                <a:spcPts val="1000"/>
              </a:spcBef>
              <a:spcAft>
                <a:spcPts val="0"/>
              </a:spcAft>
              <a:buClr>
                <a:schemeClr val="dk1"/>
              </a:buClr>
              <a:buSzPts val="1600"/>
              <a:buNone/>
            </a:pPr>
            <a:r>
              <a:rPr i="1" lang="en-US" sz="1600">
                <a:latin typeface="Arial"/>
                <a:ea typeface="Arial"/>
                <a:cs typeface="Arial"/>
                <a:sym typeface="Arial"/>
              </a:rPr>
              <a:t>         </a:t>
            </a:r>
            <a:r>
              <a:rPr b="0" i="1" lang="en-US" sz="1600" u="none" strike="noStrike">
                <a:latin typeface="Arial"/>
                <a:ea typeface="Arial"/>
                <a:cs typeface="Arial"/>
                <a:sym typeface="Arial"/>
              </a:rPr>
              <a:t>go back to it.</a:t>
            </a:r>
            <a:endParaRPr/>
          </a:p>
        </p:txBody>
      </p:sp>
      <p:pic>
        <p:nvPicPr>
          <p:cNvPr descr="Tools for Readers — Mrs Blackwell's Village Bookshop" id="190" name="Google Shape;190;p8"/>
          <p:cNvPicPr preferRelativeResize="0"/>
          <p:nvPr/>
        </p:nvPicPr>
        <p:blipFill rotWithShape="1">
          <a:blip r:embed="rId3">
            <a:alphaModFix/>
          </a:blip>
          <a:srcRect b="0" l="0" r="0" t="0"/>
          <a:stretch/>
        </p:blipFill>
        <p:spPr>
          <a:xfrm>
            <a:off x="5385816" y="1251831"/>
            <a:ext cx="6440424" cy="429898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5" name="Shape 195"/>
        <p:cNvGrpSpPr/>
        <p:nvPr/>
      </p:nvGrpSpPr>
      <p:grpSpPr>
        <a:xfrm>
          <a:off x="0" y="0"/>
          <a:ext cx="0" cy="0"/>
          <a:chOff x="0" y="0"/>
          <a:chExt cx="0" cy="0"/>
        </a:xfrm>
      </p:grpSpPr>
      <p:sp>
        <p:nvSpPr>
          <p:cNvPr id="196" name="Google Shape;196;p9"/>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7" name="Google Shape;197;p9"/>
          <p:cNvSpPr txBox="1"/>
          <p:nvPr>
            <p:ph type="title"/>
          </p:nvPr>
        </p:nvSpPr>
        <p:spPr>
          <a:xfrm>
            <a:off x="556325" y="872972"/>
            <a:ext cx="3429000" cy="171907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2"/>
              </a:buClr>
              <a:buSzPts val="2000"/>
              <a:buFont typeface="Arial"/>
              <a:buNone/>
            </a:pPr>
            <a:r>
              <a:rPr b="1" lang="en-US" sz="2000">
                <a:solidFill>
                  <a:schemeClr val="dk2"/>
                </a:solidFill>
                <a:latin typeface="Arial"/>
                <a:ea typeface="Arial"/>
                <a:cs typeface="Arial"/>
                <a:sym typeface="Arial"/>
              </a:rPr>
              <a:t>During Reading</a:t>
            </a:r>
            <a:br>
              <a:rPr b="1" i="0" lang="en-US" sz="3800" u="none" strike="noStrike">
                <a:latin typeface="Arial"/>
                <a:ea typeface="Arial"/>
                <a:cs typeface="Arial"/>
                <a:sym typeface="Arial"/>
              </a:rPr>
            </a:br>
            <a:r>
              <a:rPr b="1" i="0" lang="en-US" sz="3800" u="none" strike="noStrike">
                <a:latin typeface="Arial"/>
                <a:ea typeface="Arial"/>
                <a:cs typeface="Arial"/>
                <a:sym typeface="Arial"/>
              </a:rPr>
              <a:t>Think to Read</a:t>
            </a:r>
            <a:endParaRPr sz="3800"/>
          </a:p>
        </p:txBody>
      </p:sp>
      <p:sp>
        <p:nvSpPr>
          <p:cNvPr id="198" name="Google Shape;198;p9"/>
          <p:cNvSpPr/>
          <p:nvPr/>
        </p:nvSpPr>
        <p:spPr>
          <a:xfrm>
            <a:off x="643278" y="2573756"/>
            <a:ext cx="3255095" cy="18288"/>
          </a:xfrm>
          <a:custGeom>
            <a:rect b="b" l="l" r="r" t="t"/>
            <a:pathLst>
              <a:path extrusionOk="0" fill="none" h="18288" w="3255095">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extrusionOk="0" h="18288" w="3255095">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cap="rnd"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9" name="Google Shape;199;p9"/>
          <p:cNvSpPr txBox="1"/>
          <p:nvPr>
            <p:ph idx="1" type="body"/>
          </p:nvPr>
        </p:nvSpPr>
        <p:spPr>
          <a:xfrm>
            <a:off x="630936" y="2807208"/>
            <a:ext cx="4338228" cy="341071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None/>
            </a:pPr>
            <a:r>
              <a:rPr b="1" i="1" lang="en-US" sz="2200" u="none" strike="noStrike">
                <a:latin typeface="Arial"/>
                <a:ea typeface="Arial"/>
                <a:cs typeface="Arial"/>
                <a:sym typeface="Arial"/>
              </a:rPr>
              <a:t>When I get to an unfamiliar word/section, I …</a:t>
            </a:r>
            <a:endParaRPr/>
          </a:p>
          <a:p>
            <a:pPr indent="0" lvl="0" marL="0" rtl="0" algn="l">
              <a:lnSpc>
                <a:spcPct val="90000"/>
              </a:lnSpc>
              <a:spcBef>
                <a:spcPts val="1000"/>
              </a:spcBef>
              <a:spcAft>
                <a:spcPts val="0"/>
              </a:spcAft>
              <a:buClr>
                <a:schemeClr val="dk1"/>
              </a:buClr>
              <a:buSzPts val="2200"/>
              <a:buNone/>
            </a:pPr>
            <a:r>
              <a:rPr b="0" i="0" lang="en-US" sz="2200" u="none" strike="noStrike">
                <a:latin typeface="Noto Sans Symbols"/>
                <a:ea typeface="Noto Sans Symbols"/>
                <a:cs typeface="Noto Sans Symbols"/>
                <a:sym typeface="Noto Sans Symbols"/>
              </a:rPr>
              <a:t>• </a:t>
            </a:r>
            <a:r>
              <a:rPr b="0" i="0" lang="en-US" sz="2200" u="none" strike="noStrike">
                <a:latin typeface="Arial"/>
                <a:ea typeface="Arial"/>
                <a:cs typeface="Arial"/>
                <a:sym typeface="Arial"/>
              </a:rPr>
              <a:t>Use context and clues for hints.</a:t>
            </a:r>
            <a:endParaRPr/>
          </a:p>
        </p:txBody>
      </p:sp>
      <p:pic>
        <p:nvPicPr>
          <p:cNvPr id="200" name="Google Shape;200;p9"/>
          <p:cNvPicPr preferRelativeResize="0"/>
          <p:nvPr/>
        </p:nvPicPr>
        <p:blipFill rotWithShape="1">
          <a:blip r:embed="rId3">
            <a:alphaModFix/>
          </a:blip>
          <a:srcRect b="0" l="0" r="0" t="0"/>
          <a:stretch/>
        </p:blipFill>
        <p:spPr>
          <a:xfrm>
            <a:off x="5818906" y="-17809"/>
            <a:ext cx="5320149" cy="68848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ordelia template">
  <a:themeElements>
    <a:clrScheme name="Custom 347">
      <a:dk1>
        <a:srgbClr val="263238"/>
      </a:dk1>
      <a:lt1>
        <a:srgbClr val="FFFFFF"/>
      </a:lt1>
      <a:dk2>
        <a:srgbClr val="607D8B"/>
      </a:dk2>
      <a:lt2>
        <a:srgbClr val="ECEFF1"/>
      </a:lt2>
      <a:accent1>
        <a:srgbClr val="0091EA"/>
      </a:accent1>
      <a:accent2>
        <a:srgbClr val="0053A3"/>
      </a:accent2>
      <a:accent3>
        <a:srgbClr val="607D8B"/>
      </a:accent3>
      <a:accent4>
        <a:srgbClr val="CFD8DC"/>
      </a:accent4>
      <a:accent5>
        <a:srgbClr val="ECEFF1"/>
      </a:accent5>
      <a:accent6>
        <a:srgbClr val="ACDBF8"/>
      </a:accent6>
      <a:hlink>
        <a:srgbClr val="0091E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2024-09-10T19:36:48Z</dcterms:created>
  <dc:creator>Robert Colicchia</dc:creator>
</cp:coreProperties>
</file>