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Lst>
  <p:sldSz cy="5143500" cx="9144000"/>
  <p:notesSz cx="6858000" cy="9144000"/>
  <p:embeddedFontLst>
    <p:embeddedFont>
      <p:font typeface="Roboto Slab"/>
      <p:regular r:id="rId62"/>
      <p:bold r:id="rId63"/>
    </p:embeddedFont>
    <p:embeddedFont>
      <p:font typeface="Roboto"/>
      <p:regular r:id="rId64"/>
      <p:bold r:id="rId65"/>
      <p:italic r:id="rId66"/>
      <p:boldItalic r:id="rId67"/>
    </p:embeddedFont>
    <p:embeddedFont>
      <p:font typeface="Merriweather"/>
      <p:regular r:id="rId68"/>
      <p:bold r:id="rId69"/>
      <p:italic r:id="rId70"/>
      <p:boldItalic r:id="rId7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71" Type="http://schemas.openxmlformats.org/officeDocument/2006/relationships/font" Target="fonts/Merriweather-boldItalic.fntdata"/><Relationship Id="rId70" Type="http://schemas.openxmlformats.org/officeDocument/2006/relationships/font" Target="fonts/Merriweather-italic.fntdata"/><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font" Target="fonts/RobotoSlab-regular.fntdata"/><Relationship Id="rId61" Type="http://schemas.openxmlformats.org/officeDocument/2006/relationships/slide" Target="slides/slide56.xml"/><Relationship Id="rId20" Type="http://schemas.openxmlformats.org/officeDocument/2006/relationships/slide" Target="slides/slide15.xml"/><Relationship Id="rId64" Type="http://schemas.openxmlformats.org/officeDocument/2006/relationships/font" Target="fonts/Roboto-regular.fntdata"/><Relationship Id="rId63" Type="http://schemas.openxmlformats.org/officeDocument/2006/relationships/font" Target="fonts/RobotoSlab-bold.fntdata"/><Relationship Id="rId22" Type="http://schemas.openxmlformats.org/officeDocument/2006/relationships/slide" Target="slides/slide17.xml"/><Relationship Id="rId66" Type="http://schemas.openxmlformats.org/officeDocument/2006/relationships/font" Target="fonts/Roboto-italic.fntdata"/><Relationship Id="rId21" Type="http://schemas.openxmlformats.org/officeDocument/2006/relationships/slide" Target="slides/slide16.xml"/><Relationship Id="rId65" Type="http://schemas.openxmlformats.org/officeDocument/2006/relationships/font" Target="fonts/Roboto-bold.fntdata"/><Relationship Id="rId24" Type="http://schemas.openxmlformats.org/officeDocument/2006/relationships/slide" Target="slides/slide19.xml"/><Relationship Id="rId68" Type="http://schemas.openxmlformats.org/officeDocument/2006/relationships/font" Target="fonts/Merriweather-regular.fntdata"/><Relationship Id="rId23" Type="http://schemas.openxmlformats.org/officeDocument/2006/relationships/slide" Target="slides/slide18.xml"/><Relationship Id="rId67" Type="http://schemas.openxmlformats.org/officeDocument/2006/relationships/font" Target="fonts/Roboto-boldItalic.fntdata"/><Relationship Id="rId60" Type="http://schemas.openxmlformats.org/officeDocument/2006/relationships/slide" Target="slides/slide55.xml"/><Relationship Id="rId26" Type="http://schemas.openxmlformats.org/officeDocument/2006/relationships/slide" Target="slides/slide21.xml"/><Relationship Id="rId25" Type="http://schemas.openxmlformats.org/officeDocument/2006/relationships/slide" Target="slides/slide20.xml"/><Relationship Id="rId69" Type="http://schemas.openxmlformats.org/officeDocument/2006/relationships/font" Target="fonts/Merriweather-bold.fntdata"/><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slide" Target="slides/slide52.xml"/><Relationship Id="rId12" Type="http://schemas.openxmlformats.org/officeDocument/2006/relationships/slide" Target="slides/slide7.xml"/><Relationship Id="rId56" Type="http://schemas.openxmlformats.org/officeDocument/2006/relationships/slide" Target="slides/slide51.xml"/><Relationship Id="rId15" Type="http://schemas.openxmlformats.org/officeDocument/2006/relationships/slide" Target="slides/slide10.xml"/><Relationship Id="rId59" Type="http://schemas.openxmlformats.org/officeDocument/2006/relationships/slide" Target="slides/slide54.xml"/><Relationship Id="rId14" Type="http://schemas.openxmlformats.org/officeDocument/2006/relationships/slide" Target="slides/slide9.xml"/><Relationship Id="rId58" Type="http://schemas.openxmlformats.org/officeDocument/2006/relationships/slide" Target="slides/slide53.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youtu.be/FiMKdjEifUU" TargetMode="Externa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youtu.be/Tpc0O5m6oZY" TargetMode="Externa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youtu.be/CzMbznbN3xk" TargetMode="Externa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youtu.be/wPaWPJ7Y3nQ" TargetMode="Externa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assessmentday.co.uk/free/spatial/1/index.php" TargetMode="Externa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assessment-training.com/blogs/tips-to-pass-a-spatial-reasoning-test" TargetMode="External"/><Relationship Id="rId3" Type="http://schemas.openxmlformats.org/officeDocument/2006/relationships/hyperlink" Target="https://www.assessment-training.com/Training/Free#/test/268?mode=free" TargetMode="Externa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forms.gle/3KgjDHNjH8sQwrJcA" TargetMode="Externa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plus.aztecsoftware.com/" TargetMode="Externa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practiceaptitudetests.com/diagrammatic-reasoning-tests/" TargetMode="External"/><Relationship Id="rId3" Type="http://schemas.openxmlformats.org/officeDocument/2006/relationships/hyperlink" Target="https://www.practiceaptitudetests.com/resources/diagrammatic-reasoning-test-practice-unfolded-shapes/"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practiceaptitudetests.com/resources/diagrammatic-reasoning-test-practice-mirror-images/"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80" name="Google Shape;80;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373e684b817_1_1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373e684b817_1_1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350">
                <a:solidFill>
                  <a:srgbClr val="090B1A"/>
                </a:solidFill>
              </a:rPr>
              <a:t>C</a:t>
            </a:r>
            <a:endParaRPr sz="1350">
              <a:solidFill>
                <a:srgbClr val="090B1A"/>
              </a:solidFill>
            </a:endParaRPr>
          </a:p>
          <a:p>
            <a:pPr indent="0" lvl="0" marL="0" rtl="0" algn="l">
              <a:spcBef>
                <a:spcPts val="0"/>
              </a:spcBef>
              <a:spcAft>
                <a:spcPts val="0"/>
              </a:spcAft>
              <a:buClr>
                <a:schemeClr val="dk1"/>
              </a:buClr>
              <a:buSzPts val="1100"/>
              <a:buFont typeface="Arial"/>
              <a:buNone/>
            </a:pPr>
            <a:r>
              <a:t/>
            </a:r>
            <a:endParaRPr sz="1350">
              <a:solidFill>
                <a:srgbClr val="090B1A"/>
              </a:solidFill>
            </a:endParaRPr>
          </a:p>
          <a:p>
            <a:pPr indent="0" lvl="0" marL="0" rtl="0" algn="l">
              <a:spcBef>
                <a:spcPts val="0"/>
              </a:spcBef>
              <a:spcAft>
                <a:spcPts val="0"/>
              </a:spcAft>
              <a:buClr>
                <a:schemeClr val="dk1"/>
              </a:buClr>
              <a:buSzPts val="1100"/>
              <a:buFont typeface="Arial"/>
              <a:buNone/>
            </a:pPr>
            <a:r>
              <a:t/>
            </a:r>
            <a:endParaRPr sz="1350">
              <a:solidFill>
                <a:srgbClr val="090B1A"/>
              </a:solidFill>
            </a:endParaRPr>
          </a:p>
          <a:p>
            <a:pPr indent="0" lvl="0" marL="0" rtl="0" algn="l">
              <a:spcBef>
                <a:spcPts val="0"/>
              </a:spcBef>
              <a:spcAft>
                <a:spcPts val="0"/>
              </a:spcAft>
              <a:buClr>
                <a:schemeClr val="dk1"/>
              </a:buClr>
              <a:buSzPts val="1100"/>
              <a:buFont typeface="Arial"/>
              <a:buNone/>
            </a:pPr>
            <a:r>
              <a:rPr lang="en" sz="1350">
                <a:solidFill>
                  <a:srgbClr val="090B1A"/>
                </a:solidFill>
              </a:rPr>
              <a:t>https://www.assessmentday.co.uk/spatial-reasoning.htm</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e6683d0fa9_0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9" name="Google Shape;149;ge6683d0fa9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https://www.assessmentday.co.uk/spatial-reasoning.htm</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373e684b817_1_1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373e684b817_1_1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ge6683d0fa9_0_97: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61" name="Google Shape;161;ge6683d0fa9_0_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Clr>
                <a:srgbClr val="263238"/>
              </a:buClr>
              <a:buSzPts val="1100"/>
              <a:buFont typeface="Arial"/>
              <a:buNone/>
            </a:pPr>
            <a:r>
              <a:rPr lang="en" sz="1000">
                <a:solidFill>
                  <a:srgbClr val="263238"/>
                </a:solidFill>
                <a:latin typeface="Source Sans Pro"/>
                <a:ea typeface="Source Sans Pro"/>
                <a:cs typeface="Source Sans Pro"/>
                <a:sym typeface="Source Sans Pro"/>
              </a:rPr>
              <a:t>https://www.practiceaptitudetests.com/resources/how-to-ace-spatial-reasoning-tests/</a:t>
            </a:r>
            <a:endParaRPr sz="1000">
              <a:solidFill>
                <a:srgbClr val="263238"/>
              </a:solidFill>
              <a:latin typeface="Source Sans Pro"/>
              <a:ea typeface="Source Sans Pro"/>
              <a:cs typeface="Source Sans Pro"/>
              <a:sym typeface="Source Sans Pro"/>
            </a:endParaRPr>
          </a:p>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e64e170e92_0_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e64e170e92_0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Clr>
                <a:schemeClr val="dk1"/>
              </a:buClr>
              <a:buSzPts val="1100"/>
              <a:buFont typeface="Arial"/>
              <a:buNone/>
            </a:pPr>
            <a:r>
              <a:rPr lang="en" sz="1000">
                <a:solidFill>
                  <a:srgbClr val="263238"/>
                </a:solidFill>
                <a:latin typeface="Source Sans Pro"/>
                <a:ea typeface="Source Sans Pro"/>
                <a:cs typeface="Source Sans Pro"/>
                <a:sym typeface="Source Sans Pro"/>
              </a:rPr>
              <a:t>https://www.practiceaptitudetests.com/resources/how-to-ace-spatial-reasoning-tests/</a:t>
            </a:r>
            <a:endParaRPr sz="1000">
              <a:solidFill>
                <a:srgbClr val="263238"/>
              </a:solidFill>
              <a:latin typeface="Source Sans Pro"/>
              <a:ea typeface="Source Sans Pro"/>
              <a:cs typeface="Source Sans Pro"/>
              <a:sym typeface="Source Sans Pro"/>
            </a:endParaRPr>
          </a:p>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e64e170e92_0_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e64e170e92_0_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Clr>
                <a:schemeClr val="dk1"/>
              </a:buClr>
              <a:buSzPts val="1100"/>
              <a:buFont typeface="Arial"/>
              <a:buNone/>
            </a:pPr>
            <a:r>
              <a:rPr lang="en" sz="1000">
                <a:solidFill>
                  <a:srgbClr val="263238"/>
                </a:solidFill>
                <a:latin typeface="Source Sans Pro"/>
                <a:ea typeface="Source Sans Pro"/>
                <a:cs typeface="Source Sans Pro"/>
                <a:sym typeface="Source Sans Pro"/>
              </a:rPr>
              <a:t>https://www.practiceaptitudetests.com/resources/how-to-ace-spatial-reasoning-tests/</a:t>
            </a:r>
            <a:endParaRPr sz="1000">
              <a:solidFill>
                <a:srgbClr val="263238"/>
              </a:solidFill>
              <a:latin typeface="Source Sans Pro"/>
              <a:ea typeface="Source Sans Pro"/>
              <a:cs typeface="Source Sans Pro"/>
              <a:sym typeface="Source Sans Pro"/>
            </a:endParaRPr>
          </a:p>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e64e170e92_0_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8" name="Google Shape;178;ge64e170e92_0_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Clr>
                <a:schemeClr val="dk1"/>
              </a:buClr>
              <a:buSzPts val="1100"/>
              <a:buFont typeface="Arial"/>
              <a:buNone/>
            </a:pPr>
            <a:r>
              <a:rPr lang="en" sz="1000">
                <a:solidFill>
                  <a:srgbClr val="263238"/>
                </a:solidFill>
                <a:latin typeface="Source Sans Pro"/>
                <a:ea typeface="Source Sans Pro"/>
                <a:cs typeface="Source Sans Pro"/>
                <a:sym typeface="Source Sans Pro"/>
              </a:rPr>
              <a:t>https://www.practiceaptitudetests.com/resources/how-to-ace-spatial-reasoning-tests/</a:t>
            </a:r>
            <a:endParaRPr sz="1000">
              <a:solidFill>
                <a:srgbClr val="263238"/>
              </a:solidFill>
              <a:latin typeface="Source Sans Pro"/>
              <a:ea typeface="Source Sans Pro"/>
              <a:cs typeface="Source Sans Pro"/>
              <a:sym typeface="Source Sans Pro"/>
            </a:endParaRPr>
          </a:p>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e64e170e92_0_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4" name="Google Shape;184;ge64e170e92_0_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Clr>
                <a:schemeClr val="dk1"/>
              </a:buClr>
              <a:buSzPts val="1100"/>
              <a:buFont typeface="Arial"/>
              <a:buNone/>
            </a:pPr>
            <a:r>
              <a:rPr lang="en" sz="1000">
                <a:solidFill>
                  <a:srgbClr val="263238"/>
                </a:solidFill>
                <a:latin typeface="Source Sans Pro"/>
                <a:ea typeface="Source Sans Pro"/>
                <a:cs typeface="Source Sans Pro"/>
                <a:sym typeface="Source Sans Pro"/>
              </a:rPr>
              <a:t>https://www.practiceaptitudetests.com/resources/how-to-ace-spatial-reasoning-tests/</a:t>
            </a:r>
            <a:endParaRPr sz="1000">
              <a:solidFill>
                <a:srgbClr val="263238"/>
              </a:solidFill>
              <a:latin typeface="Source Sans Pro"/>
              <a:ea typeface="Source Sans Pro"/>
              <a:cs typeface="Source Sans Pro"/>
              <a:sym typeface="Source Sans Pro"/>
            </a:endParaRPr>
          </a:p>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e64e170e92_0_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0" name="Google Shape;190;ge64e170e92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Clr>
                <a:schemeClr val="dk1"/>
              </a:buClr>
              <a:buSzPts val="1100"/>
              <a:buFont typeface="Arial"/>
              <a:buNone/>
            </a:pPr>
            <a:r>
              <a:rPr lang="en" sz="1000">
                <a:solidFill>
                  <a:srgbClr val="263238"/>
                </a:solidFill>
                <a:latin typeface="Source Sans Pro"/>
                <a:ea typeface="Source Sans Pro"/>
                <a:cs typeface="Source Sans Pro"/>
                <a:sym typeface="Source Sans Pro"/>
              </a:rPr>
              <a:t>https://www.practiceaptitudetests.com/resources/how-to-ace-spatial-reasoning-tests/</a:t>
            </a:r>
            <a:endParaRPr sz="1000">
              <a:solidFill>
                <a:srgbClr val="263238"/>
              </a:solidFill>
              <a:latin typeface="Source Sans Pro"/>
              <a:ea typeface="Source Sans Pro"/>
              <a:cs typeface="Source Sans Pro"/>
              <a:sym typeface="Source Sans Pro"/>
            </a:endParaRPr>
          </a:p>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ge64e170e92_0_1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6" name="Google Shape;196;ge64e170e92_0_1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Clr>
                <a:schemeClr val="dk1"/>
              </a:buClr>
              <a:buSzPts val="1100"/>
              <a:buFont typeface="Arial"/>
              <a:buNone/>
            </a:pPr>
            <a:r>
              <a:rPr lang="en" sz="1000">
                <a:solidFill>
                  <a:srgbClr val="263238"/>
                </a:solidFill>
                <a:latin typeface="Source Sans Pro"/>
                <a:ea typeface="Source Sans Pro"/>
                <a:cs typeface="Source Sans Pro"/>
                <a:sym typeface="Source Sans Pro"/>
              </a:rPr>
              <a:t>https://www.practiceaptitudetests.com/resources/how-to-ace-spatial-reasoning-tests/</a:t>
            </a:r>
            <a:endParaRPr sz="1000">
              <a:solidFill>
                <a:srgbClr val="263238"/>
              </a:solidFill>
              <a:latin typeface="Source Sans Pro"/>
              <a:ea typeface="Source Sans Pro"/>
              <a:cs typeface="Source Sans Pro"/>
              <a:sym typeface="Source Sans Pro"/>
            </a:endParaRPr>
          </a:p>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f0b8d0241e_0_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89" name="Google Shape;89;gf0b8d0241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e64e170e92_0_1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2" name="Google Shape;202;ge64e170e92_0_1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Clr>
                <a:schemeClr val="dk1"/>
              </a:buClr>
              <a:buSzPts val="1100"/>
              <a:buFont typeface="Arial"/>
              <a:buNone/>
            </a:pPr>
            <a:r>
              <a:rPr lang="en" sz="1000">
                <a:solidFill>
                  <a:srgbClr val="263238"/>
                </a:solidFill>
                <a:latin typeface="Source Sans Pro"/>
                <a:ea typeface="Source Sans Pro"/>
                <a:cs typeface="Source Sans Pro"/>
                <a:sym typeface="Source Sans Pro"/>
              </a:rPr>
              <a:t>https://www.practiceaptitudetests.com/resources/how-to-ace-spatial-reasoning-tests/</a:t>
            </a:r>
            <a:endParaRPr sz="1000">
              <a:solidFill>
                <a:srgbClr val="263238"/>
              </a:solidFill>
              <a:latin typeface="Source Sans Pro"/>
              <a:ea typeface="Source Sans Pro"/>
              <a:cs typeface="Source Sans Pro"/>
              <a:sym typeface="Source Sans Pro"/>
            </a:endParaRPr>
          </a:p>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ge64e170e92_0_1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8" name="Google Shape;208;ge64e170e92_0_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Clr>
                <a:schemeClr val="dk1"/>
              </a:buClr>
              <a:buSzPts val="1100"/>
              <a:buFont typeface="Arial"/>
              <a:buNone/>
            </a:pPr>
            <a:r>
              <a:rPr lang="en" sz="1000">
                <a:solidFill>
                  <a:srgbClr val="263238"/>
                </a:solidFill>
                <a:latin typeface="Source Sans Pro"/>
                <a:ea typeface="Source Sans Pro"/>
                <a:cs typeface="Source Sans Pro"/>
                <a:sym typeface="Source Sans Pro"/>
              </a:rPr>
              <a:t>https://www.practiceaptitudetests.com/resources/how-to-ace-spatial-reasoning-tests/</a:t>
            </a:r>
            <a:endParaRPr sz="1000">
              <a:solidFill>
                <a:srgbClr val="263238"/>
              </a:solidFill>
              <a:latin typeface="Source Sans Pro"/>
              <a:ea typeface="Source Sans Pro"/>
              <a:cs typeface="Source Sans Pro"/>
              <a:sym typeface="Source Sans Pro"/>
            </a:endParaRPr>
          </a:p>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ge64e170e92_0_1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4" name="Google Shape;214;ge64e170e92_0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Clr>
                <a:schemeClr val="dk1"/>
              </a:buClr>
              <a:buSzPts val="1100"/>
              <a:buFont typeface="Arial"/>
              <a:buNone/>
            </a:pPr>
            <a:r>
              <a:rPr lang="en" sz="1000">
                <a:solidFill>
                  <a:srgbClr val="263238"/>
                </a:solidFill>
                <a:latin typeface="Source Sans Pro"/>
                <a:ea typeface="Source Sans Pro"/>
                <a:cs typeface="Source Sans Pro"/>
                <a:sym typeface="Source Sans Pro"/>
              </a:rPr>
              <a:t>https://www.practiceaptitudetests.com/resources/how-to-ace-spatial-reasoning-tests/</a:t>
            </a:r>
            <a:endParaRPr sz="1000">
              <a:solidFill>
                <a:srgbClr val="263238"/>
              </a:solidFill>
              <a:latin typeface="Source Sans Pro"/>
              <a:ea typeface="Source Sans Pro"/>
              <a:cs typeface="Source Sans Pro"/>
              <a:sym typeface="Source Sans Pro"/>
            </a:endParaRPr>
          </a:p>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ge91c97f164_0_3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20" name="Google Shape;220;ge91c97f164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ge51db981de_0_364: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25" name="Google Shape;225;ge51db981de_0_3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2300">
                <a:solidFill>
                  <a:schemeClr val="dk1"/>
                </a:solidFill>
                <a:highlight>
                  <a:srgbClr val="F9F9F9"/>
                </a:highlight>
                <a:latin typeface="Roboto"/>
                <a:ea typeface="Roboto"/>
                <a:cs typeface="Roboto"/>
                <a:sym typeface="Roboto"/>
              </a:rPr>
              <a:t>7 SPATIAL REASONING TEST Questions, Answers and TIPS!</a:t>
            </a:r>
            <a:endParaRPr sz="2300">
              <a:solidFill>
                <a:schemeClr val="dk1"/>
              </a:solidFill>
              <a:highlight>
                <a:srgbClr val="F9F9F9"/>
              </a:highlight>
              <a:latin typeface="Roboto"/>
              <a:ea typeface="Roboto"/>
              <a:cs typeface="Roboto"/>
              <a:sym typeface="Roboto"/>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u="sng">
                <a:solidFill>
                  <a:schemeClr val="hlink"/>
                </a:solidFill>
                <a:hlinkClick r:id="rId2"/>
              </a:rPr>
              <a:t>https://youtu.be/FiMKdjEifUU</a:t>
            </a:r>
            <a:r>
              <a:rPr lang="en"/>
              <a: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Answers: </a:t>
            </a:r>
            <a:endParaRPr/>
          </a:p>
          <a:p>
            <a:pPr indent="0" lvl="0" marL="0" rtl="0" algn="l">
              <a:spcBef>
                <a:spcPts val="0"/>
              </a:spcBef>
              <a:spcAft>
                <a:spcPts val="0"/>
              </a:spcAft>
              <a:buNone/>
            </a:pPr>
            <a:r>
              <a:rPr lang="en" sz="1050">
                <a:solidFill>
                  <a:srgbClr val="030303"/>
                </a:solidFill>
                <a:highlight>
                  <a:srgbClr val="F9F9F9"/>
                </a:highlight>
                <a:latin typeface="Roboto"/>
                <a:ea typeface="Roboto"/>
                <a:cs typeface="Roboto"/>
                <a:sym typeface="Roboto"/>
              </a:rPr>
              <a:t>2-B</a:t>
            </a:r>
            <a:endParaRPr sz="1050">
              <a:solidFill>
                <a:srgbClr val="030303"/>
              </a:solidFill>
              <a:highlight>
                <a:srgbClr val="F9F9F9"/>
              </a:highlight>
              <a:latin typeface="Roboto"/>
              <a:ea typeface="Roboto"/>
              <a:cs typeface="Roboto"/>
              <a:sym typeface="Roboto"/>
            </a:endParaRPr>
          </a:p>
          <a:p>
            <a:pPr indent="0" lvl="0" marL="0" rtl="0" algn="l">
              <a:spcBef>
                <a:spcPts val="0"/>
              </a:spcBef>
              <a:spcAft>
                <a:spcPts val="0"/>
              </a:spcAft>
              <a:buNone/>
            </a:pPr>
            <a:r>
              <a:rPr lang="en" sz="1050">
                <a:solidFill>
                  <a:srgbClr val="030303"/>
                </a:solidFill>
                <a:highlight>
                  <a:srgbClr val="F9F9F9"/>
                </a:highlight>
                <a:latin typeface="Roboto"/>
                <a:ea typeface="Roboto"/>
                <a:cs typeface="Roboto"/>
                <a:sym typeface="Roboto"/>
              </a:rPr>
              <a:t>3-E</a:t>
            </a:r>
            <a:endParaRPr sz="1050">
              <a:solidFill>
                <a:srgbClr val="030303"/>
              </a:solidFill>
              <a:highlight>
                <a:srgbClr val="F9F9F9"/>
              </a:highlight>
              <a:latin typeface="Roboto"/>
              <a:ea typeface="Roboto"/>
              <a:cs typeface="Roboto"/>
              <a:sym typeface="Roboto"/>
            </a:endParaRPr>
          </a:p>
          <a:p>
            <a:pPr indent="0" lvl="0" marL="0" rtl="0" algn="l">
              <a:spcBef>
                <a:spcPts val="0"/>
              </a:spcBef>
              <a:spcAft>
                <a:spcPts val="0"/>
              </a:spcAft>
              <a:buNone/>
            </a:pPr>
            <a:r>
              <a:rPr lang="en" sz="1050">
                <a:solidFill>
                  <a:srgbClr val="030303"/>
                </a:solidFill>
                <a:highlight>
                  <a:srgbClr val="F9F9F9"/>
                </a:highlight>
                <a:latin typeface="Roboto"/>
                <a:ea typeface="Roboto"/>
                <a:cs typeface="Roboto"/>
                <a:sym typeface="Roboto"/>
              </a:rPr>
              <a:t>5-D or C</a:t>
            </a:r>
            <a:endParaRPr sz="1050">
              <a:solidFill>
                <a:srgbClr val="030303"/>
              </a:solidFill>
              <a:highlight>
                <a:srgbClr val="F9F9F9"/>
              </a:highlight>
              <a:latin typeface="Roboto"/>
              <a:ea typeface="Roboto"/>
              <a:cs typeface="Roboto"/>
              <a:sym typeface="Roboto"/>
            </a:endParaRPr>
          </a:p>
          <a:p>
            <a:pPr indent="0" lvl="0" marL="0" rtl="0" algn="l">
              <a:spcBef>
                <a:spcPts val="0"/>
              </a:spcBef>
              <a:spcAft>
                <a:spcPts val="0"/>
              </a:spcAft>
              <a:buNone/>
            </a:pPr>
            <a:r>
              <a:rPr lang="en" sz="1050">
                <a:solidFill>
                  <a:srgbClr val="030303"/>
                </a:solidFill>
                <a:highlight>
                  <a:srgbClr val="F9F9F9"/>
                </a:highlight>
                <a:latin typeface="Roboto"/>
                <a:ea typeface="Roboto"/>
                <a:cs typeface="Roboto"/>
                <a:sym typeface="Roboto"/>
              </a:rPr>
              <a:t>7-C</a:t>
            </a:r>
            <a:endParaRPr sz="1050">
              <a:solidFill>
                <a:srgbClr val="030303"/>
              </a:solidFill>
              <a:highlight>
                <a:srgbClr val="F9F9F9"/>
              </a:highlight>
              <a:latin typeface="Roboto"/>
              <a:ea typeface="Roboto"/>
              <a:cs typeface="Roboto"/>
              <a:sym typeface="Roboto"/>
            </a:endParaRPr>
          </a:p>
          <a:p>
            <a:pPr indent="0" lvl="0" marL="0" rtl="0" algn="l">
              <a:spcBef>
                <a:spcPts val="0"/>
              </a:spcBef>
              <a:spcAft>
                <a:spcPts val="0"/>
              </a:spcAft>
              <a:buNone/>
            </a:pPr>
            <a:r>
              <a:rPr lang="en" sz="1050">
                <a:solidFill>
                  <a:srgbClr val="030303"/>
                </a:solidFill>
                <a:highlight>
                  <a:srgbClr val="F9F9F9"/>
                </a:highlight>
                <a:latin typeface="Roboto"/>
                <a:ea typeface="Roboto"/>
                <a:cs typeface="Roboto"/>
                <a:sym typeface="Roboto"/>
              </a:rPr>
              <a:t>8-D</a:t>
            </a:r>
            <a:endParaRPr sz="1050">
              <a:solidFill>
                <a:srgbClr val="030303"/>
              </a:solidFill>
              <a:highlight>
                <a:srgbClr val="F9F9F9"/>
              </a:highlight>
              <a:latin typeface="Roboto"/>
              <a:ea typeface="Roboto"/>
              <a:cs typeface="Roboto"/>
              <a:sym typeface="Roboto"/>
            </a:endParaRPr>
          </a:p>
          <a:p>
            <a:pPr indent="0" lvl="0" marL="0" rtl="0" algn="l">
              <a:spcBef>
                <a:spcPts val="0"/>
              </a:spcBef>
              <a:spcAft>
                <a:spcPts val="0"/>
              </a:spcAft>
              <a:buNone/>
            </a:pPr>
            <a:r>
              <a:rPr lang="en" sz="1050">
                <a:solidFill>
                  <a:srgbClr val="030303"/>
                </a:solidFill>
                <a:highlight>
                  <a:srgbClr val="F9F9F9"/>
                </a:highlight>
                <a:latin typeface="Roboto"/>
                <a:ea typeface="Roboto"/>
                <a:cs typeface="Roboto"/>
                <a:sym typeface="Roboto"/>
              </a:rPr>
              <a:t>10-B</a:t>
            </a:r>
            <a:endParaRPr sz="1050">
              <a:solidFill>
                <a:srgbClr val="030303"/>
              </a:solidFill>
              <a:highlight>
                <a:srgbClr val="F9F9F9"/>
              </a:highlight>
              <a:latin typeface="Roboto"/>
              <a:ea typeface="Roboto"/>
              <a:cs typeface="Roboto"/>
              <a:sym typeface="Roboto"/>
            </a:endParaRPr>
          </a:p>
          <a:p>
            <a:pPr indent="0" lvl="0" marL="0" rtl="0" algn="l">
              <a:spcBef>
                <a:spcPts val="0"/>
              </a:spcBef>
              <a:spcAft>
                <a:spcPts val="0"/>
              </a:spcAft>
              <a:buNone/>
            </a:pPr>
            <a:r>
              <a:rPr lang="en" sz="1050">
                <a:solidFill>
                  <a:srgbClr val="030303"/>
                </a:solidFill>
                <a:highlight>
                  <a:srgbClr val="F9F9F9"/>
                </a:highlight>
                <a:latin typeface="Roboto"/>
                <a:ea typeface="Roboto"/>
                <a:cs typeface="Roboto"/>
                <a:sym typeface="Roboto"/>
              </a:rPr>
              <a:t>12-C</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ge7130ebd9f_0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7" name="Google Shape;237;ge7130ebd9f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2300">
                <a:solidFill>
                  <a:schemeClr val="dk1"/>
                </a:solidFill>
                <a:highlight>
                  <a:srgbClr val="F9F9F9"/>
                </a:highlight>
                <a:latin typeface="Roboto"/>
                <a:ea typeface="Roboto"/>
                <a:cs typeface="Roboto"/>
                <a:sym typeface="Roboto"/>
              </a:rPr>
              <a:t>Spatial Reasoning Test Questions And Answers (How To PASS)</a:t>
            </a:r>
            <a:endParaRPr sz="2300">
              <a:solidFill>
                <a:schemeClr val="dk1"/>
              </a:solidFill>
              <a:highlight>
                <a:srgbClr val="F9F9F9"/>
              </a:highlight>
              <a:latin typeface="Roboto"/>
              <a:ea typeface="Roboto"/>
              <a:cs typeface="Roboto"/>
              <a:sym typeface="Roboto"/>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u="sng">
                <a:solidFill>
                  <a:schemeClr val="hlink"/>
                </a:solidFill>
                <a:hlinkClick r:id="rId2"/>
              </a:rPr>
              <a:t>https://youtu.be/Tpc0O5m6oZY</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Part 1:</a:t>
            </a:r>
            <a:endParaRPr/>
          </a:p>
          <a:p>
            <a:pPr indent="0" lvl="0" marL="0" rtl="0" algn="l">
              <a:spcBef>
                <a:spcPts val="0"/>
              </a:spcBef>
              <a:spcAft>
                <a:spcPts val="0"/>
              </a:spcAft>
              <a:buNone/>
            </a:pPr>
            <a:r>
              <a:rPr lang="en"/>
              <a:t>3.A</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Q1 - D,  Q2- D, Q3-A,     </a:t>
            </a:r>
            <a:endParaRPr/>
          </a:p>
          <a:p>
            <a:pPr indent="0" lvl="0" marL="0" rtl="0" algn="l">
              <a:spcBef>
                <a:spcPts val="0"/>
              </a:spcBef>
              <a:spcAft>
                <a:spcPts val="0"/>
              </a:spcAft>
              <a:buNone/>
            </a:pPr>
            <a:r>
              <a:rPr lang="en"/>
              <a:t>second Q1-C, Q2- B, Q3-A, </a:t>
            </a:r>
            <a:endParaRPr/>
          </a:p>
          <a:p>
            <a:pPr indent="0" lvl="0" marL="0" rtl="0" algn="l">
              <a:spcBef>
                <a:spcPts val="0"/>
              </a:spcBef>
              <a:spcAft>
                <a:spcPts val="0"/>
              </a:spcAft>
              <a:buNone/>
            </a:pPr>
            <a:r>
              <a:rPr lang="en"/>
              <a:t>thrid : C &amp; E, A &amp; E, B &amp; C, </a:t>
            </a:r>
            <a:endParaRPr/>
          </a:p>
          <a:p>
            <a:pPr indent="0" lvl="0" marL="0" rtl="0" algn="l">
              <a:spcBef>
                <a:spcPts val="0"/>
              </a:spcBef>
              <a:spcAft>
                <a:spcPts val="0"/>
              </a:spcAft>
              <a:buNone/>
            </a:pPr>
            <a:r>
              <a:rPr lang="en"/>
              <a:t>Fourth : A &amp; D,</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ge7130ebd9f_0_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8" name="Google Shape;248;ge7130ebd9f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2300">
                <a:solidFill>
                  <a:schemeClr val="dk1"/>
                </a:solidFill>
                <a:highlight>
                  <a:srgbClr val="F9F9F9"/>
                </a:highlight>
                <a:latin typeface="Roboto"/>
                <a:ea typeface="Roboto"/>
                <a:cs typeface="Roboto"/>
                <a:sym typeface="Roboto"/>
              </a:rPr>
              <a:t>Non Verbal Reasoning Test Tips and Tricks for Job Tests &amp; Interviews</a:t>
            </a:r>
            <a:endParaRPr sz="2300">
              <a:solidFill>
                <a:schemeClr val="dk1"/>
              </a:solidFill>
              <a:highlight>
                <a:srgbClr val="F9F9F9"/>
              </a:highlight>
              <a:latin typeface="Roboto"/>
              <a:ea typeface="Roboto"/>
              <a:cs typeface="Roboto"/>
              <a:sym typeface="Roboto"/>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u="sng">
                <a:solidFill>
                  <a:schemeClr val="hlink"/>
                </a:solidFill>
                <a:hlinkClick r:id="rId2"/>
              </a:rPr>
              <a:t>https://youtu.be/CzMbznbN3xk</a:t>
            </a:r>
            <a:endParaRPr/>
          </a:p>
          <a:p>
            <a:pPr indent="0" lvl="0" marL="0" rtl="0" algn="l">
              <a:spcBef>
                <a:spcPts val="0"/>
              </a:spcBef>
              <a:spcAft>
                <a:spcPts val="0"/>
              </a:spcAft>
              <a:buNone/>
            </a:pPr>
            <a:r>
              <a:rPr lang="en" sz="1050">
                <a:solidFill>
                  <a:srgbClr val="030303"/>
                </a:solidFill>
                <a:highlight>
                  <a:srgbClr val="F9F9F9"/>
                </a:highlight>
                <a:latin typeface="Roboto"/>
                <a:ea typeface="Roboto"/>
                <a:cs typeface="Roboto"/>
                <a:sym typeface="Roboto"/>
              </a:rPr>
              <a:t>q1: c</a:t>
            </a:r>
            <a:endParaRPr sz="1050">
              <a:solidFill>
                <a:srgbClr val="030303"/>
              </a:solidFill>
              <a:highlight>
                <a:srgbClr val="F9F9F9"/>
              </a:highlight>
              <a:latin typeface="Roboto"/>
              <a:ea typeface="Roboto"/>
              <a:cs typeface="Roboto"/>
              <a:sym typeface="Roboto"/>
            </a:endParaRPr>
          </a:p>
          <a:p>
            <a:pPr indent="0" lvl="0" marL="0" rtl="0" algn="l">
              <a:spcBef>
                <a:spcPts val="0"/>
              </a:spcBef>
              <a:spcAft>
                <a:spcPts val="0"/>
              </a:spcAft>
              <a:buNone/>
            </a:pPr>
            <a:r>
              <a:rPr lang="en" sz="1050">
                <a:solidFill>
                  <a:srgbClr val="030303"/>
                </a:solidFill>
                <a:highlight>
                  <a:srgbClr val="F9F9F9"/>
                </a:highlight>
                <a:latin typeface="Roboto"/>
                <a:ea typeface="Roboto"/>
                <a:cs typeface="Roboto"/>
                <a:sym typeface="Roboto"/>
              </a:rPr>
              <a:t>q2: b</a:t>
            </a:r>
            <a:endParaRPr sz="1050">
              <a:solidFill>
                <a:srgbClr val="030303"/>
              </a:solidFill>
              <a:highlight>
                <a:srgbClr val="F9F9F9"/>
              </a:highlight>
              <a:latin typeface="Roboto"/>
              <a:ea typeface="Roboto"/>
              <a:cs typeface="Roboto"/>
              <a:sym typeface="Roboto"/>
            </a:endParaRPr>
          </a:p>
          <a:p>
            <a:pPr indent="0" lvl="0" marL="0" rtl="0" algn="l">
              <a:spcBef>
                <a:spcPts val="0"/>
              </a:spcBef>
              <a:spcAft>
                <a:spcPts val="0"/>
              </a:spcAft>
              <a:buNone/>
            </a:pPr>
            <a:r>
              <a:rPr lang="en" sz="1050">
                <a:solidFill>
                  <a:srgbClr val="030303"/>
                </a:solidFill>
                <a:highlight>
                  <a:srgbClr val="F9F9F9"/>
                </a:highlight>
                <a:latin typeface="Roboto"/>
                <a:ea typeface="Roboto"/>
                <a:cs typeface="Roboto"/>
                <a:sym typeface="Roboto"/>
              </a:rPr>
              <a:t>q3: c</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e7130ebd9f_0_1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9" name="Google Shape;259;ge7130ebd9f_0_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2300">
                <a:solidFill>
                  <a:schemeClr val="dk1"/>
                </a:solidFill>
                <a:highlight>
                  <a:srgbClr val="F9F9F9"/>
                </a:highlight>
                <a:latin typeface="Roboto"/>
                <a:ea typeface="Roboto"/>
                <a:cs typeface="Roboto"/>
                <a:sym typeface="Roboto"/>
              </a:rPr>
              <a:t>Non-Verbal Reasoning Test Questions and Answers (PASS!)</a:t>
            </a:r>
            <a:endParaRPr sz="2300">
              <a:solidFill>
                <a:schemeClr val="dk1"/>
              </a:solidFill>
              <a:highlight>
                <a:srgbClr val="F9F9F9"/>
              </a:highlight>
              <a:latin typeface="Roboto"/>
              <a:ea typeface="Roboto"/>
              <a:cs typeface="Roboto"/>
              <a:sym typeface="Roboto"/>
            </a:endParaRPr>
          </a:p>
          <a:p>
            <a:pPr indent="0" lvl="0" marL="0" rtl="0" algn="l">
              <a:spcBef>
                <a:spcPts val="0"/>
              </a:spcBef>
              <a:spcAft>
                <a:spcPts val="0"/>
              </a:spcAft>
              <a:buNone/>
            </a:pPr>
            <a:r>
              <a:t/>
            </a:r>
            <a:endParaRPr sz="1050">
              <a:solidFill>
                <a:srgbClr val="030303"/>
              </a:solidFill>
              <a:highlight>
                <a:srgbClr val="F9F9F9"/>
              </a:highlight>
              <a:latin typeface="Roboto"/>
              <a:ea typeface="Roboto"/>
              <a:cs typeface="Roboto"/>
              <a:sym typeface="Roboto"/>
            </a:endParaRPr>
          </a:p>
          <a:p>
            <a:pPr indent="0" lvl="0" marL="0" rtl="0" algn="l">
              <a:spcBef>
                <a:spcPts val="0"/>
              </a:spcBef>
              <a:spcAft>
                <a:spcPts val="0"/>
              </a:spcAft>
              <a:buNone/>
            </a:pPr>
            <a:r>
              <a:rPr lang="en" sz="1050" u="sng">
                <a:solidFill>
                  <a:schemeClr val="hlink"/>
                </a:solidFill>
                <a:highlight>
                  <a:srgbClr val="F9F9F9"/>
                </a:highlight>
                <a:latin typeface="Roboto"/>
                <a:ea typeface="Roboto"/>
                <a:cs typeface="Roboto"/>
                <a:sym typeface="Roboto"/>
                <a:hlinkClick r:id="rId2"/>
              </a:rPr>
              <a:t>https://youtu.be/wPaWPJ7Y3nQ</a:t>
            </a:r>
            <a:r>
              <a:rPr lang="en" sz="1050">
                <a:solidFill>
                  <a:srgbClr val="030303"/>
                </a:solidFill>
                <a:highlight>
                  <a:srgbClr val="F9F9F9"/>
                </a:highlight>
                <a:latin typeface="Roboto"/>
                <a:ea typeface="Roboto"/>
                <a:cs typeface="Roboto"/>
                <a:sym typeface="Roboto"/>
              </a:rPr>
              <a:t> </a:t>
            </a:r>
            <a:endParaRPr sz="1050">
              <a:solidFill>
                <a:srgbClr val="030303"/>
              </a:solidFill>
              <a:highlight>
                <a:srgbClr val="F9F9F9"/>
              </a:highlight>
              <a:latin typeface="Roboto"/>
              <a:ea typeface="Roboto"/>
              <a:cs typeface="Roboto"/>
              <a:sym typeface="Roboto"/>
            </a:endParaRPr>
          </a:p>
          <a:p>
            <a:pPr indent="0" lvl="0" marL="0" rtl="0" algn="l">
              <a:spcBef>
                <a:spcPts val="0"/>
              </a:spcBef>
              <a:spcAft>
                <a:spcPts val="0"/>
              </a:spcAft>
              <a:buNone/>
            </a:pPr>
            <a:r>
              <a:rPr lang="en" sz="1050">
                <a:solidFill>
                  <a:srgbClr val="030303"/>
                </a:solidFill>
                <a:highlight>
                  <a:srgbClr val="F9F9F9"/>
                </a:highlight>
                <a:latin typeface="Roboto"/>
                <a:ea typeface="Roboto"/>
                <a:cs typeface="Roboto"/>
                <a:sym typeface="Roboto"/>
              </a:rPr>
              <a:t>2)B ,4)A, 6)D, 8)B, 9)C</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g373e684b817_1_2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0" name="Google Shape;270;g373e684b817_1_2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ge6683d0fa9_0_102: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90" name="Google Shape;290;ge6683d0fa9_0_1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ge7130ebd9f_0_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 name="Google Shape;96;ge7130ebd9f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https://www.practiceaptitudetests.com/non-verbal-reasoning-tests/</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e61a7753be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5" name="Google Shape;295;ge61a7753be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https://www.canada.ca/content/dam/dnd-mdn/documents/jobs/20170906-preparing-for-aptitude-test.pdf</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g373e684b817_1_1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1" name="Google Shape;301;g373e684b817_1_1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ge61a7753be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7" name="Google Shape;307;ge61a7753be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https://www.canada.ca/content/dam/dnd-mdn/documents/jobs/20170906-preparing-for-aptitude-test.pdf</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ge61a7753be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2" name="Google Shape;312;ge61a7753be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https://www.canada.ca/content/dam/dnd-mdn/documents/jobs/20170906-preparing-for-aptitude-test.pdf</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ge61a7753be_0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7" name="Google Shape;317;ge61a7753be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https://www.canada.ca/content/dam/dnd-mdn/documents/jobs/20170906-preparing-for-aptitude-test.pdf</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ge61a7753be_0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2" name="Google Shape;322;ge61a7753be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https://www.canada.ca/content/dam/dnd-mdn/documents/jobs/20170906-preparing-for-aptitude-test.pdf</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ge61a7753be_0_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7" name="Google Shape;327;ge61a7753be_0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https://www.canada.ca/content/dam/dnd-mdn/documents/jobs/20170906-preparing-for-aptitude-test.pdf</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ge61a7753be_0_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2" name="Google Shape;332;ge61a7753be_0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https://www.canada.ca/content/dam/dnd-mdn/documents/jobs/20170906-preparing-for-aptitude-test.pdf</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 name="Shape 335"/>
        <p:cNvGrpSpPr/>
        <p:nvPr/>
      </p:nvGrpSpPr>
      <p:grpSpPr>
        <a:xfrm>
          <a:off x="0" y="0"/>
          <a:ext cx="0" cy="0"/>
          <a:chOff x="0" y="0"/>
          <a:chExt cx="0" cy="0"/>
        </a:xfrm>
      </p:grpSpPr>
      <p:sp>
        <p:nvSpPr>
          <p:cNvPr id="336" name="Google Shape;336;ge61a7753be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7" name="Google Shape;337;ge61a7753be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a:t>
            </a:r>
            <a:endParaRPr/>
          </a:p>
          <a:p>
            <a:pPr indent="0" lvl="0" marL="0" rtl="0" algn="l">
              <a:spcBef>
                <a:spcPts val="0"/>
              </a:spcBef>
              <a:spcAft>
                <a:spcPts val="0"/>
              </a:spcAft>
              <a:buNone/>
            </a:pPr>
            <a:r>
              <a:rPr lang="en"/>
              <a:t>https://www.123test.com/spatial-reasoning-test/</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ge61a7753be_0_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6" name="Google Shape;346;ge61a7753be_0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B</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https://www.123test.com/spatial-reasoning-test/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e963319354_0_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e96331935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3" name="Shape 353"/>
        <p:cNvGrpSpPr/>
        <p:nvPr/>
      </p:nvGrpSpPr>
      <p:grpSpPr>
        <a:xfrm>
          <a:off x="0" y="0"/>
          <a:ext cx="0" cy="0"/>
          <a:chOff x="0" y="0"/>
          <a:chExt cx="0" cy="0"/>
        </a:xfrm>
      </p:grpSpPr>
      <p:sp>
        <p:nvSpPr>
          <p:cNvPr id="354" name="Google Shape;354;ge61a7753be_0_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5" name="Google Shape;355;ge61a7753be_0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D</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https://www.123test.com/spatial-reasoning-test/</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 name="Shape 362"/>
        <p:cNvGrpSpPr/>
        <p:nvPr/>
      </p:nvGrpSpPr>
      <p:grpSpPr>
        <a:xfrm>
          <a:off x="0" y="0"/>
          <a:ext cx="0" cy="0"/>
          <a:chOff x="0" y="0"/>
          <a:chExt cx="0" cy="0"/>
        </a:xfrm>
      </p:grpSpPr>
      <p:sp>
        <p:nvSpPr>
          <p:cNvPr id="363" name="Google Shape;363;ge61a7753be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4" name="Google Shape;364;ge61a7753be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A</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https://www.123test.com/spatial-reasoning-test/</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 name="Shape 371"/>
        <p:cNvGrpSpPr/>
        <p:nvPr/>
      </p:nvGrpSpPr>
      <p:grpSpPr>
        <a:xfrm>
          <a:off x="0" y="0"/>
          <a:ext cx="0" cy="0"/>
          <a:chOff x="0" y="0"/>
          <a:chExt cx="0" cy="0"/>
        </a:xfrm>
      </p:grpSpPr>
      <p:sp>
        <p:nvSpPr>
          <p:cNvPr id="372" name="Google Shape;372;ge61a7753be_0_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3" name="Google Shape;373;ge61a7753be_0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C</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https://www.123test.com/spatial-reasoning-test/</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0" name="Shape 380"/>
        <p:cNvGrpSpPr/>
        <p:nvPr/>
      </p:nvGrpSpPr>
      <p:grpSpPr>
        <a:xfrm>
          <a:off x="0" y="0"/>
          <a:ext cx="0" cy="0"/>
          <a:chOff x="0" y="0"/>
          <a:chExt cx="0" cy="0"/>
        </a:xfrm>
      </p:grpSpPr>
      <p:sp>
        <p:nvSpPr>
          <p:cNvPr id="381" name="Google Shape;381;ge61a7753be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2" name="Google Shape;382;ge61a7753be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B</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https://www.123test.com/spatial-reasoning-test/</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9" name="Shape 389"/>
        <p:cNvGrpSpPr/>
        <p:nvPr/>
      </p:nvGrpSpPr>
      <p:grpSpPr>
        <a:xfrm>
          <a:off x="0" y="0"/>
          <a:ext cx="0" cy="0"/>
          <a:chOff x="0" y="0"/>
          <a:chExt cx="0" cy="0"/>
        </a:xfrm>
      </p:grpSpPr>
      <p:sp>
        <p:nvSpPr>
          <p:cNvPr id="390" name="Google Shape;390;ge61a7753be_0_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1" name="Google Shape;391;ge61a7753be_0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A</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https://www.123test.com/spatial-reasoning-test/</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 name="Shape 398"/>
        <p:cNvGrpSpPr/>
        <p:nvPr/>
      </p:nvGrpSpPr>
      <p:grpSpPr>
        <a:xfrm>
          <a:off x="0" y="0"/>
          <a:ext cx="0" cy="0"/>
          <a:chOff x="0" y="0"/>
          <a:chExt cx="0" cy="0"/>
        </a:xfrm>
      </p:grpSpPr>
      <p:sp>
        <p:nvSpPr>
          <p:cNvPr id="399" name="Google Shape;399;ge64e170e92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0" name="Google Shape;400;ge64e170e92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D</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https://www.123test.com/spatial-reasoning-test/</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ge64e170e92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9" name="Google Shape;409;ge64e170e92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D</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https://www.123test.com/spatial-reasoning-test/</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 name="Shape 416"/>
        <p:cNvGrpSpPr/>
        <p:nvPr/>
      </p:nvGrpSpPr>
      <p:grpSpPr>
        <a:xfrm>
          <a:off x="0" y="0"/>
          <a:ext cx="0" cy="0"/>
          <a:chOff x="0" y="0"/>
          <a:chExt cx="0" cy="0"/>
        </a:xfrm>
      </p:grpSpPr>
      <p:sp>
        <p:nvSpPr>
          <p:cNvPr id="417" name="Google Shape;417;ge64e170e92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8" name="Google Shape;418;ge64e170e92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C</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https://www.123test.com/spatial-reasoning-test/</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5" name="Shape 425"/>
        <p:cNvGrpSpPr/>
        <p:nvPr/>
      </p:nvGrpSpPr>
      <p:grpSpPr>
        <a:xfrm>
          <a:off x="0" y="0"/>
          <a:ext cx="0" cy="0"/>
          <a:chOff x="0" y="0"/>
          <a:chExt cx="0" cy="0"/>
        </a:xfrm>
      </p:grpSpPr>
      <p:sp>
        <p:nvSpPr>
          <p:cNvPr id="426" name="Google Shape;426;ge7130ebd9f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7" name="Google Shape;427;ge7130ebd9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400"/>
              </a:spcBef>
              <a:spcAft>
                <a:spcPts val="0"/>
              </a:spcAft>
              <a:buNone/>
            </a:pPr>
            <a:r>
              <a:rPr lang="en" sz="1200">
                <a:solidFill>
                  <a:schemeClr val="dk1"/>
                </a:solidFill>
                <a:latin typeface="Roboto"/>
                <a:ea typeface="Roboto"/>
                <a:cs typeface="Roboto"/>
                <a:sym typeface="Roboto"/>
              </a:rPr>
              <a:t>C</a:t>
            </a:r>
            <a:endParaRPr sz="1200">
              <a:solidFill>
                <a:schemeClr val="dk1"/>
              </a:solidFill>
              <a:latin typeface="Roboto"/>
              <a:ea typeface="Roboto"/>
              <a:cs typeface="Roboto"/>
              <a:sym typeface="Roboto"/>
            </a:endParaRPr>
          </a:p>
          <a:p>
            <a:pPr indent="0" lvl="0" marL="0" rtl="0" algn="l">
              <a:lnSpc>
                <a:spcPct val="115000"/>
              </a:lnSpc>
              <a:spcBef>
                <a:spcPts val="1400"/>
              </a:spcBef>
              <a:spcAft>
                <a:spcPts val="0"/>
              </a:spcAft>
              <a:buClr>
                <a:schemeClr val="dk1"/>
              </a:buClr>
              <a:buSzPts val="1100"/>
              <a:buFont typeface="Arial"/>
              <a:buNone/>
            </a:pPr>
            <a:r>
              <a:rPr lang="en" sz="1200">
                <a:solidFill>
                  <a:schemeClr val="dk1"/>
                </a:solidFill>
                <a:latin typeface="Roboto"/>
                <a:ea typeface="Roboto"/>
                <a:cs typeface="Roboto"/>
                <a:sym typeface="Roboto"/>
              </a:rPr>
              <a:t>The sequence of figures follows a simple logical order: two actions are performed between each figure</a:t>
            </a:r>
            <a:endParaRPr sz="1200">
              <a:solidFill>
                <a:schemeClr val="dk1"/>
              </a:solidFill>
              <a:latin typeface="Roboto"/>
              <a:ea typeface="Roboto"/>
              <a:cs typeface="Roboto"/>
              <a:sym typeface="Roboto"/>
            </a:endParaRPr>
          </a:p>
          <a:p>
            <a:pPr indent="-304800" lvl="0" marL="457200" rtl="0" algn="l">
              <a:lnSpc>
                <a:spcPct val="115000"/>
              </a:lnSpc>
              <a:spcBef>
                <a:spcPts val="1400"/>
              </a:spcBef>
              <a:spcAft>
                <a:spcPts val="0"/>
              </a:spcAft>
              <a:buClr>
                <a:schemeClr val="dk1"/>
              </a:buClr>
              <a:buSzPts val="1200"/>
              <a:buFont typeface="Roboto"/>
              <a:buAutoNum type="arabicPeriod"/>
            </a:pPr>
            <a:r>
              <a:rPr lang="en" sz="1200">
                <a:solidFill>
                  <a:schemeClr val="dk1"/>
                </a:solidFill>
                <a:latin typeface="Roboto"/>
                <a:ea typeface="Roboto"/>
                <a:cs typeface="Roboto"/>
                <a:sym typeface="Roboto"/>
              </a:rPr>
              <a:t>The colors are alternated (gray and white).</a:t>
            </a:r>
            <a:endParaRPr sz="1200">
              <a:solidFill>
                <a:schemeClr val="dk1"/>
              </a:solidFill>
              <a:latin typeface="Roboto"/>
              <a:ea typeface="Roboto"/>
              <a:cs typeface="Roboto"/>
              <a:sym typeface="Roboto"/>
            </a:endParaRPr>
          </a:p>
          <a:p>
            <a:pPr indent="-304800" lvl="0" marL="457200" rtl="0" algn="l">
              <a:lnSpc>
                <a:spcPct val="115000"/>
              </a:lnSpc>
              <a:spcBef>
                <a:spcPts val="0"/>
              </a:spcBef>
              <a:spcAft>
                <a:spcPts val="0"/>
              </a:spcAft>
              <a:buClr>
                <a:schemeClr val="dk1"/>
              </a:buClr>
              <a:buSzPts val="1200"/>
              <a:buFont typeface="Roboto"/>
              <a:buAutoNum type="arabicPeriod"/>
            </a:pPr>
            <a:r>
              <a:rPr lang="en" sz="1200">
                <a:solidFill>
                  <a:schemeClr val="dk1"/>
                </a:solidFill>
                <a:latin typeface="Roboto"/>
                <a:ea typeface="Roboto"/>
                <a:cs typeface="Roboto"/>
                <a:sym typeface="Roboto"/>
              </a:rPr>
              <a:t>The shape (here the triangle) is rotated 180 degrees</a:t>
            </a:r>
            <a:endParaRPr sz="1200">
              <a:solidFill>
                <a:schemeClr val="dk1"/>
              </a:solidFill>
              <a:latin typeface="Roboto"/>
              <a:ea typeface="Roboto"/>
              <a:cs typeface="Roboto"/>
              <a:sym typeface="Roboto"/>
            </a:endParaRPr>
          </a:p>
          <a:p>
            <a:pPr indent="0" lvl="0" marL="0" rtl="0" algn="l">
              <a:lnSpc>
                <a:spcPct val="115000"/>
              </a:lnSpc>
              <a:spcBef>
                <a:spcPts val="1400"/>
              </a:spcBef>
              <a:spcAft>
                <a:spcPts val="0"/>
              </a:spcAft>
              <a:buClr>
                <a:schemeClr val="dk1"/>
              </a:buClr>
              <a:buSzPts val="1100"/>
              <a:buFont typeface="Arial"/>
              <a:buNone/>
            </a:pPr>
            <a:r>
              <a:rPr lang="en" sz="1200">
                <a:solidFill>
                  <a:schemeClr val="dk1"/>
                </a:solidFill>
                <a:latin typeface="Roboto"/>
                <a:ea typeface="Roboto"/>
                <a:cs typeface="Roboto"/>
                <a:sym typeface="Roboto"/>
              </a:rPr>
              <a:t>Following this logic, the only possible answer is C.</a:t>
            </a:r>
            <a:endParaRPr sz="1200">
              <a:solidFill>
                <a:schemeClr val="dk1"/>
              </a:solidFill>
              <a:latin typeface="Roboto"/>
              <a:ea typeface="Roboto"/>
              <a:cs typeface="Roboto"/>
              <a:sym typeface="Roboto"/>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https://www.aptitudetests.org/criteria-ccat/</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0" name="Shape 430"/>
        <p:cNvGrpSpPr/>
        <p:nvPr/>
      </p:nvGrpSpPr>
      <p:grpSpPr>
        <a:xfrm>
          <a:off x="0" y="0"/>
          <a:ext cx="0" cy="0"/>
          <a:chOff x="0" y="0"/>
          <a:chExt cx="0" cy="0"/>
        </a:xfrm>
      </p:grpSpPr>
      <p:sp>
        <p:nvSpPr>
          <p:cNvPr id="431" name="Google Shape;431;ge7130ebd9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2" name="Google Shape;432;ge7130ebd9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Roboto"/>
                <a:ea typeface="Roboto"/>
                <a:cs typeface="Roboto"/>
                <a:sym typeface="Roboto"/>
              </a:rPr>
              <a:t>E</a:t>
            </a:r>
            <a:endParaRPr sz="1200">
              <a:solidFill>
                <a:schemeClr val="dk1"/>
              </a:solidFill>
              <a:latin typeface="Roboto"/>
              <a:ea typeface="Roboto"/>
              <a:cs typeface="Roboto"/>
              <a:sym typeface="Roboto"/>
            </a:endParaRPr>
          </a:p>
          <a:p>
            <a:pPr indent="0" lvl="0" marL="0" rtl="0" algn="l">
              <a:spcBef>
                <a:spcPts val="0"/>
              </a:spcBef>
              <a:spcAft>
                <a:spcPts val="0"/>
              </a:spcAft>
              <a:buNone/>
            </a:pPr>
            <a:r>
              <a:t/>
            </a:r>
            <a:endParaRPr sz="1200">
              <a:solidFill>
                <a:schemeClr val="dk1"/>
              </a:solidFill>
              <a:latin typeface="Roboto"/>
              <a:ea typeface="Roboto"/>
              <a:cs typeface="Roboto"/>
              <a:sym typeface="Roboto"/>
            </a:endParaRPr>
          </a:p>
          <a:p>
            <a:pPr indent="0" lvl="0" marL="0" rtl="0" algn="l">
              <a:spcBef>
                <a:spcPts val="0"/>
              </a:spcBef>
              <a:spcAft>
                <a:spcPts val="0"/>
              </a:spcAft>
              <a:buNone/>
            </a:pPr>
            <a:r>
              <a:rPr lang="en" sz="1200">
                <a:solidFill>
                  <a:schemeClr val="dk1"/>
                </a:solidFill>
                <a:latin typeface="Roboto"/>
                <a:ea typeface="Roboto"/>
                <a:cs typeface="Roboto"/>
                <a:sym typeface="Roboto"/>
              </a:rPr>
              <a:t>All the figures have two identical geometric shapes at their centres, except for the last one, answer E.</a:t>
            </a:r>
            <a:endParaRPr sz="1200">
              <a:solidFill>
                <a:schemeClr val="dk1"/>
              </a:solidFill>
              <a:latin typeface="Roboto"/>
              <a:ea typeface="Roboto"/>
              <a:cs typeface="Roboto"/>
              <a:sym typeface="Roboto"/>
            </a:endParaRPr>
          </a:p>
          <a:p>
            <a:pPr indent="0" lvl="0" marL="0" rtl="0" algn="l">
              <a:spcBef>
                <a:spcPts val="0"/>
              </a:spcBef>
              <a:spcAft>
                <a:spcPts val="0"/>
              </a:spcAft>
              <a:buNone/>
            </a:pPr>
            <a:r>
              <a:t/>
            </a:r>
            <a:endParaRPr sz="1200">
              <a:solidFill>
                <a:schemeClr val="dk1"/>
              </a:solidFill>
              <a:latin typeface="Roboto"/>
              <a:ea typeface="Roboto"/>
              <a:cs typeface="Roboto"/>
              <a:sym typeface="Roboto"/>
            </a:endParaRPr>
          </a:p>
          <a:p>
            <a:pPr indent="0" lvl="0" marL="0" rtl="0" algn="l">
              <a:spcBef>
                <a:spcPts val="0"/>
              </a:spcBef>
              <a:spcAft>
                <a:spcPts val="0"/>
              </a:spcAft>
              <a:buNone/>
            </a:pPr>
            <a:r>
              <a:rPr lang="en" sz="1200">
                <a:solidFill>
                  <a:schemeClr val="dk1"/>
                </a:solidFill>
                <a:latin typeface="Roboto"/>
                <a:ea typeface="Roboto"/>
                <a:cs typeface="Roboto"/>
                <a:sym typeface="Roboto"/>
              </a:rPr>
              <a:t>https://www.aptitudetests.org/criteria-ccat/</a:t>
            </a:r>
            <a:endParaRPr sz="1200">
              <a:solidFill>
                <a:schemeClr val="dk1"/>
              </a:solidFill>
              <a:latin typeface="Roboto"/>
              <a:ea typeface="Roboto"/>
              <a:cs typeface="Roboto"/>
              <a:sym typeface="Roboto"/>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e91c97f164_0_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e91c97f16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5" name="Shape 435"/>
        <p:cNvGrpSpPr/>
        <p:nvPr/>
      </p:nvGrpSpPr>
      <p:grpSpPr>
        <a:xfrm>
          <a:off x="0" y="0"/>
          <a:ext cx="0" cy="0"/>
          <a:chOff x="0" y="0"/>
          <a:chExt cx="0" cy="0"/>
        </a:xfrm>
      </p:grpSpPr>
      <p:sp>
        <p:nvSpPr>
          <p:cNvPr id="436" name="Google Shape;436;ge7130ebd9f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7" name="Google Shape;437;ge7130ebd9f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a:t>
            </a:r>
            <a:endParaRPr/>
          </a:p>
          <a:p>
            <a:pPr indent="0" lvl="0" marL="0" rtl="0" algn="l">
              <a:lnSpc>
                <a:spcPct val="115000"/>
              </a:lnSpc>
              <a:spcBef>
                <a:spcPts val="1400"/>
              </a:spcBef>
              <a:spcAft>
                <a:spcPts val="0"/>
              </a:spcAft>
              <a:buClr>
                <a:schemeClr val="dk1"/>
              </a:buClr>
              <a:buSzPts val="1100"/>
              <a:buFont typeface="Arial"/>
              <a:buNone/>
            </a:pPr>
            <a:r>
              <a:rPr lang="en" sz="1200">
                <a:solidFill>
                  <a:schemeClr val="dk1"/>
                </a:solidFill>
                <a:latin typeface="Roboto"/>
                <a:ea typeface="Roboto"/>
                <a:cs typeface="Roboto"/>
                <a:sym typeface="Roboto"/>
              </a:rPr>
              <a:t>This matrice presents three sequences of figures from left to right.</a:t>
            </a:r>
            <a:endParaRPr sz="1200">
              <a:solidFill>
                <a:schemeClr val="dk1"/>
              </a:solidFill>
              <a:latin typeface="Roboto"/>
              <a:ea typeface="Roboto"/>
              <a:cs typeface="Roboto"/>
              <a:sym typeface="Roboto"/>
            </a:endParaRPr>
          </a:p>
          <a:p>
            <a:pPr indent="-304800" lvl="0" marL="457200" rtl="0" algn="l">
              <a:lnSpc>
                <a:spcPct val="115000"/>
              </a:lnSpc>
              <a:spcBef>
                <a:spcPts val="1400"/>
              </a:spcBef>
              <a:spcAft>
                <a:spcPts val="0"/>
              </a:spcAft>
              <a:buClr>
                <a:schemeClr val="dk1"/>
              </a:buClr>
              <a:buSzPts val="1200"/>
              <a:buFont typeface="Roboto"/>
              <a:buAutoNum type="arabicPeriod"/>
            </a:pPr>
            <a:r>
              <a:rPr lang="en" sz="1200">
                <a:solidFill>
                  <a:schemeClr val="dk1"/>
                </a:solidFill>
                <a:latin typeface="Roboto"/>
                <a:ea typeface="Roboto"/>
                <a:cs typeface="Roboto"/>
                <a:sym typeface="Roboto"/>
              </a:rPr>
              <a:t>The point remains static in each of the three sequences, nevertheless, the square moves one square each time (to the right or left).</a:t>
            </a:r>
            <a:endParaRPr sz="1200">
              <a:solidFill>
                <a:schemeClr val="dk1"/>
              </a:solidFill>
              <a:latin typeface="Roboto"/>
              <a:ea typeface="Roboto"/>
              <a:cs typeface="Roboto"/>
              <a:sym typeface="Roboto"/>
            </a:endParaRPr>
          </a:p>
          <a:p>
            <a:pPr indent="-304800" lvl="0" marL="457200" rtl="0" algn="l">
              <a:lnSpc>
                <a:spcPct val="115000"/>
              </a:lnSpc>
              <a:spcBef>
                <a:spcPts val="0"/>
              </a:spcBef>
              <a:spcAft>
                <a:spcPts val="0"/>
              </a:spcAft>
              <a:buClr>
                <a:schemeClr val="dk1"/>
              </a:buClr>
              <a:buSzPts val="1200"/>
              <a:buFont typeface="Roboto"/>
              <a:buAutoNum type="arabicPeriod"/>
            </a:pPr>
            <a:r>
              <a:rPr lang="en" sz="1200">
                <a:solidFill>
                  <a:schemeClr val="dk1"/>
                </a:solidFill>
                <a:latin typeface="Roboto"/>
                <a:ea typeface="Roboto"/>
                <a:cs typeface="Roboto"/>
                <a:sym typeface="Roboto"/>
              </a:rPr>
              <a:t>In the third sequence, we can see that the square moves to the right, so the missing figure is the answer C.</a:t>
            </a:r>
            <a:endParaRPr sz="1200">
              <a:solidFill>
                <a:schemeClr val="dk1"/>
              </a:solidFill>
              <a:latin typeface="Roboto"/>
              <a:ea typeface="Roboto"/>
              <a:cs typeface="Roboto"/>
              <a:sym typeface="Roboto"/>
            </a:endParaRPr>
          </a:p>
          <a:p>
            <a:pPr indent="0" lvl="0" marL="0" rtl="0" algn="l">
              <a:spcBef>
                <a:spcPts val="0"/>
              </a:spcBef>
              <a:spcAft>
                <a:spcPts val="0"/>
              </a:spcAft>
              <a:buNone/>
            </a:pPr>
            <a:r>
              <a:t/>
            </a:r>
            <a:endParaRPr/>
          </a:p>
          <a:p>
            <a:pPr indent="0" lvl="0" marL="0" rtl="0" algn="l">
              <a:spcBef>
                <a:spcPts val="0"/>
              </a:spcBef>
              <a:spcAft>
                <a:spcPts val="0"/>
              </a:spcAft>
              <a:buNone/>
            </a:pPr>
            <a:r>
              <a:rPr lang="en"/>
              <a:t>https://www.aptitudetests.org/criteria-ccat/</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0" name="Shape 440"/>
        <p:cNvGrpSpPr/>
        <p:nvPr/>
      </p:nvGrpSpPr>
      <p:grpSpPr>
        <a:xfrm>
          <a:off x="0" y="0"/>
          <a:ext cx="0" cy="0"/>
          <a:chOff x="0" y="0"/>
          <a:chExt cx="0" cy="0"/>
        </a:xfrm>
      </p:grpSpPr>
      <p:sp>
        <p:nvSpPr>
          <p:cNvPr id="441" name="Google Shape;441;ge6683d0fa9_0_106: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42" name="Google Shape;442;ge6683d0fa9_0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sz="1300">
              <a:solidFill>
                <a:srgbClr val="263238"/>
              </a:solidFill>
              <a:latin typeface="Source Sans Pro"/>
              <a:ea typeface="Source Sans Pro"/>
              <a:cs typeface="Source Sans Pro"/>
              <a:sym typeface="Source Sans Pro"/>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sz="1000">
              <a:solidFill>
                <a:srgbClr val="263238"/>
              </a:solidFill>
              <a:latin typeface="Source Sans Pro"/>
              <a:ea typeface="Source Sans Pro"/>
              <a:cs typeface="Source Sans Pro"/>
              <a:sym typeface="Source Sans Pro"/>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5" name="Shape 445"/>
        <p:cNvGrpSpPr/>
        <p:nvPr/>
      </p:nvGrpSpPr>
      <p:grpSpPr>
        <a:xfrm>
          <a:off x="0" y="0"/>
          <a:ext cx="0" cy="0"/>
          <a:chOff x="0" y="0"/>
          <a:chExt cx="0" cy="0"/>
        </a:xfrm>
      </p:grpSpPr>
      <p:sp>
        <p:nvSpPr>
          <p:cNvPr id="446" name="Google Shape;446;ge5b04c95e7_0_11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7" name="Google Shape;447;ge5b04c95e7_0_11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chemeClr val="hlink"/>
                </a:solidFill>
                <a:hlinkClick r:id="rId2"/>
              </a:rPr>
              <a:t>https://www.assessmentday.co.uk/free/spatial/1/index.php</a:t>
            </a:r>
            <a:endParaRPr/>
          </a:p>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2" name="Shape 452"/>
        <p:cNvGrpSpPr/>
        <p:nvPr/>
      </p:nvGrpSpPr>
      <p:grpSpPr>
        <a:xfrm>
          <a:off x="0" y="0"/>
          <a:ext cx="0" cy="0"/>
          <a:chOff x="0" y="0"/>
          <a:chExt cx="0" cy="0"/>
        </a:xfrm>
      </p:grpSpPr>
      <p:sp>
        <p:nvSpPr>
          <p:cNvPr id="453" name="Google Shape;453;ge7130ebd9f_0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4" name="Google Shape;454;ge7130ebd9f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sz="1400">
              <a:solidFill>
                <a:schemeClr val="dk1"/>
              </a:solidFill>
              <a:latin typeface="Source Sans Pro"/>
              <a:ea typeface="Source Sans Pro"/>
              <a:cs typeface="Source Sans Pro"/>
              <a:sym typeface="Source Sans Pro"/>
            </a:endParaRPr>
          </a:p>
          <a:p>
            <a:pPr indent="0" lvl="0" marL="0" rtl="0" algn="l">
              <a:spcBef>
                <a:spcPts val="0"/>
              </a:spcBef>
              <a:spcAft>
                <a:spcPts val="0"/>
              </a:spcAft>
              <a:buNone/>
            </a:pPr>
            <a:r>
              <a:rPr lang="en" sz="1400" u="sng">
                <a:solidFill>
                  <a:srgbClr val="0091EA"/>
                </a:solidFill>
                <a:latin typeface="Source Sans Pro"/>
                <a:ea typeface="Source Sans Pro"/>
                <a:cs typeface="Source Sans Pro"/>
                <a:sym typeface="Source Sans Pro"/>
                <a:hlinkClick r:id="rId2">
                  <a:extLst>
                    <a:ext uri="{A12FA001-AC4F-418D-AE19-62706E023703}">
                      <ahyp:hlinkClr val="tx"/>
                    </a:ext>
                  </a:extLst>
                </a:hlinkClick>
              </a:rPr>
              <a:t>https://www.assessment-training.com/blogs/tips-to-pass-a-spatial-reasoning-test</a:t>
            </a:r>
            <a:endParaRPr/>
          </a:p>
          <a:p>
            <a:pPr indent="0" lvl="0" marL="0" rtl="0" algn="l">
              <a:spcBef>
                <a:spcPts val="0"/>
              </a:spcBef>
              <a:spcAft>
                <a:spcPts val="0"/>
              </a:spcAft>
              <a:buNone/>
            </a:pPr>
            <a:r>
              <a:rPr lang="en" sz="1400" u="sng">
                <a:solidFill>
                  <a:srgbClr val="0091EA"/>
                </a:solidFill>
                <a:latin typeface="Source Sans Pro"/>
                <a:ea typeface="Source Sans Pro"/>
                <a:cs typeface="Source Sans Pro"/>
                <a:sym typeface="Source Sans Pro"/>
                <a:hlinkClick r:id="rId3">
                  <a:extLst>
                    <a:ext uri="{A12FA001-AC4F-418D-AE19-62706E023703}">
                      <ahyp:hlinkClr val="tx"/>
                    </a:ext>
                  </a:extLst>
                </a:hlinkClick>
              </a:rPr>
              <a:t>https://www.assessment-training.com/Training/Free#/test/268?mode=free</a:t>
            </a:r>
            <a:endParaRPr sz="1400">
              <a:solidFill>
                <a:schemeClr val="dk1"/>
              </a:solidFill>
              <a:latin typeface="Source Sans Pro"/>
              <a:ea typeface="Source Sans Pro"/>
              <a:cs typeface="Source Sans Pro"/>
              <a:sym typeface="Source Sans Pro"/>
            </a:endParaRPr>
          </a:p>
          <a:p>
            <a:pPr indent="0" lvl="0" marL="0" rtl="0" algn="l">
              <a:spcBef>
                <a:spcPts val="0"/>
              </a:spcBef>
              <a:spcAft>
                <a:spcPts val="0"/>
              </a:spcAft>
              <a:buClr>
                <a:schemeClr val="dk1"/>
              </a:buClr>
              <a:buSzPts val="1100"/>
              <a:buFont typeface="Arial"/>
              <a:buNone/>
            </a:pPr>
            <a:r>
              <a:t/>
            </a:r>
            <a:endParaRPr sz="1400">
              <a:solidFill>
                <a:schemeClr val="dk1"/>
              </a:solidFill>
              <a:latin typeface="Source Sans Pro"/>
              <a:ea typeface="Source Sans Pro"/>
              <a:cs typeface="Source Sans Pro"/>
              <a:sym typeface="Source Sans Pro"/>
            </a:endParaRPr>
          </a:p>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8" name="Shape 458"/>
        <p:cNvGrpSpPr/>
        <p:nvPr/>
      </p:nvGrpSpPr>
      <p:grpSpPr>
        <a:xfrm>
          <a:off x="0" y="0"/>
          <a:ext cx="0" cy="0"/>
          <a:chOff x="0" y="0"/>
          <a:chExt cx="0" cy="0"/>
        </a:xfrm>
      </p:grpSpPr>
      <p:sp>
        <p:nvSpPr>
          <p:cNvPr id="459" name="Google Shape;459;ge7130ebd9f_0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0" name="Google Shape;460;ge7130ebd9f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rgbClr val="263238"/>
              </a:buClr>
              <a:buSzPts val="1100"/>
              <a:buFont typeface="Arial"/>
              <a:buNone/>
            </a:pPr>
            <a:r>
              <a:rPr lang="en" u="sng">
                <a:solidFill>
                  <a:srgbClr val="0091EA"/>
                </a:solidFill>
                <a:hlinkClick r:id="rId2">
                  <a:extLst>
                    <a:ext uri="{A12FA001-AC4F-418D-AE19-62706E023703}">
                      <ahyp:hlinkClr val="tx"/>
                    </a:ext>
                  </a:extLst>
                </a:hlinkClick>
              </a:rPr>
              <a:t>https://forms.gle/3KgjDHNjH8sQwrJcA</a:t>
            </a:r>
            <a:endParaRPr>
              <a:solidFill>
                <a:srgbClr val="263238"/>
              </a:solidFill>
            </a:endParaRPr>
          </a:p>
          <a:p>
            <a:pPr indent="0" lvl="0" marL="0" rtl="0" algn="l">
              <a:spcBef>
                <a:spcPts val="0"/>
              </a:spcBef>
              <a:spcAft>
                <a:spcPts val="0"/>
              </a:spcAft>
              <a:buClr>
                <a:srgbClr val="263238"/>
              </a:buClr>
              <a:buSzPts val="1100"/>
              <a:buFont typeface="Arial"/>
              <a:buNone/>
            </a:pPr>
            <a:r>
              <a:t/>
            </a:r>
            <a:endParaRPr>
              <a:solidFill>
                <a:srgbClr val="263238"/>
              </a:solidFill>
            </a:endParaRPr>
          </a:p>
          <a:p>
            <a:pPr indent="0" lvl="0" marL="0" rtl="0" algn="l">
              <a:spcBef>
                <a:spcPts val="0"/>
              </a:spcBef>
              <a:spcAft>
                <a:spcPts val="0"/>
              </a:spcAft>
              <a:buClr>
                <a:srgbClr val="263238"/>
              </a:buClr>
              <a:buSzPts val="1100"/>
              <a:buFont typeface="Arial"/>
              <a:buNone/>
            </a:pPr>
            <a:r>
              <a:t/>
            </a:r>
            <a:endParaRPr>
              <a:solidFill>
                <a:srgbClr val="263238"/>
              </a:solidFill>
            </a:endParaRPr>
          </a:p>
          <a:p>
            <a:pPr indent="0" lvl="0" marL="0" rtl="0" algn="l">
              <a:spcBef>
                <a:spcPts val="0"/>
              </a:spcBef>
              <a:spcAft>
                <a:spcPts val="0"/>
              </a:spcAft>
              <a:buClr>
                <a:srgbClr val="263238"/>
              </a:buClr>
              <a:buSzPts val="1100"/>
              <a:buFont typeface="Arial"/>
              <a:buNone/>
            </a:pPr>
            <a:r>
              <a:t/>
            </a:r>
            <a:endParaRPr sz="1300">
              <a:solidFill>
                <a:srgbClr val="263238"/>
              </a:solidFill>
              <a:latin typeface="Source Sans Pro"/>
              <a:ea typeface="Source Sans Pro"/>
              <a:cs typeface="Source Sans Pro"/>
              <a:sym typeface="Source Sans Pro"/>
            </a:endParaRPr>
          </a:p>
          <a:p>
            <a:pPr indent="0" lvl="0" marL="0" rtl="0" algn="l">
              <a:spcBef>
                <a:spcPts val="0"/>
              </a:spcBef>
              <a:spcAft>
                <a:spcPts val="0"/>
              </a:spcAft>
              <a:buClr>
                <a:srgbClr val="263238"/>
              </a:buClr>
              <a:buSzPts val="1100"/>
              <a:buFont typeface="Arial"/>
              <a:buNone/>
            </a:pPr>
            <a:r>
              <a:t/>
            </a:r>
            <a:endParaRPr>
              <a:solidFill>
                <a:srgbClr val="263238"/>
              </a:solidFill>
            </a:endParaRPr>
          </a:p>
          <a:p>
            <a:pPr indent="0" lvl="0" marL="0" rtl="0" algn="l">
              <a:spcBef>
                <a:spcPts val="0"/>
              </a:spcBef>
              <a:spcAft>
                <a:spcPts val="0"/>
              </a:spcAft>
              <a:buClr>
                <a:schemeClr val="dk1"/>
              </a:buClr>
              <a:buSzPts val="1100"/>
              <a:buFont typeface="Arial"/>
              <a:buNone/>
            </a:pPr>
            <a:r>
              <a:t/>
            </a:r>
            <a:endParaRPr sz="1000">
              <a:solidFill>
                <a:srgbClr val="263238"/>
              </a:solidFill>
              <a:latin typeface="Source Sans Pro"/>
              <a:ea typeface="Source Sans Pro"/>
              <a:cs typeface="Source Sans Pro"/>
              <a:sym typeface="Source Sans Pro"/>
            </a:endParaRPr>
          </a:p>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5" name="Shape 465"/>
        <p:cNvGrpSpPr/>
        <p:nvPr/>
      </p:nvGrpSpPr>
      <p:grpSpPr>
        <a:xfrm>
          <a:off x="0" y="0"/>
          <a:ext cx="0" cy="0"/>
          <a:chOff x="0" y="0"/>
          <a:chExt cx="0" cy="0"/>
        </a:xfrm>
      </p:grpSpPr>
      <p:sp>
        <p:nvSpPr>
          <p:cNvPr id="466" name="Google Shape;466;g373e684b817_1_3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7" name="Google Shape;467;g373e684b817_1_3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See handout</a:t>
            </a:r>
            <a:endParaRPr/>
          </a:p>
          <a:p>
            <a:pPr indent="0" lvl="0" marL="0" rtl="0" algn="l">
              <a:spcBef>
                <a:spcPts val="0"/>
              </a:spcBef>
              <a:spcAft>
                <a:spcPts val="0"/>
              </a:spcAft>
              <a:buNone/>
            </a:pPr>
            <a:r>
              <a:rPr lang="en" u="sng">
                <a:solidFill>
                  <a:schemeClr val="hlink"/>
                </a:solidFill>
                <a:hlinkClick r:id="rId2"/>
              </a:rPr>
              <a:t>https://plus.aztecsoftware.com/</a:t>
            </a:r>
            <a:endParaRPr/>
          </a:p>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0" name="Shape 470"/>
        <p:cNvGrpSpPr/>
        <p:nvPr/>
      </p:nvGrpSpPr>
      <p:grpSpPr>
        <a:xfrm>
          <a:off x="0" y="0"/>
          <a:ext cx="0" cy="0"/>
          <a:chOff x="0" y="0"/>
          <a:chExt cx="0" cy="0"/>
        </a:xfrm>
      </p:grpSpPr>
      <p:sp>
        <p:nvSpPr>
          <p:cNvPr id="471" name="Google Shape;471;g373e684b817_1_2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2" name="Google Shape;472;g373e684b817_1_2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e91c97f164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 name="Google Shape;119;ge91c97f164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400"/>
              </a:spcBef>
              <a:spcAft>
                <a:spcPts val="0"/>
              </a:spcAft>
              <a:buClr>
                <a:schemeClr val="dk1"/>
              </a:buClr>
              <a:buSzPts val="1100"/>
              <a:buFont typeface="Arial"/>
              <a:buNone/>
            </a:pPr>
            <a:r>
              <a:rPr lang="en" sz="1350">
                <a:solidFill>
                  <a:srgbClr val="090B1A"/>
                </a:solidFill>
              </a:rPr>
              <a:t>C</a:t>
            </a:r>
            <a:endParaRPr sz="1350">
              <a:solidFill>
                <a:srgbClr val="090B1A"/>
              </a:solidFill>
            </a:endParaRPr>
          </a:p>
          <a:p>
            <a:pPr indent="0" lvl="0" marL="0" rtl="0" algn="l">
              <a:lnSpc>
                <a:spcPct val="115000"/>
              </a:lnSpc>
              <a:spcBef>
                <a:spcPts val="1400"/>
              </a:spcBef>
              <a:spcAft>
                <a:spcPts val="0"/>
              </a:spcAft>
              <a:buClr>
                <a:schemeClr val="dk1"/>
              </a:buClr>
              <a:buSzPts val="1100"/>
              <a:buFont typeface="Arial"/>
              <a:buNone/>
            </a:pPr>
            <a:r>
              <a:rPr lang="en" sz="1350">
                <a:solidFill>
                  <a:srgbClr val="090B1A"/>
                </a:solidFill>
              </a:rPr>
              <a:t>Unfolding shapes are commonly used in </a:t>
            </a:r>
            <a:r>
              <a:rPr lang="en" sz="1350">
                <a:solidFill>
                  <a:srgbClr val="0394CE"/>
                </a:solidFill>
                <a:uFill>
                  <a:noFill/>
                </a:uFill>
                <a:hlinkClick r:id="rId2">
                  <a:extLst>
                    <a:ext uri="{A12FA001-AC4F-418D-AE19-62706E023703}">
                      <ahyp:hlinkClr val="tx"/>
                    </a:ext>
                  </a:extLst>
                </a:hlinkClick>
              </a:rPr>
              <a:t>diagrammatic reasoning tests</a:t>
            </a:r>
            <a:r>
              <a:rPr lang="en" sz="1350">
                <a:solidFill>
                  <a:srgbClr val="090B1A"/>
                </a:solidFill>
              </a:rPr>
              <a:t>. This means looking down on the 3-D shape to find its plan view.</a:t>
            </a:r>
            <a:endParaRPr sz="1350">
              <a:solidFill>
                <a:srgbClr val="090B1A"/>
              </a:solidFill>
            </a:endParaRPr>
          </a:p>
          <a:p>
            <a:pPr indent="0" lvl="0" marL="0" rtl="0" algn="l">
              <a:lnSpc>
                <a:spcPct val="115000"/>
              </a:lnSpc>
              <a:spcBef>
                <a:spcPts val="1400"/>
              </a:spcBef>
              <a:spcAft>
                <a:spcPts val="0"/>
              </a:spcAft>
              <a:buClr>
                <a:schemeClr val="dk1"/>
              </a:buClr>
              <a:buSzPts val="1100"/>
              <a:buFont typeface="Arial"/>
              <a:buNone/>
            </a:pPr>
            <a:r>
              <a:rPr lang="en" sz="1350">
                <a:solidFill>
                  <a:srgbClr val="090B1A"/>
                </a:solidFill>
              </a:rPr>
              <a:t>For example, imagine we were standing directly above this shape which is on the floor. From this perspective you would see shape C which is the correct answer.</a:t>
            </a:r>
            <a:endParaRPr sz="1350">
              <a:solidFill>
                <a:srgbClr val="090B1A"/>
              </a:solidFill>
            </a:endParaRPr>
          </a:p>
          <a:p>
            <a:pPr indent="0" lvl="0" marL="0" rtl="0" algn="l">
              <a:lnSpc>
                <a:spcPct val="115000"/>
              </a:lnSpc>
              <a:spcBef>
                <a:spcPts val="1400"/>
              </a:spcBef>
              <a:spcAft>
                <a:spcPts val="0"/>
              </a:spcAft>
              <a:buClr>
                <a:schemeClr val="dk1"/>
              </a:buClr>
              <a:buSzPts val="1100"/>
              <a:buFont typeface="Arial"/>
              <a:buNone/>
            </a:pPr>
            <a:r>
              <a:rPr lang="en" sz="1350">
                <a:solidFill>
                  <a:srgbClr val="090B1A"/>
                </a:solidFill>
              </a:rPr>
              <a:t>The trick is to first count the sides and visualize what each side looks like flat AND how they all fit together. This will help you visualize how the shape looks.</a:t>
            </a:r>
            <a:endParaRPr sz="1350">
              <a:solidFill>
                <a:srgbClr val="090B1A"/>
              </a:solidFill>
            </a:endParaRPr>
          </a:p>
          <a:p>
            <a:pPr indent="0" lvl="0" marL="0" rtl="0" algn="l">
              <a:lnSpc>
                <a:spcPct val="115000"/>
              </a:lnSpc>
              <a:spcBef>
                <a:spcPts val="1400"/>
              </a:spcBef>
              <a:spcAft>
                <a:spcPts val="0"/>
              </a:spcAft>
              <a:buClr>
                <a:schemeClr val="dk1"/>
              </a:buClr>
              <a:buSzPts val="1100"/>
              <a:buFont typeface="Arial"/>
              <a:buNone/>
            </a:pPr>
            <a:r>
              <a:rPr lang="en" sz="1350">
                <a:solidFill>
                  <a:srgbClr val="090B1A"/>
                </a:solidFill>
              </a:rPr>
              <a:t>Some people can do this much more easily than others, but if you find it difficult, practice and watch your results improve.</a:t>
            </a:r>
            <a:endParaRPr sz="1350">
              <a:solidFill>
                <a:srgbClr val="090B1A"/>
              </a:solidFill>
            </a:endParaRPr>
          </a:p>
          <a:p>
            <a:pPr indent="0" lvl="0" marL="0" rtl="0" algn="l">
              <a:lnSpc>
                <a:spcPct val="115000"/>
              </a:lnSpc>
              <a:spcBef>
                <a:spcPts val="1400"/>
              </a:spcBef>
              <a:spcAft>
                <a:spcPts val="1400"/>
              </a:spcAft>
              <a:buClr>
                <a:schemeClr val="dk1"/>
              </a:buClr>
              <a:buSzPts val="1100"/>
              <a:buFont typeface="Arial"/>
              <a:buNone/>
            </a:pPr>
            <a:r>
              <a:rPr lang="en" sz="1350" u="sng">
                <a:solidFill>
                  <a:schemeClr val="hlink"/>
                </a:solidFill>
                <a:hlinkClick r:id="rId3"/>
              </a:rPr>
              <a:t>https://www.practiceaptitudetests.com/resources/diagrammatic-reasoning-test-practice-unfolded-shapes/</a:t>
            </a:r>
            <a:endParaRPr sz="1350">
              <a:solidFill>
                <a:srgbClr val="090B1A"/>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373e684b817_1_1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 name="Google Shape;125;g373e684b817_1_1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350">
                <a:solidFill>
                  <a:srgbClr val="090B1A"/>
                </a:solidFill>
              </a:rPr>
              <a:t>A</a:t>
            </a:r>
            <a:endParaRPr sz="1350">
              <a:solidFill>
                <a:srgbClr val="090B1A"/>
              </a:solidFill>
            </a:endParaRPr>
          </a:p>
          <a:p>
            <a:pPr indent="0" lvl="0" marL="0" rtl="0" algn="l">
              <a:spcBef>
                <a:spcPts val="0"/>
              </a:spcBef>
              <a:spcAft>
                <a:spcPts val="0"/>
              </a:spcAft>
              <a:buNone/>
            </a:pPr>
            <a:r>
              <a:t/>
            </a:r>
            <a:endParaRPr sz="1350">
              <a:solidFill>
                <a:srgbClr val="090B1A"/>
              </a:solidFill>
            </a:endParaRPr>
          </a:p>
          <a:p>
            <a:pPr indent="0" lvl="0" marL="0" rtl="0" algn="l">
              <a:spcBef>
                <a:spcPts val="0"/>
              </a:spcBef>
              <a:spcAft>
                <a:spcPts val="0"/>
              </a:spcAft>
              <a:buNone/>
            </a:pPr>
            <a:r>
              <a:rPr lang="en" sz="1350">
                <a:solidFill>
                  <a:srgbClr val="090B1A"/>
                </a:solidFill>
              </a:rPr>
              <a:t>Spatial reasoning is your ability to think about objects in both two and three dimensions, and visualise movement of those objects or deduce patterns between them. This aptitude, also known as spatial awareness, often focuses on rotation or disassembly of images.</a:t>
            </a:r>
            <a:endParaRPr sz="1350">
              <a:solidFill>
                <a:srgbClr val="090B1A"/>
              </a:solidFill>
            </a:endParaRPr>
          </a:p>
          <a:p>
            <a:pPr indent="0" lvl="0" marL="0" rtl="0" algn="l">
              <a:spcBef>
                <a:spcPts val="0"/>
              </a:spcBef>
              <a:spcAft>
                <a:spcPts val="0"/>
              </a:spcAft>
              <a:buNone/>
            </a:pPr>
            <a:r>
              <a:t/>
            </a:r>
            <a:endParaRPr sz="1350">
              <a:solidFill>
                <a:srgbClr val="090B1A"/>
              </a:solidFill>
            </a:endParaRPr>
          </a:p>
          <a:p>
            <a:pPr indent="0" lvl="0" marL="0" rtl="0" algn="l">
              <a:spcBef>
                <a:spcPts val="0"/>
              </a:spcBef>
              <a:spcAft>
                <a:spcPts val="0"/>
              </a:spcAft>
              <a:buNone/>
            </a:pPr>
            <a:r>
              <a:rPr lang="en"/>
              <a:t>https://www.practiceaptitudetests.com/spatial-reasoning-tests/</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373e684b817_1_1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373e684b817_1_1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400"/>
              </a:spcBef>
              <a:spcAft>
                <a:spcPts val="0"/>
              </a:spcAft>
              <a:buClr>
                <a:schemeClr val="dk1"/>
              </a:buClr>
              <a:buSzPts val="1100"/>
              <a:buFont typeface="Arial"/>
              <a:buNone/>
            </a:pPr>
            <a:r>
              <a:rPr lang="en" sz="1350">
                <a:solidFill>
                  <a:srgbClr val="090B1A"/>
                </a:solidFill>
              </a:rPr>
              <a:t>Another common diagrammatic reasoning question will involve mirror images. Typically, there will be a dotted line representing a mirror and you will be asked to find the corresponding reflected shape</a:t>
            </a:r>
            <a:endParaRPr sz="1350">
              <a:solidFill>
                <a:srgbClr val="090B1A"/>
              </a:solidFill>
            </a:endParaRPr>
          </a:p>
          <a:p>
            <a:pPr indent="0" lvl="0" marL="0" rtl="0" algn="l">
              <a:lnSpc>
                <a:spcPct val="115000"/>
              </a:lnSpc>
              <a:spcBef>
                <a:spcPts val="1400"/>
              </a:spcBef>
              <a:spcAft>
                <a:spcPts val="0"/>
              </a:spcAft>
              <a:buClr>
                <a:schemeClr val="dk1"/>
              </a:buClr>
              <a:buSzPts val="1100"/>
              <a:buFont typeface="Arial"/>
              <a:buNone/>
            </a:pPr>
            <a:r>
              <a:rPr lang="en" sz="1350">
                <a:solidFill>
                  <a:srgbClr val="090B1A"/>
                </a:solidFill>
              </a:rPr>
              <a:t>Here, imagine the dotted line and the shape are drawn on a piece of paper. If you were to fold the paper along the dotted line, what position would the shape be in now? A reflection is a reversed image, so, the correct answer will look like the first shape but backwards, look at this:</a:t>
            </a:r>
            <a:endParaRPr sz="1350">
              <a:solidFill>
                <a:srgbClr val="090B1A"/>
              </a:solidFill>
            </a:endParaRPr>
          </a:p>
          <a:p>
            <a:pPr indent="0" lvl="0" marL="0" rtl="0" algn="l">
              <a:lnSpc>
                <a:spcPct val="115000"/>
              </a:lnSpc>
              <a:spcBef>
                <a:spcPts val="1400"/>
              </a:spcBef>
              <a:spcAft>
                <a:spcPts val="0"/>
              </a:spcAft>
              <a:buClr>
                <a:schemeClr val="dk1"/>
              </a:buClr>
              <a:buSzPts val="1100"/>
              <a:buFont typeface="Arial"/>
              <a:buNone/>
            </a:pPr>
            <a:r>
              <a:rPr lang="en" sz="1350">
                <a:solidFill>
                  <a:srgbClr val="090B1A"/>
                </a:solidFill>
              </a:rPr>
              <a:t>The corners of the parallelogram are the exact same distance from the mirror, just on the other side. So, one is a reflection of the other.</a:t>
            </a:r>
            <a:endParaRPr sz="1350">
              <a:solidFill>
                <a:srgbClr val="090B1A"/>
              </a:solidFill>
            </a:endParaRPr>
          </a:p>
          <a:p>
            <a:pPr indent="0" lvl="0" marL="0" rtl="0" algn="l">
              <a:spcBef>
                <a:spcPts val="1400"/>
              </a:spcBef>
              <a:spcAft>
                <a:spcPts val="0"/>
              </a:spcAft>
              <a:buClr>
                <a:schemeClr val="dk1"/>
              </a:buClr>
              <a:buSzPts val="1100"/>
              <a:buFont typeface="Arial"/>
              <a:buNone/>
            </a:pPr>
            <a:r>
              <a:rPr lang="en" u="sng">
                <a:solidFill>
                  <a:schemeClr val="hlink"/>
                </a:solidFill>
                <a:hlinkClick r:id="rId2"/>
              </a:rPr>
              <a:t>https://www.practiceaptitudetests.com/resources/diagrammatic-reasoning-test-practice-mirror-images/</a:t>
            </a:r>
            <a:endParaRPr sz="1350">
              <a:solidFill>
                <a:srgbClr val="090B1A"/>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e91c97f164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 name="Google Shape;137;ge91c97f164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https://www.assessmentday.co.uk/spatial-reasoning.htm</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1700185" y="1991850"/>
            <a:ext cx="5807400" cy="1159800"/>
          </a:xfrm>
          <a:prstGeom prst="rect">
            <a:avLst/>
          </a:prstGeom>
        </p:spPr>
        <p:txBody>
          <a:bodyPr anchorCtr="0" anchor="ctr" bIns="91425" lIns="91425" spcFirstLastPara="1" rIns="91425" wrap="square" tIns="91425">
            <a:noAutofit/>
          </a:bodyPr>
          <a:lstStyle>
            <a:lvl1pPr lvl="0">
              <a:spcBef>
                <a:spcPts val="0"/>
              </a:spcBef>
              <a:spcAft>
                <a:spcPts val="0"/>
              </a:spcAft>
              <a:buSzPts val="5800"/>
              <a:buNone/>
              <a:defRPr b="1" sz="5800"/>
            </a:lvl1pPr>
            <a:lvl2pPr lvl="1">
              <a:spcBef>
                <a:spcPts val="0"/>
              </a:spcBef>
              <a:spcAft>
                <a:spcPts val="0"/>
              </a:spcAft>
              <a:buSzPts val="5800"/>
              <a:buNone/>
              <a:defRPr b="1" sz="5800"/>
            </a:lvl2pPr>
            <a:lvl3pPr lvl="2">
              <a:spcBef>
                <a:spcPts val="0"/>
              </a:spcBef>
              <a:spcAft>
                <a:spcPts val="0"/>
              </a:spcAft>
              <a:buSzPts val="5800"/>
              <a:buNone/>
              <a:defRPr b="1" sz="5800"/>
            </a:lvl3pPr>
            <a:lvl4pPr lvl="3">
              <a:spcBef>
                <a:spcPts val="0"/>
              </a:spcBef>
              <a:spcAft>
                <a:spcPts val="0"/>
              </a:spcAft>
              <a:buSzPts val="5800"/>
              <a:buNone/>
              <a:defRPr b="1" sz="5800"/>
            </a:lvl4pPr>
            <a:lvl5pPr lvl="4">
              <a:spcBef>
                <a:spcPts val="0"/>
              </a:spcBef>
              <a:spcAft>
                <a:spcPts val="0"/>
              </a:spcAft>
              <a:buSzPts val="5800"/>
              <a:buNone/>
              <a:defRPr b="1" sz="5800"/>
            </a:lvl5pPr>
            <a:lvl6pPr lvl="5">
              <a:spcBef>
                <a:spcPts val="0"/>
              </a:spcBef>
              <a:spcAft>
                <a:spcPts val="0"/>
              </a:spcAft>
              <a:buSzPts val="5800"/>
              <a:buNone/>
              <a:defRPr b="1" sz="5800"/>
            </a:lvl6pPr>
            <a:lvl7pPr lvl="6">
              <a:spcBef>
                <a:spcPts val="0"/>
              </a:spcBef>
              <a:spcAft>
                <a:spcPts val="0"/>
              </a:spcAft>
              <a:buSzPts val="5800"/>
              <a:buNone/>
              <a:defRPr b="1" sz="5800"/>
            </a:lvl7pPr>
            <a:lvl8pPr lvl="7">
              <a:spcBef>
                <a:spcPts val="0"/>
              </a:spcBef>
              <a:spcAft>
                <a:spcPts val="0"/>
              </a:spcAft>
              <a:buSzPts val="5800"/>
              <a:buNone/>
              <a:defRPr b="1" sz="5800"/>
            </a:lvl8pPr>
            <a:lvl9pPr lvl="8">
              <a:spcBef>
                <a:spcPts val="0"/>
              </a:spcBef>
              <a:spcAft>
                <a:spcPts val="0"/>
              </a:spcAft>
              <a:buSzPts val="5800"/>
              <a:buNone/>
              <a:defRPr b="1" sz="5800"/>
            </a:lvl9pPr>
          </a:lstStyle>
          <a:p/>
        </p:txBody>
      </p:sp>
      <p:sp>
        <p:nvSpPr>
          <p:cNvPr id="11" name="Google Shape;11;p2"/>
          <p:cNvSpPr/>
          <p:nvPr/>
        </p:nvSpPr>
        <p:spPr>
          <a:xfrm>
            <a:off x="7337531" y="4630074"/>
            <a:ext cx="96300" cy="96000"/>
          </a:xfrm>
          <a:prstGeom prst="ellipse">
            <a:avLst/>
          </a:prstGeom>
          <a:solidFill>
            <a:schemeClr val="accent1"/>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p:nvPr/>
        </p:nvSpPr>
        <p:spPr>
          <a:xfrm>
            <a:off x="7790243" y="4182401"/>
            <a:ext cx="96300" cy="96000"/>
          </a:xfrm>
          <a:prstGeom prst="ellipse">
            <a:avLst/>
          </a:prstGeom>
          <a:solidFill>
            <a:schemeClr val="accent1"/>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a:off x="8893253" y="3333348"/>
            <a:ext cx="57600" cy="57600"/>
          </a:xfrm>
          <a:prstGeom prst="ellipse">
            <a:avLst/>
          </a:prstGeom>
          <a:solidFill>
            <a:schemeClr val="accent1"/>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 name="Google Shape;14;p2"/>
          <p:cNvSpPr/>
          <p:nvPr/>
        </p:nvSpPr>
        <p:spPr>
          <a:xfrm>
            <a:off x="8771302" y="4923775"/>
            <a:ext cx="96300" cy="96000"/>
          </a:xfrm>
          <a:prstGeom prst="ellipse">
            <a:avLst/>
          </a:prstGeom>
          <a:solidFill>
            <a:schemeClr val="accent1"/>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 name="Google Shape;15;p2"/>
          <p:cNvSpPr/>
          <p:nvPr/>
        </p:nvSpPr>
        <p:spPr>
          <a:xfrm>
            <a:off x="2386266" y="508134"/>
            <a:ext cx="96300" cy="96000"/>
          </a:xfrm>
          <a:prstGeom prst="ellipse">
            <a:avLst/>
          </a:prstGeom>
          <a:solidFill>
            <a:schemeClr val="accent1"/>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 name="Google Shape;16;p2"/>
          <p:cNvSpPr/>
          <p:nvPr/>
        </p:nvSpPr>
        <p:spPr>
          <a:xfrm>
            <a:off x="479460" y="2703980"/>
            <a:ext cx="96300" cy="96000"/>
          </a:xfrm>
          <a:prstGeom prst="ellipse">
            <a:avLst/>
          </a:prstGeom>
          <a:solidFill>
            <a:schemeClr val="accent1"/>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2"/>
          <p:cNvSpPr/>
          <p:nvPr/>
        </p:nvSpPr>
        <p:spPr>
          <a:xfrm>
            <a:off x="261540" y="643097"/>
            <a:ext cx="96300" cy="96000"/>
          </a:xfrm>
          <a:prstGeom prst="ellipse">
            <a:avLst/>
          </a:prstGeom>
          <a:solidFill>
            <a:schemeClr val="accent1"/>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 name="Google Shape;18;p2"/>
          <p:cNvSpPr/>
          <p:nvPr/>
        </p:nvSpPr>
        <p:spPr>
          <a:xfrm>
            <a:off x="507235" y="1080863"/>
            <a:ext cx="192600" cy="192300"/>
          </a:xfrm>
          <a:prstGeom prst="ellipse">
            <a:avLst/>
          </a:prstGeom>
          <a:no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 name="Google Shape;19;p2"/>
          <p:cNvSpPr/>
          <p:nvPr/>
        </p:nvSpPr>
        <p:spPr>
          <a:xfrm>
            <a:off x="8314019" y="3625322"/>
            <a:ext cx="144300" cy="144000"/>
          </a:xfrm>
          <a:prstGeom prst="ellipse">
            <a:avLst/>
          </a:prstGeom>
          <a:no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2"/>
          <p:cNvSpPr/>
          <p:nvPr/>
        </p:nvSpPr>
        <p:spPr>
          <a:xfrm>
            <a:off x="8882858" y="4186761"/>
            <a:ext cx="144300" cy="144000"/>
          </a:xfrm>
          <a:prstGeom prst="ellipse">
            <a:avLst/>
          </a:prstGeom>
          <a:no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2"/>
          <p:cNvSpPr/>
          <p:nvPr/>
        </p:nvSpPr>
        <p:spPr>
          <a:xfrm>
            <a:off x="158313" y="1596559"/>
            <a:ext cx="57600" cy="57600"/>
          </a:xfrm>
          <a:prstGeom prst="ellipse">
            <a:avLst/>
          </a:prstGeom>
          <a:solidFill>
            <a:schemeClr val="accent1"/>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2"/>
          <p:cNvSpPr/>
          <p:nvPr/>
        </p:nvSpPr>
        <p:spPr>
          <a:xfrm>
            <a:off x="1396483" y="226428"/>
            <a:ext cx="192600" cy="192300"/>
          </a:xfrm>
          <a:prstGeom prst="ellipse">
            <a:avLst/>
          </a:prstGeom>
          <a:no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2"/>
          <p:cNvSpPr/>
          <p:nvPr/>
        </p:nvSpPr>
        <p:spPr>
          <a:xfrm>
            <a:off x="617492" y="2000594"/>
            <a:ext cx="57600" cy="57600"/>
          </a:xfrm>
          <a:prstGeom prst="ellipse">
            <a:avLst/>
          </a:prstGeom>
          <a:solidFill>
            <a:schemeClr val="accent1"/>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2"/>
          <p:cNvSpPr/>
          <p:nvPr/>
        </p:nvSpPr>
        <p:spPr>
          <a:xfrm>
            <a:off x="3425273" y="387880"/>
            <a:ext cx="57600" cy="57600"/>
          </a:xfrm>
          <a:prstGeom prst="ellipse">
            <a:avLst/>
          </a:prstGeom>
          <a:solidFill>
            <a:schemeClr val="accent1"/>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2"/>
          <p:cNvSpPr/>
          <p:nvPr/>
        </p:nvSpPr>
        <p:spPr>
          <a:xfrm>
            <a:off x="8014029" y="4567546"/>
            <a:ext cx="192600" cy="192300"/>
          </a:xfrm>
          <a:prstGeom prst="ellipse">
            <a:avLst/>
          </a:prstGeom>
          <a:no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complete pattern">
  <p:cSld name="BLANK_1">
    <p:spTree>
      <p:nvGrpSpPr>
        <p:cNvPr id="63" name="Shape 63"/>
        <p:cNvGrpSpPr/>
        <p:nvPr/>
      </p:nvGrpSpPr>
      <p:grpSpPr>
        <a:xfrm>
          <a:off x="0" y="0"/>
          <a:ext cx="0" cy="0"/>
          <a:chOff x="0" y="0"/>
          <a:chExt cx="0" cy="0"/>
        </a:xfrm>
      </p:grpSpPr>
      <p:sp>
        <p:nvSpPr>
          <p:cNvPr id="64" name="Google Shape;64;p11"/>
          <p:cNvSpPr/>
          <p:nvPr/>
        </p:nvSpPr>
        <p:spPr>
          <a:xfrm>
            <a:off x="-26550" y="-14850"/>
            <a:ext cx="9197100" cy="5173200"/>
          </a:xfrm>
          <a:prstGeom prst="rect">
            <a:avLst/>
          </a:prstGeom>
          <a:solidFill>
            <a:srgbClr val="CFD8DC">
              <a:alpha val="4923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11"/>
          <p:cNvSpPr txBox="1"/>
          <p:nvPr>
            <p:ph idx="12" type="sldNum"/>
          </p:nvPr>
        </p:nvSpPr>
        <p:spPr>
          <a:xfrm>
            <a:off x="84043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2">
  <p:cSld name="TITLE_2">
    <p:spTree>
      <p:nvGrpSpPr>
        <p:cNvPr id="66" name="Shape 66"/>
        <p:cNvGrpSpPr/>
        <p:nvPr/>
      </p:nvGrpSpPr>
      <p:grpSpPr>
        <a:xfrm>
          <a:off x="0" y="0"/>
          <a:ext cx="0" cy="0"/>
          <a:chOff x="0" y="0"/>
          <a:chExt cx="0" cy="0"/>
        </a:xfrm>
      </p:grpSpPr>
      <p:cxnSp>
        <p:nvCxnSpPr>
          <p:cNvPr id="67" name="Google Shape;67;p12"/>
          <p:cNvCxnSpPr/>
          <p:nvPr/>
        </p:nvCxnSpPr>
        <p:spPr>
          <a:xfrm>
            <a:off x="7007735" y="3176888"/>
            <a:ext cx="562200" cy="0"/>
          </a:xfrm>
          <a:prstGeom prst="straightConnector1">
            <a:avLst/>
          </a:prstGeom>
          <a:noFill/>
          <a:ln cap="flat" cmpd="sng" w="76200">
            <a:solidFill>
              <a:schemeClr val="lt2"/>
            </a:solidFill>
            <a:prstDash val="solid"/>
            <a:round/>
            <a:headEnd len="sm" w="sm" type="none"/>
            <a:tailEnd len="sm" w="sm" type="none"/>
          </a:ln>
        </p:spPr>
      </p:cxnSp>
      <p:cxnSp>
        <p:nvCxnSpPr>
          <p:cNvPr id="68" name="Google Shape;68;p12"/>
          <p:cNvCxnSpPr/>
          <p:nvPr/>
        </p:nvCxnSpPr>
        <p:spPr>
          <a:xfrm>
            <a:off x="1575035" y="3158252"/>
            <a:ext cx="562200" cy="0"/>
          </a:xfrm>
          <a:prstGeom prst="straightConnector1">
            <a:avLst/>
          </a:prstGeom>
          <a:noFill/>
          <a:ln cap="flat" cmpd="sng" w="76200">
            <a:solidFill>
              <a:schemeClr val="lt2"/>
            </a:solidFill>
            <a:prstDash val="solid"/>
            <a:round/>
            <a:headEnd len="sm" w="sm" type="none"/>
            <a:tailEnd len="sm" w="sm" type="none"/>
          </a:ln>
        </p:spPr>
      </p:cxnSp>
      <p:grpSp>
        <p:nvGrpSpPr>
          <p:cNvPr id="69" name="Google Shape;69;p12"/>
          <p:cNvGrpSpPr/>
          <p:nvPr/>
        </p:nvGrpSpPr>
        <p:grpSpPr>
          <a:xfrm>
            <a:off x="1004144" y="1022025"/>
            <a:ext cx="7136668" cy="152400"/>
            <a:chOff x="1346429" y="1011300"/>
            <a:chExt cx="6452100" cy="152400"/>
          </a:xfrm>
        </p:grpSpPr>
        <p:cxnSp>
          <p:nvCxnSpPr>
            <p:cNvPr id="70" name="Google Shape;70;p12"/>
            <p:cNvCxnSpPr/>
            <p:nvPr/>
          </p:nvCxnSpPr>
          <p:spPr>
            <a:xfrm rot="10800000">
              <a:off x="1346429" y="1011300"/>
              <a:ext cx="6452100" cy="0"/>
            </a:xfrm>
            <a:prstGeom prst="straightConnector1">
              <a:avLst/>
            </a:prstGeom>
            <a:noFill/>
            <a:ln cap="flat" cmpd="sng" w="76200">
              <a:solidFill>
                <a:schemeClr val="accent3"/>
              </a:solidFill>
              <a:prstDash val="solid"/>
              <a:round/>
              <a:headEnd len="sm" w="sm" type="none"/>
              <a:tailEnd len="sm" w="sm" type="none"/>
            </a:ln>
          </p:spPr>
        </p:cxnSp>
        <p:cxnSp>
          <p:nvCxnSpPr>
            <p:cNvPr id="71" name="Google Shape;71;p12"/>
            <p:cNvCxnSpPr/>
            <p:nvPr/>
          </p:nvCxnSpPr>
          <p:spPr>
            <a:xfrm rot="10800000">
              <a:off x="1346429" y="1163700"/>
              <a:ext cx="6452100" cy="0"/>
            </a:xfrm>
            <a:prstGeom prst="straightConnector1">
              <a:avLst/>
            </a:prstGeom>
            <a:noFill/>
            <a:ln cap="flat" cmpd="sng" w="9525">
              <a:solidFill>
                <a:schemeClr val="accent3"/>
              </a:solidFill>
              <a:prstDash val="solid"/>
              <a:round/>
              <a:headEnd len="sm" w="sm" type="none"/>
              <a:tailEnd len="sm" w="sm" type="none"/>
            </a:ln>
          </p:spPr>
        </p:cxnSp>
      </p:grpSp>
      <p:grpSp>
        <p:nvGrpSpPr>
          <p:cNvPr id="72" name="Google Shape;72;p12"/>
          <p:cNvGrpSpPr/>
          <p:nvPr/>
        </p:nvGrpSpPr>
        <p:grpSpPr>
          <a:xfrm>
            <a:off x="1004151" y="3969100"/>
            <a:ext cx="7136668" cy="152400"/>
            <a:chOff x="1346435" y="3969088"/>
            <a:chExt cx="6452100" cy="152400"/>
          </a:xfrm>
        </p:grpSpPr>
        <p:cxnSp>
          <p:nvCxnSpPr>
            <p:cNvPr id="73" name="Google Shape;73;p12"/>
            <p:cNvCxnSpPr/>
            <p:nvPr/>
          </p:nvCxnSpPr>
          <p:spPr>
            <a:xfrm>
              <a:off x="1346435" y="4121488"/>
              <a:ext cx="6452100" cy="0"/>
            </a:xfrm>
            <a:prstGeom prst="straightConnector1">
              <a:avLst/>
            </a:prstGeom>
            <a:noFill/>
            <a:ln cap="flat" cmpd="sng" w="76200">
              <a:solidFill>
                <a:schemeClr val="accent3"/>
              </a:solidFill>
              <a:prstDash val="solid"/>
              <a:round/>
              <a:headEnd len="sm" w="sm" type="none"/>
              <a:tailEnd len="sm" w="sm" type="none"/>
            </a:ln>
          </p:spPr>
        </p:cxnSp>
        <p:cxnSp>
          <p:nvCxnSpPr>
            <p:cNvPr id="74" name="Google Shape;74;p12"/>
            <p:cNvCxnSpPr/>
            <p:nvPr/>
          </p:nvCxnSpPr>
          <p:spPr>
            <a:xfrm>
              <a:off x="1346435" y="3969088"/>
              <a:ext cx="6452100" cy="0"/>
            </a:xfrm>
            <a:prstGeom prst="straightConnector1">
              <a:avLst/>
            </a:prstGeom>
            <a:noFill/>
            <a:ln cap="flat" cmpd="sng" w="9525">
              <a:solidFill>
                <a:schemeClr val="accent3"/>
              </a:solidFill>
              <a:prstDash val="solid"/>
              <a:round/>
              <a:headEnd len="sm" w="sm" type="none"/>
              <a:tailEnd len="sm" w="sm" type="none"/>
            </a:ln>
          </p:spPr>
        </p:cxnSp>
      </p:grpSp>
      <p:sp>
        <p:nvSpPr>
          <p:cNvPr id="75" name="Google Shape;75;p12"/>
          <p:cNvSpPr txBox="1"/>
          <p:nvPr>
            <p:ph type="ctrTitle"/>
          </p:nvPr>
        </p:nvSpPr>
        <p:spPr>
          <a:xfrm>
            <a:off x="1004150" y="1751764"/>
            <a:ext cx="7136700" cy="1022400"/>
          </a:xfrm>
          <a:prstGeom prst="rect">
            <a:avLst/>
          </a:prstGeom>
        </p:spPr>
        <p:txBody>
          <a:bodyPr anchorCtr="0" anchor="b" bIns="91425" lIns="91425" spcFirstLastPara="1" rIns="91425" wrap="square" tIns="91425">
            <a:noAutofit/>
          </a:bodyPr>
          <a:lstStyle>
            <a:lvl1pPr lvl="0" algn="ctr">
              <a:spcBef>
                <a:spcPts val="0"/>
              </a:spcBef>
              <a:spcAft>
                <a:spcPts val="0"/>
              </a:spcAft>
              <a:buSzPts val="5400"/>
              <a:buNone/>
              <a:defRPr sz="5400"/>
            </a:lvl1pPr>
            <a:lvl2pPr lvl="1" algn="ctr">
              <a:spcBef>
                <a:spcPts val="0"/>
              </a:spcBef>
              <a:spcAft>
                <a:spcPts val="0"/>
              </a:spcAft>
              <a:buSzPts val="5400"/>
              <a:buNone/>
              <a:defRPr sz="5400"/>
            </a:lvl2pPr>
            <a:lvl3pPr lvl="2" algn="ctr">
              <a:spcBef>
                <a:spcPts val="0"/>
              </a:spcBef>
              <a:spcAft>
                <a:spcPts val="0"/>
              </a:spcAft>
              <a:buSzPts val="5400"/>
              <a:buNone/>
              <a:defRPr sz="5400"/>
            </a:lvl3pPr>
            <a:lvl4pPr lvl="3" algn="ctr">
              <a:spcBef>
                <a:spcPts val="0"/>
              </a:spcBef>
              <a:spcAft>
                <a:spcPts val="0"/>
              </a:spcAft>
              <a:buSzPts val="5400"/>
              <a:buNone/>
              <a:defRPr sz="5400"/>
            </a:lvl4pPr>
            <a:lvl5pPr lvl="4" algn="ctr">
              <a:spcBef>
                <a:spcPts val="0"/>
              </a:spcBef>
              <a:spcAft>
                <a:spcPts val="0"/>
              </a:spcAft>
              <a:buSzPts val="5400"/>
              <a:buNone/>
              <a:defRPr sz="5400"/>
            </a:lvl5pPr>
            <a:lvl6pPr lvl="5" algn="ctr">
              <a:spcBef>
                <a:spcPts val="0"/>
              </a:spcBef>
              <a:spcAft>
                <a:spcPts val="0"/>
              </a:spcAft>
              <a:buSzPts val="5400"/>
              <a:buNone/>
              <a:defRPr sz="5400"/>
            </a:lvl6pPr>
            <a:lvl7pPr lvl="6" algn="ctr">
              <a:spcBef>
                <a:spcPts val="0"/>
              </a:spcBef>
              <a:spcAft>
                <a:spcPts val="0"/>
              </a:spcAft>
              <a:buSzPts val="5400"/>
              <a:buNone/>
              <a:defRPr sz="5400"/>
            </a:lvl7pPr>
            <a:lvl8pPr lvl="7" algn="ctr">
              <a:spcBef>
                <a:spcPts val="0"/>
              </a:spcBef>
              <a:spcAft>
                <a:spcPts val="0"/>
              </a:spcAft>
              <a:buSzPts val="5400"/>
              <a:buNone/>
              <a:defRPr sz="5400"/>
            </a:lvl8pPr>
            <a:lvl9pPr lvl="8" algn="ctr">
              <a:spcBef>
                <a:spcPts val="0"/>
              </a:spcBef>
              <a:spcAft>
                <a:spcPts val="0"/>
              </a:spcAft>
              <a:buSzPts val="5400"/>
              <a:buNone/>
              <a:defRPr sz="5400"/>
            </a:lvl9pPr>
          </a:lstStyle>
          <a:p/>
        </p:txBody>
      </p:sp>
      <p:sp>
        <p:nvSpPr>
          <p:cNvPr id="76" name="Google Shape;76;p12"/>
          <p:cNvSpPr txBox="1"/>
          <p:nvPr>
            <p:ph idx="1" type="subTitle"/>
          </p:nvPr>
        </p:nvSpPr>
        <p:spPr>
          <a:xfrm>
            <a:off x="2137225" y="2850039"/>
            <a:ext cx="4870500" cy="792600"/>
          </a:xfrm>
          <a:prstGeom prst="rect">
            <a:avLst/>
          </a:prstGeom>
        </p:spPr>
        <p:txBody>
          <a:bodyPr anchorCtr="0" anchor="t" bIns="91425" lIns="91425" spcFirstLastPara="1" rIns="91425" wrap="square" tIns="91425">
            <a:noAutofit/>
          </a:bodyPr>
          <a:lstStyle>
            <a:lvl1pPr lvl="0" algn="ctr">
              <a:lnSpc>
                <a:spcPct val="100000"/>
              </a:lnSpc>
              <a:spcBef>
                <a:spcPts val="600"/>
              </a:spcBef>
              <a:spcAft>
                <a:spcPts val="0"/>
              </a:spcAft>
              <a:buSzPts val="2400"/>
              <a:buNone/>
              <a:defRPr sz="2400"/>
            </a:lvl1pPr>
            <a:lvl2pPr lvl="1" algn="ctr">
              <a:lnSpc>
                <a:spcPct val="100000"/>
              </a:lnSpc>
              <a:spcBef>
                <a:spcPts val="0"/>
              </a:spcBef>
              <a:spcAft>
                <a:spcPts val="0"/>
              </a:spcAft>
              <a:buSzPts val="2400"/>
              <a:buNone/>
              <a:defRPr sz="2400"/>
            </a:lvl2pPr>
            <a:lvl3pPr lvl="2" algn="ctr">
              <a:lnSpc>
                <a:spcPct val="100000"/>
              </a:lnSpc>
              <a:spcBef>
                <a:spcPts val="0"/>
              </a:spcBef>
              <a:spcAft>
                <a:spcPts val="0"/>
              </a:spcAft>
              <a:buSzPts val="2400"/>
              <a:buNone/>
              <a:defRPr sz="2400"/>
            </a:lvl3pPr>
            <a:lvl4pPr lvl="3" algn="ctr">
              <a:lnSpc>
                <a:spcPct val="100000"/>
              </a:lnSpc>
              <a:spcBef>
                <a:spcPts val="0"/>
              </a:spcBef>
              <a:spcAft>
                <a:spcPts val="0"/>
              </a:spcAft>
              <a:buSzPts val="2400"/>
              <a:buNone/>
              <a:defRPr sz="2400"/>
            </a:lvl4pPr>
            <a:lvl5pPr lvl="4" algn="ctr">
              <a:lnSpc>
                <a:spcPct val="100000"/>
              </a:lnSpc>
              <a:spcBef>
                <a:spcPts val="0"/>
              </a:spcBef>
              <a:spcAft>
                <a:spcPts val="0"/>
              </a:spcAft>
              <a:buSzPts val="2400"/>
              <a:buNone/>
              <a:defRPr sz="2400"/>
            </a:lvl5pPr>
            <a:lvl6pPr lvl="5" algn="ctr">
              <a:lnSpc>
                <a:spcPct val="100000"/>
              </a:lnSpc>
              <a:spcBef>
                <a:spcPts val="0"/>
              </a:spcBef>
              <a:spcAft>
                <a:spcPts val="0"/>
              </a:spcAft>
              <a:buSzPts val="2400"/>
              <a:buNone/>
              <a:defRPr sz="2400"/>
            </a:lvl6pPr>
            <a:lvl7pPr lvl="6" algn="ctr">
              <a:lnSpc>
                <a:spcPct val="100000"/>
              </a:lnSpc>
              <a:spcBef>
                <a:spcPts val="0"/>
              </a:spcBef>
              <a:spcAft>
                <a:spcPts val="0"/>
              </a:spcAft>
              <a:buSzPts val="2400"/>
              <a:buNone/>
              <a:defRPr sz="2400"/>
            </a:lvl7pPr>
            <a:lvl8pPr lvl="7" algn="ctr">
              <a:lnSpc>
                <a:spcPct val="100000"/>
              </a:lnSpc>
              <a:spcBef>
                <a:spcPts val="0"/>
              </a:spcBef>
              <a:spcAft>
                <a:spcPts val="0"/>
              </a:spcAft>
              <a:buSzPts val="2400"/>
              <a:buNone/>
              <a:defRPr sz="2400"/>
            </a:lvl8pPr>
            <a:lvl9pPr lvl="8" algn="ctr">
              <a:lnSpc>
                <a:spcPct val="100000"/>
              </a:lnSpc>
              <a:spcBef>
                <a:spcPts val="0"/>
              </a:spcBef>
              <a:spcAft>
                <a:spcPts val="0"/>
              </a:spcAft>
              <a:buSzPts val="2400"/>
              <a:buNone/>
              <a:defRPr sz="2400"/>
            </a:lvl9pPr>
          </a:lstStyle>
          <a:p/>
        </p:txBody>
      </p:sp>
      <p:sp>
        <p:nvSpPr>
          <p:cNvPr id="77" name="Google Shape;77;p12"/>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p:cSld name="TITLE_1">
    <p:spTree>
      <p:nvGrpSpPr>
        <p:cNvPr id="26" name="Shape 26"/>
        <p:cNvGrpSpPr/>
        <p:nvPr/>
      </p:nvGrpSpPr>
      <p:grpSpPr>
        <a:xfrm>
          <a:off x="0" y="0"/>
          <a:ext cx="0" cy="0"/>
          <a:chOff x="0" y="0"/>
          <a:chExt cx="0" cy="0"/>
        </a:xfrm>
      </p:grpSpPr>
      <p:sp>
        <p:nvSpPr>
          <p:cNvPr id="27" name="Google Shape;27;p3"/>
          <p:cNvSpPr txBox="1"/>
          <p:nvPr>
            <p:ph type="ctrTitle"/>
          </p:nvPr>
        </p:nvSpPr>
        <p:spPr>
          <a:xfrm>
            <a:off x="1546025" y="1754794"/>
            <a:ext cx="5832600" cy="1159800"/>
          </a:xfrm>
          <a:prstGeom prst="rect">
            <a:avLst/>
          </a:prstGeom>
        </p:spPr>
        <p:txBody>
          <a:bodyPr anchorCtr="0" anchor="b" bIns="91425" lIns="91425" spcFirstLastPara="1" rIns="91425" wrap="square" tIns="91425">
            <a:noAutofit/>
          </a:bodyPr>
          <a:lstStyle>
            <a:lvl1pPr lvl="0">
              <a:spcBef>
                <a:spcPts val="0"/>
              </a:spcBef>
              <a:spcAft>
                <a:spcPts val="0"/>
              </a:spcAft>
              <a:buSzPts val="4400"/>
              <a:buNone/>
              <a:defRPr b="1" sz="4400"/>
            </a:lvl1pPr>
            <a:lvl2pPr lvl="1">
              <a:spcBef>
                <a:spcPts val="0"/>
              </a:spcBef>
              <a:spcAft>
                <a:spcPts val="0"/>
              </a:spcAft>
              <a:buSzPts val="4400"/>
              <a:buNone/>
              <a:defRPr b="1" sz="4400"/>
            </a:lvl2pPr>
            <a:lvl3pPr lvl="2">
              <a:spcBef>
                <a:spcPts val="0"/>
              </a:spcBef>
              <a:spcAft>
                <a:spcPts val="0"/>
              </a:spcAft>
              <a:buSzPts val="4400"/>
              <a:buNone/>
              <a:defRPr b="1" sz="4400"/>
            </a:lvl3pPr>
            <a:lvl4pPr lvl="3">
              <a:spcBef>
                <a:spcPts val="0"/>
              </a:spcBef>
              <a:spcAft>
                <a:spcPts val="0"/>
              </a:spcAft>
              <a:buSzPts val="4400"/>
              <a:buNone/>
              <a:defRPr b="1" sz="4400"/>
            </a:lvl4pPr>
            <a:lvl5pPr lvl="4">
              <a:spcBef>
                <a:spcPts val="0"/>
              </a:spcBef>
              <a:spcAft>
                <a:spcPts val="0"/>
              </a:spcAft>
              <a:buSzPts val="4400"/>
              <a:buNone/>
              <a:defRPr b="1" sz="4400"/>
            </a:lvl5pPr>
            <a:lvl6pPr lvl="5">
              <a:spcBef>
                <a:spcPts val="0"/>
              </a:spcBef>
              <a:spcAft>
                <a:spcPts val="0"/>
              </a:spcAft>
              <a:buSzPts val="4400"/>
              <a:buNone/>
              <a:defRPr b="1" sz="4400"/>
            </a:lvl6pPr>
            <a:lvl7pPr lvl="6">
              <a:spcBef>
                <a:spcPts val="0"/>
              </a:spcBef>
              <a:spcAft>
                <a:spcPts val="0"/>
              </a:spcAft>
              <a:buSzPts val="4400"/>
              <a:buNone/>
              <a:defRPr b="1" sz="4400"/>
            </a:lvl7pPr>
            <a:lvl8pPr lvl="7">
              <a:spcBef>
                <a:spcPts val="0"/>
              </a:spcBef>
              <a:spcAft>
                <a:spcPts val="0"/>
              </a:spcAft>
              <a:buSzPts val="4400"/>
              <a:buNone/>
              <a:defRPr b="1" sz="4400"/>
            </a:lvl8pPr>
            <a:lvl9pPr lvl="8">
              <a:spcBef>
                <a:spcPts val="0"/>
              </a:spcBef>
              <a:spcAft>
                <a:spcPts val="0"/>
              </a:spcAft>
              <a:buSzPts val="4400"/>
              <a:buNone/>
              <a:defRPr b="1" sz="4400"/>
            </a:lvl9pPr>
          </a:lstStyle>
          <a:p/>
        </p:txBody>
      </p:sp>
      <p:sp>
        <p:nvSpPr>
          <p:cNvPr id="28" name="Google Shape;28;p3"/>
          <p:cNvSpPr txBox="1"/>
          <p:nvPr>
            <p:ph idx="1" type="subTitle"/>
          </p:nvPr>
        </p:nvSpPr>
        <p:spPr>
          <a:xfrm>
            <a:off x="1546025" y="3011511"/>
            <a:ext cx="5832600" cy="784800"/>
          </a:xfrm>
          <a:prstGeom prst="rect">
            <a:avLst/>
          </a:prstGeom>
        </p:spPr>
        <p:txBody>
          <a:bodyPr anchorCtr="0" anchor="t" bIns="91425" lIns="91425" spcFirstLastPara="1" rIns="91425" wrap="square" tIns="91425">
            <a:noAutofit/>
          </a:bodyPr>
          <a:lstStyle>
            <a:lvl1pPr lvl="0">
              <a:spcBef>
                <a:spcPts val="0"/>
              </a:spcBef>
              <a:spcAft>
                <a:spcPts val="0"/>
              </a:spcAft>
              <a:buClr>
                <a:schemeClr val="accent3"/>
              </a:buClr>
              <a:buSzPts val="3000"/>
              <a:buNone/>
              <a:defRPr>
                <a:solidFill>
                  <a:schemeClr val="accent3"/>
                </a:solidFill>
              </a:defRPr>
            </a:lvl1pPr>
            <a:lvl2pPr lvl="1">
              <a:spcBef>
                <a:spcPts val="0"/>
              </a:spcBef>
              <a:spcAft>
                <a:spcPts val="0"/>
              </a:spcAft>
              <a:buClr>
                <a:schemeClr val="accent3"/>
              </a:buClr>
              <a:buSzPts val="3000"/>
              <a:buNone/>
              <a:defRPr sz="3000">
                <a:solidFill>
                  <a:schemeClr val="accent3"/>
                </a:solidFill>
              </a:defRPr>
            </a:lvl2pPr>
            <a:lvl3pPr lvl="2">
              <a:spcBef>
                <a:spcPts val="0"/>
              </a:spcBef>
              <a:spcAft>
                <a:spcPts val="0"/>
              </a:spcAft>
              <a:buClr>
                <a:schemeClr val="accent3"/>
              </a:buClr>
              <a:buSzPts val="3000"/>
              <a:buNone/>
              <a:defRPr sz="3000">
                <a:solidFill>
                  <a:schemeClr val="accent3"/>
                </a:solidFill>
              </a:defRPr>
            </a:lvl3pPr>
            <a:lvl4pPr lvl="3">
              <a:spcBef>
                <a:spcPts val="0"/>
              </a:spcBef>
              <a:spcAft>
                <a:spcPts val="0"/>
              </a:spcAft>
              <a:buClr>
                <a:schemeClr val="accent3"/>
              </a:buClr>
              <a:buSzPts val="3000"/>
              <a:buNone/>
              <a:defRPr sz="3000">
                <a:solidFill>
                  <a:schemeClr val="accent3"/>
                </a:solidFill>
              </a:defRPr>
            </a:lvl4pPr>
            <a:lvl5pPr lvl="4">
              <a:spcBef>
                <a:spcPts val="0"/>
              </a:spcBef>
              <a:spcAft>
                <a:spcPts val="0"/>
              </a:spcAft>
              <a:buClr>
                <a:schemeClr val="accent3"/>
              </a:buClr>
              <a:buSzPts val="3000"/>
              <a:buNone/>
              <a:defRPr sz="3000">
                <a:solidFill>
                  <a:schemeClr val="accent3"/>
                </a:solidFill>
              </a:defRPr>
            </a:lvl5pPr>
            <a:lvl6pPr lvl="5">
              <a:spcBef>
                <a:spcPts val="0"/>
              </a:spcBef>
              <a:spcAft>
                <a:spcPts val="0"/>
              </a:spcAft>
              <a:buClr>
                <a:schemeClr val="accent3"/>
              </a:buClr>
              <a:buSzPts val="3000"/>
              <a:buNone/>
              <a:defRPr sz="3000">
                <a:solidFill>
                  <a:schemeClr val="accent3"/>
                </a:solidFill>
              </a:defRPr>
            </a:lvl6pPr>
            <a:lvl7pPr lvl="6">
              <a:spcBef>
                <a:spcPts val="0"/>
              </a:spcBef>
              <a:spcAft>
                <a:spcPts val="0"/>
              </a:spcAft>
              <a:buClr>
                <a:schemeClr val="accent3"/>
              </a:buClr>
              <a:buSzPts val="3000"/>
              <a:buNone/>
              <a:defRPr sz="3000">
                <a:solidFill>
                  <a:schemeClr val="accent3"/>
                </a:solidFill>
              </a:defRPr>
            </a:lvl7pPr>
            <a:lvl8pPr lvl="7">
              <a:spcBef>
                <a:spcPts val="0"/>
              </a:spcBef>
              <a:spcAft>
                <a:spcPts val="0"/>
              </a:spcAft>
              <a:buClr>
                <a:schemeClr val="accent3"/>
              </a:buClr>
              <a:buSzPts val="3000"/>
              <a:buNone/>
              <a:defRPr sz="3000">
                <a:solidFill>
                  <a:schemeClr val="accent3"/>
                </a:solidFill>
              </a:defRPr>
            </a:lvl8pPr>
            <a:lvl9pPr lvl="8">
              <a:spcBef>
                <a:spcPts val="0"/>
              </a:spcBef>
              <a:spcAft>
                <a:spcPts val="0"/>
              </a:spcAft>
              <a:buClr>
                <a:schemeClr val="accent3"/>
              </a:buClr>
              <a:buSzPts val="3000"/>
              <a:buNone/>
              <a:defRPr sz="3000">
                <a:solidFill>
                  <a:schemeClr val="accent3"/>
                </a:solidFill>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TITLE_1_1">
    <p:spTree>
      <p:nvGrpSpPr>
        <p:cNvPr id="29" name="Shape 29"/>
        <p:cNvGrpSpPr/>
        <p:nvPr/>
      </p:nvGrpSpPr>
      <p:grpSpPr>
        <a:xfrm>
          <a:off x="0" y="0"/>
          <a:ext cx="0" cy="0"/>
          <a:chOff x="0" y="0"/>
          <a:chExt cx="0" cy="0"/>
        </a:xfrm>
      </p:grpSpPr>
      <p:pic>
        <p:nvPicPr>
          <p:cNvPr id="30" name="Google Shape;30;p4"/>
          <p:cNvPicPr preferRelativeResize="0"/>
          <p:nvPr/>
        </p:nvPicPr>
        <p:blipFill rotWithShape="1">
          <a:blip r:embed="rId2">
            <a:alphaModFix/>
          </a:blip>
          <a:srcRect b="0" l="19" r="19" t="0"/>
          <a:stretch/>
        </p:blipFill>
        <p:spPr>
          <a:xfrm flipH="1" rot="10800000">
            <a:off x="5952" y="0"/>
            <a:ext cx="9140602" cy="5143500"/>
          </a:xfrm>
          <a:prstGeom prst="rect">
            <a:avLst/>
          </a:prstGeom>
          <a:noFill/>
          <a:ln>
            <a:noFill/>
          </a:ln>
        </p:spPr>
      </p:pic>
      <p:sp>
        <p:nvSpPr>
          <p:cNvPr id="31" name="Google Shape;31;p4"/>
          <p:cNvSpPr txBox="1"/>
          <p:nvPr>
            <p:ph idx="1" type="body"/>
          </p:nvPr>
        </p:nvSpPr>
        <p:spPr>
          <a:xfrm>
            <a:off x="1215300" y="1723650"/>
            <a:ext cx="6713400" cy="819900"/>
          </a:xfrm>
          <a:prstGeom prst="rect">
            <a:avLst/>
          </a:prstGeom>
        </p:spPr>
        <p:txBody>
          <a:bodyPr anchorCtr="0" anchor="t" bIns="91425" lIns="91425" spcFirstLastPara="1" rIns="91425" wrap="square" tIns="91425">
            <a:noAutofit/>
          </a:bodyPr>
          <a:lstStyle>
            <a:lvl1pPr indent="-457200" lvl="0" marL="457200" algn="ctr">
              <a:spcBef>
                <a:spcPts val="600"/>
              </a:spcBef>
              <a:spcAft>
                <a:spcPts val="0"/>
              </a:spcAft>
              <a:buClr>
                <a:schemeClr val="dk1"/>
              </a:buClr>
              <a:buSzPts val="3600"/>
              <a:buChar char="◎"/>
              <a:defRPr i="1" sz="3600"/>
            </a:lvl1pPr>
            <a:lvl2pPr indent="-457200" lvl="1" marL="914400" algn="ctr">
              <a:spcBef>
                <a:spcPts val="0"/>
              </a:spcBef>
              <a:spcAft>
                <a:spcPts val="0"/>
              </a:spcAft>
              <a:buClr>
                <a:schemeClr val="dk1"/>
              </a:buClr>
              <a:buSzPts val="3600"/>
              <a:buChar char="○"/>
              <a:defRPr i="1" sz="3600"/>
            </a:lvl2pPr>
            <a:lvl3pPr indent="-457200" lvl="2" marL="1371600" algn="ctr">
              <a:spcBef>
                <a:spcPts val="0"/>
              </a:spcBef>
              <a:spcAft>
                <a:spcPts val="0"/>
              </a:spcAft>
              <a:buClr>
                <a:schemeClr val="dk1"/>
              </a:buClr>
              <a:buSzPts val="3600"/>
              <a:buChar char="◉"/>
              <a:defRPr i="1" sz="3600"/>
            </a:lvl3pPr>
            <a:lvl4pPr indent="-457200" lvl="3" marL="1828800" algn="ctr">
              <a:spcBef>
                <a:spcPts val="0"/>
              </a:spcBef>
              <a:spcAft>
                <a:spcPts val="0"/>
              </a:spcAft>
              <a:buSzPts val="3600"/>
              <a:buChar char="●"/>
              <a:defRPr i="1" sz="3600"/>
            </a:lvl4pPr>
            <a:lvl5pPr indent="-457200" lvl="4" marL="2286000" algn="ctr">
              <a:spcBef>
                <a:spcPts val="0"/>
              </a:spcBef>
              <a:spcAft>
                <a:spcPts val="0"/>
              </a:spcAft>
              <a:buSzPts val="3600"/>
              <a:buChar char="○"/>
              <a:defRPr i="1" sz="3600"/>
            </a:lvl5pPr>
            <a:lvl6pPr indent="-457200" lvl="5" marL="2743200" algn="ctr">
              <a:spcBef>
                <a:spcPts val="0"/>
              </a:spcBef>
              <a:spcAft>
                <a:spcPts val="0"/>
              </a:spcAft>
              <a:buSzPts val="3600"/>
              <a:buChar char="■"/>
              <a:defRPr i="1" sz="3600"/>
            </a:lvl6pPr>
            <a:lvl7pPr indent="-457200" lvl="6" marL="3200400" algn="ctr">
              <a:spcBef>
                <a:spcPts val="0"/>
              </a:spcBef>
              <a:spcAft>
                <a:spcPts val="0"/>
              </a:spcAft>
              <a:buSzPts val="3600"/>
              <a:buChar char="●"/>
              <a:defRPr i="1" sz="3600"/>
            </a:lvl7pPr>
            <a:lvl8pPr indent="-457200" lvl="7" marL="3657600" algn="ctr">
              <a:spcBef>
                <a:spcPts val="0"/>
              </a:spcBef>
              <a:spcAft>
                <a:spcPts val="0"/>
              </a:spcAft>
              <a:buSzPts val="3600"/>
              <a:buChar char="○"/>
              <a:defRPr i="1" sz="3600"/>
            </a:lvl8pPr>
            <a:lvl9pPr indent="-457200" lvl="8" marL="4114800" algn="ctr">
              <a:spcBef>
                <a:spcPts val="0"/>
              </a:spcBef>
              <a:spcAft>
                <a:spcPts val="0"/>
              </a:spcAft>
              <a:buSzPts val="3600"/>
              <a:buChar char="■"/>
              <a:defRPr i="1" sz="3600"/>
            </a:lvl9pPr>
          </a:lstStyle>
          <a:p/>
        </p:txBody>
      </p:sp>
      <p:grpSp>
        <p:nvGrpSpPr>
          <p:cNvPr id="32" name="Google Shape;32;p4"/>
          <p:cNvGrpSpPr/>
          <p:nvPr/>
        </p:nvGrpSpPr>
        <p:grpSpPr>
          <a:xfrm>
            <a:off x="3839646" y="782918"/>
            <a:ext cx="1464573" cy="842707"/>
            <a:chOff x="3593400" y="1729675"/>
            <a:chExt cx="1957200" cy="1123610"/>
          </a:xfrm>
        </p:grpSpPr>
        <p:sp>
          <p:nvSpPr>
            <p:cNvPr id="33" name="Google Shape;33;p4"/>
            <p:cNvSpPr txBox="1"/>
            <p:nvPr/>
          </p:nvSpPr>
          <p:spPr>
            <a:xfrm>
              <a:off x="3593400" y="1729675"/>
              <a:ext cx="1957200" cy="871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6000">
                  <a:solidFill>
                    <a:schemeClr val="accent1"/>
                  </a:solidFill>
                  <a:latin typeface="Source Sans Pro"/>
                  <a:ea typeface="Source Sans Pro"/>
                  <a:cs typeface="Source Sans Pro"/>
                  <a:sym typeface="Source Sans Pro"/>
                </a:rPr>
                <a:t>“</a:t>
              </a:r>
              <a:endParaRPr b="1" sz="6000">
                <a:solidFill>
                  <a:schemeClr val="accent1"/>
                </a:solidFill>
                <a:latin typeface="Source Sans Pro"/>
                <a:ea typeface="Source Sans Pro"/>
                <a:cs typeface="Source Sans Pro"/>
                <a:sym typeface="Source Sans Pro"/>
              </a:endParaRPr>
            </a:p>
          </p:txBody>
        </p:sp>
        <p:sp>
          <p:nvSpPr>
            <p:cNvPr id="34" name="Google Shape;34;p4"/>
            <p:cNvSpPr/>
            <p:nvPr/>
          </p:nvSpPr>
          <p:spPr>
            <a:xfrm>
              <a:off x="4025400" y="1760085"/>
              <a:ext cx="1093200" cy="1093200"/>
            </a:xfrm>
            <a:prstGeom prst="ellipse">
              <a:avLst/>
            </a:prstGeom>
            <a:noFill/>
            <a:ln cap="flat" cmpd="sng" w="9525">
              <a:solidFill>
                <a:srgbClr val="CFD8DC"/>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4"/>
            <p:cNvSpPr/>
            <p:nvPr/>
          </p:nvSpPr>
          <p:spPr>
            <a:xfrm>
              <a:off x="4190700" y="1925385"/>
              <a:ext cx="762600" cy="762600"/>
            </a:xfrm>
            <a:prstGeom prst="ellipse">
              <a:avLst/>
            </a:prstGeom>
            <a:noFill/>
            <a:ln cap="flat" cmpd="sng" w="19050">
              <a:solidFill>
                <a:srgbClr val="CFD8D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cxnSp>
        <p:nvCxnSpPr>
          <p:cNvPr id="36" name="Google Shape;36;p4"/>
          <p:cNvCxnSpPr>
            <a:endCxn id="34" idx="1"/>
          </p:cNvCxnSpPr>
          <p:nvPr/>
        </p:nvCxnSpPr>
        <p:spPr>
          <a:xfrm>
            <a:off x="3750511" y="390297"/>
            <a:ext cx="532200" cy="535500"/>
          </a:xfrm>
          <a:prstGeom prst="straightConnector1">
            <a:avLst/>
          </a:prstGeom>
          <a:noFill/>
          <a:ln cap="flat" cmpd="sng" w="9525">
            <a:solidFill>
              <a:srgbClr val="CFD8DC"/>
            </a:solidFill>
            <a:prstDash val="solid"/>
            <a:round/>
            <a:headEnd len="med" w="med" type="none"/>
            <a:tailEnd len="med" w="med" type="none"/>
          </a:ln>
        </p:spPr>
      </p:cxnSp>
      <p:cxnSp>
        <p:nvCxnSpPr>
          <p:cNvPr id="37" name="Google Shape;37;p4"/>
          <p:cNvCxnSpPr/>
          <p:nvPr/>
        </p:nvCxnSpPr>
        <p:spPr>
          <a:xfrm rot="10800000">
            <a:off x="4362902" y="436125"/>
            <a:ext cx="209100" cy="369600"/>
          </a:xfrm>
          <a:prstGeom prst="straightConnector1">
            <a:avLst/>
          </a:prstGeom>
          <a:noFill/>
          <a:ln cap="flat" cmpd="sng" w="9525">
            <a:solidFill>
              <a:srgbClr val="CFD8DC"/>
            </a:solidFill>
            <a:prstDash val="solid"/>
            <a:round/>
            <a:headEnd len="med" w="med" type="none"/>
            <a:tailEnd len="med" w="med" type="none"/>
          </a:ln>
        </p:spPr>
      </p:cxnSp>
      <p:cxnSp>
        <p:nvCxnSpPr>
          <p:cNvPr id="38" name="Google Shape;38;p4"/>
          <p:cNvCxnSpPr/>
          <p:nvPr/>
        </p:nvCxnSpPr>
        <p:spPr>
          <a:xfrm flipH="1" rot="10800000">
            <a:off x="4704510" y="351930"/>
            <a:ext cx="347100" cy="474600"/>
          </a:xfrm>
          <a:prstGeom prst="straightConnector1">
            <a:avLst/>
          </a:prstGeom>
          <a:noFill/>
          <a:ln cap="flat" cmpd="sng" w="9525">
            <a:solidFill>
              <a:srgbClr val="CFD8DC"/>
            </a:solidFill>
            <a:prstDash val="solid"/>
            <a:round/>
            <a:headEnd len="med" w="med" type="none"/>
            <a:tailEnd len="med" w="med" type="none"/>
          </a:ln>
        </p:spPr>
      </p:cxnSp>
      <p:sp>
        <p:nvSpPr>
          <p:cNvPr id="39" name="Google Shape;39;p4"/>
          <p:cNvSpPr txBox="1"/>
          <p:nvPr>
            <p:ph idx="12" type="sldNum"/>
          </p:nvPr>
        </p:nvSpPr>
        <p:spPr>
          <a:xfrm>
            <a:off x="-87" y="4749844"/>
            <a:ext cx="9144000" cy="393600"/>
          </a:xfrm>
          <a:prstGeom prst="rect">
            <a:avLst/>
          </a:prstGeom>
        </p:spPr>
        <p:txBody>
          <a:bodyPr anchorCtr="0" anchor="t" bIns="91425" lIns="91425" spcFirstLastPara="1" rIns="91425" wrap="square" tIns="91425">
            <a:noAutofit/>
          </a:bodyPr>
          <a:lstStyle>
            <a:lvl1pPr lvl="0" algn="ctr">
              <a:buNone/>
              <a:defRPr/>
            </a:lvl1pPr>
            <a:lvl2pPr lvl="1" algn="ctr">
              <a:buNone/>
              <a:defRPr/>
            </a:lvl2pPr>
            <a:lvl3pPr lvl="2" algn="ctr">
              <a:buNone/>
              <a:defRPr/>
            </a:lvl3pPr>
            <a:lvl4pPr lvl="3" algn="ctr">
              <a:buNone/>
              <a:defRPr/>
            </a:lvl4pPr>
            <a:lvl5pPr lvl="4" algn="ctr">
              <a:buNone/>
              <a:defRPr/>
            </a:lvl5pPr>
            <a:lvl6pPr lvl="5" algn="ctr">
              <a:buNone/>
              <a:defRPr/>
            </a:lvl6pPr>
            <a:lvl7pPr lvl="6" algn="ctr">
              <a:buNone/>
              <a:defRPr/>
            </a:lvl7pPr>
            <a:lvl8pPr lvl="7" algn="ctr">
              <a:buNone/>
              <a:defRPr/>
            </a:lvl8pPr>
            <a:lvl9pPr lvl="8" algn="ctr">
              <a:buNone/>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1 column" type="tx">
  <p:cSld name="TITLE_AND_BODY">
    <p:spTree>
      <p:nvGrpSpPr>
        <p:cNvPr id="40" name="Shape 40"/>
        <p:cNvGrpSpPr/>
        <p:nvPr/>
      </p:nvGrpSpPr>
      <p:grpSpPr>
        <a:xfrm>
          <a:off x="0" y="0"/>
          <a:ext cx="0" cy="0"/>
          <a:chOff x="0" y="0"/>
          <a:chExt cx="0" cy="0"/>
        </a:xfrm>
      </p:grpSpPr>
      <p:sp>
        <p:nvSpPr>
          <p:cNvPr id="41" name="Google Shape;41;p5"/>
          <p:cNvSpPr txBox="1"/>
          <p:nvPr>
            <p:ph type="title"/>
          </p:nvPr>
        </p:nvSpPr>
        <p:spPr>
          <a:xfrm>
            <a:off x="786150" y="308120"/>
            <a:ext cx="7571700" cy="702600"/>
          </a:xfrm>
          <a:prstGeom prst="rect">
            <a:avLst/>
          </a:prstGeom>
        </p:spPr>
        <p:txBody>
          <a:bodyPr anchorCtr="0" anchor="b" bIns="91425" lIns="91425" spcFirstLastPara="1" rIns="91425" wrap="square" tIns="91425">
            <a:noAutofit/>
          </a:bodyPr>
          <a:lstStyle>
            <a:lvl1pPr lvl="0">
              <a:spcBef>
                <a:spcPts val="0"/>
              </a:spcBef>
              <a:spcAft>
                <a:spcPts val="0"/>
              </a:spcAft>
              <a:buSzPts val="2000"/>
              <a:buNone/>
              <a:defRPr/>
            </a:lvl1pPr>
            <a:lvl2pPr lvl="1">
              <a:spcBef>
                <a:spcPts val="0"/>
              </a:spcBef>
              <a:spcAft>
                <a:spcPts val="0"/>
              </a:spcAft>
              <a:buSzPts val="2000"/>
              <a:buNone/>
              <a:defRPr/>
            </a:lvl2pPr>
            <a:lvl3pPr lvl="2">
              <a:spcBef>
                <a:spcPts val="0"/>
              </a:spcBef>
              <a:spcAft>
                <a:spcPts val="0"/>
              </a:spcAft>
              <a:buSzPts val="2000"/>
              <a:buNone/>
              <a:defRPr/>
            </a:lvl3pPr>
            <a:lvl4pPr lvl="3">
              <a:spcBef>
                <a:spcPts val="0"/>
              </a:spcBef>
              <a:spcAft>
                <a:spcPts val="0"/>
              </a:spcAft>
              <a:buSzPts val="2000"/>
              <a:buNone/>
              <a:defRPr/>
            </a:lvl4pPr>
            <a:lvl5pPr lvl="4">
              <a:spcBef>
                <a:spcPts val="0"/>
              </a:spcBef>
              <a:spcAft>
                <a:spcPts val="0"/>
              </a:spcAft>
              <a:buSzPts val="2000"/>
              <a:buNone/>
              <a:defRPr/>
            </a:lvl5pPr>
            <a:lvl6pPr lvl="5">
              <a:spcBef>
                <a:spcPts val="0"/>
              </a:spcBef>
              <a:spcAft>
                <a:spcPts val="0"/>
              </a:spcAft>
              <a:buSzPts val="2000"/>
              <a:buNone/>
              <a:defRPr/>
            </a:lvl6pPr>
            <a:lvl7pPr lvl="6">
              <a:spcBef>
                <a:spcPts val="0"/>
              </a:spcBef>
              <a:spcAft>
                <a:spcPts val="0"/>
              </a:spcAft>
              <a:buSzPts val="2000"/>
              <a:buNone/>
              <a:defRPr/>
            </a:lvl7pPr>
            <a:lvl8pPr lvl="7">
              <a:spcBef>
                <a:spcPts val="0"/>
              </a:spcBef>
              <a:spcAft>
                <a:spcPts val="0"/>
              </a:spcAft>
              <a:buSzPts val="2000"/>
              <a:buNone/>
              <a:defRPr/>
            </a:lvl8pPr>
            <a:lvl9pPr lvl="8">
              <a:spcBef>
                <a:spcPts val="0"/>
              </a:spcBef>
              <a:spcAft>
                <a:spcPts val="0"/>
              </a:spcAft>
              <a:buSzPts val="2000"/>
              <a:buNone/>
              <a:defRPr/>
            </a:lvl9pPr>
          </a:lstStyle>
          <a:p/>
        </p:txBody>
      </p:sp>
      <p:sp>
        <p:nvSpPr>
          <p:cNvPr id="42" name="Google Shape;42;p5"/>
          <p:cNvSpPr txBox="1"/>
          <p:nvPr>
            <p:ph idx="1" type="body"/>
          </p:nvPr>
        </p:nvSpPr>
        <p:spPr>
          <a:xfrm>
            <a:off x="786150" y="1261700"/>
            <a:ext cx="7571700" cy="3573600"/>
          </a:xfrm>
          <a:prstGeom prst="rect">
            <a:avLst/>
          </a:prstGeom>
        </p:spPr>
        <p:txBody>
          <a:bodyPr anchorCtr="0" anchor="t" bIns="91425" lIns="91425" spcFirstLastPara="1" rIns="91425" wrap="square" tIns="91425">
            <a:noAutofit/>
          </a:bodyPr>
          <a:lstStyle>
            <a:lvl1pPr indent="-381000" lvl="0" marL="457200">
              <a:spcBef>
                <a:spcPts val="600"/>
              </a:spcBef>
              <a:spcAft>
                <a:spcPts val="0"/>
              </a:spcAft>
              <a:buSzPts val="2400"/>
              <a:buChar char="◎"/>
              <a:defRPr sz="2400"/>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81000" lvl="3" marL="1828800">
              <a:spcBef>
                <a:spcPts val="0"/>
              </a:spcBef>
              <a:spcAft>
                <a:spcPts val="0"/>
              </a:spcAft>
              <a:buSzPts val="2400"/>
              <a:buChar char="●"/>
              <a:defRPr sz="2400"/>
            </a:lvl4pPr>
            <a:lvl5pPr indent="-381000" lvl="4" marL="2286000">
              <a:spcBef>
                <a:spcPts val="0"/>
              </a:spcBef>
              <a:spcAft>
                <a:spcPts val="0"/>
              </a:spcAft>
              <a:buSzPts val="2400"/>
              <a:buChar char="○"/>
              <a:defRPr sz="2400"/>
            </a:lvl5pPr>
            <a:lvl6pPr indent="-381000" lvl="5" marL="2743200">
              <a:spcBef>
                <a:spcPts val="0"/>
              </a:spcBef>
              <a:spcAft>
                <a:spcPts val="0"/>
              </a:spcAft>
              <a:buSzPts val="2400"/>
              <a:buChar char="■"/>
              <a:defRPr sz="2400"/>
            </a:lvl6pPr>
            <a:lvl7pPr indent="-381000" lvl="6" marL="3200400">
              <a:spcBef>
                <a:spcPts val="0"/>
              </a:spcBef>
              <a:spcAft>
                <a:spcPts val="0"/>
              </a:spcAft>
              <a:buSzPts val="2400"/>
              <a:buChar char="●"/>
              <a:defRPr sz="2400"/>
            </a:lvl7pPr>
            <a:lvl8pPr indent="-381000" lvl="7" marL="3657600">
              <a:spcBef>
                <a:spcPts val="0"/>
              </a:spcBef>
              <a:spcAft>
                <a:spcPts val="0"/>
              </a:spcAft>
              <a:buSzPts val="2400"/>
              <a:buChar char="○"/>
              <a:defRPr sz="2400"/>
            </a:lvl8pPr>
            <a:lvl9pPr indent="-381000" lvl="8" marL="4114800">
              <a:spcBef>
                <a:spcPts val="0"/>
              </a:spcBef>
              <a:spcAft>
                <a:spcPts val="0"/>
              </a:spcAft>
              <a:buSzPts val="2400"/>
              <a:buChar char="■"/>
              <a:defRPr sz="2400"/>
            </a:lvl9pPr>
          </a:lstStyle>
          <a:p/>
        </p:txBody>
      </p:sp>
      <p:sp>
        <p:nvSpPr>
          <p:cNvPr id="43" name="Google Shape;43;p5"/>
          <p:cNvSpPr txBox="1"/>
          <p:nvPr>
            <p:ph idx="12" type="sldNum"/>
          </p:nvPr>
        </p:nvSpPr>
        <p:spPr>
          <a:xfrm>
            <a:off x="84043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type="twoColTx">
  <p:cSld name="TITLE_AND_TWO_COLUMNS">
    <p:spTree>
      <p:nvGrpSpPr>
        <p:cNvPr id="44" name="Shape 44"/>
        <p:cNvGrpSpPr/>
        <p:nvPr/>
      </p:nvGrpSpPr>
      <p:grpSpPr>
        <a:xfrm>
          <a:off x="0" y="0"/>
          <a:ext cx="0" cy="0"/>
          <a:chOff x="0" y="0"/>
          <a:chExt cx="0" cy="0"/>
        </a:xfrm>
      </p:grpSpPr>
      <p:sp>
        <p:nvSpPr>
          <p:cNvPr id="45" name="Google Shape;45;p6"/>
          <p:cNvSpPr txBox="1"/>
          <p:nvPr>
            <p:ph type="title"/>
          </p:nvPr>
        </p:nvSpPr>
        <p:spPr>
          <a:xfrm>
            <a:off x="786150" y="308120"/>
            <a:ext cx="7571700" cy="702600"/>
          </a:xfrm>
          <a:prstGeom prst="rect">
            <a:avLst/>
          </a:prstGeom>
        </p:spPr>
        <p:txBody>
          <a:bodyPr anchorCtr="0" anchor="b" bIns="91425" lIns="91425" spcFirstLastPara="1" rIns="91425" wrap="square" tIns="91425">
            <a:noAutofit/>
          </a:bodyPr>
          <a:lstStyle>
            <a:lvl1pPr lvl="0">
              <a:spcBef>
                <a:spcPts val="0"/>
              </a:spcBef>
              <a:spcAft>
                <a:spcPts val="0"/>
              </a:spcAft>
              <a:buSzPts val="2000"/>
              <a:buNone/>
              <a:defRPr/>
            </a:lvl1pPr>
            <a:lvl2pPr lvl="1">
              <a:spcBef>
                <a:spcPts val="0"/>
              </a:spcBef>
              <a:spcAft>
                <a:spcPts val="0"/>
              </a:spcAft>
              <a:buSzPts val="2000"/>
              <a:buNone/>
              <a:defRPr/>
            </a:lvl2pPr>
            <a:lvl3pPr lvl="2">
              <a:spcBef>
                <a:spcPts val="0"/>
              </a:spcBef>
              <a:spcAft>
                <a:spcPts val="0"/>
              </a:spcAft>
              <a:buSzPts val="2000"/>
              <a:buNone/>
              <a:defRPr/>
            </a:lvl3pPr>
            <a:lvl4pPr lvl="3">
              <a:spcBef>
                <a:spcPts val="0"/>
              </a:spcBef>
              <a:spcAft>
                <a:spcPts val="0"/>
              </a:spcAft>
              <a:buSzPts val="2000"/>
              <a:buNone/>
              <a:defRPr/>
            </a:lvl4pPr>
            <a:lvl5pPr lvl="4">
              <a:spcBef>
                <a:spcPts val="0"/>
              </a:spcBef>
              <a:spcAft>
                <a:spcPts val="0"/>
              </a:spcAft>
              <a:buSzPts val="2000"/>
              <a:buNone/>
              <a:defRPr/>
            </a:lvl5pPr>
            <a:lvl6pPr lvl="5">
              <a:spcBef>
                <a:spcPts val="0"/>
              </a:spcBef>
              <a:spcAft>
                <a:spcPts val="0"/>
              </a:spcAft>
              <a:buSzPts val="2000"/>
              <a:buNone/>
              <a:defRPr/>
            </a:lvl6pPr>
            <a:lvl7pPr lvl="6">
              <a:spcBef>
                <a:spcPts val="0"/>
              </a:spcBef>
              <a:spcAft>
                <a:spcPts val="0"/>
              </a:spcAft>
              <a:buSzPts val="2000"/>
              <a:buNone/>
              <a:defRPr/>
            </a:lvl7pPr>
            <a:lvl8pPr lvl="7">
              <a:spcBef>
                <a:spcPts val="0"/>
              </a:spcBef>
              <a:spcAft>
                <a:spcPts val="0"/>
              </a:spcAft>
              <a:buSzPts val="2000"/>
              <a:buNone/>
              <a:defRPr/>
            </a:lvl8pPr>
            <a:lvl9pPr lvl="8">
              <a:spcBef>
                <a:spcPts val="0"/>
              </a:spcBef>
              <a:spcAft>
                <a:spcPts val="0"/>
              </a:spcAft>
              <a:buSzPts val="2000"/>
              <a:buNone/>
              <a:defRPr/>
            </a:lvl9pPr>
          </a:lstStyle>
          <a:p/>
        </p:txBody>
      </p:sp>
      <p:sp>
        <p:nvSpPr>
          <p:cNvPr id="46" name="Google Shape;46;p6"/>
          <p:cNvSpPr txBox="1"/>
          <p:nvPr>
            <p:ph idx="1" type="body"/>
          </p:nvPr>
        </p:nvSpPr>
        <p:spPr>
          <a:xfrm>
            <a:off x="786137" y="1200150"/>
            <a:ext cx="3675300" cy="3725700"/>
          </a:xfrm>
          <a:prstGeom prst="rect">
            <a:avLst/>
          </a:prstGeom>
        </p:spPr>
        <p:txBody>
          <a:bodyPr anchorCtr="0" anchor="t" bIns="91425" lIns="91425" spcFirstLastPara="1" rIns="91425" wrap="square" tIns="91425">
            <a:noAutofit/>
          </a:bodyPr>
          <a:lstStyle>
            <a:lvl1pPr indent="-355600" lvl="0" marL="457200">
              <a:spcBef>
                <a:spcPts val="600"/>
              </a:spcBef>
              <a:spcAft>
                <a:spcPts val="0"/>
              </a:spcAft>
              <a:buSzPts val="2000"/>
              <a:buChar char="◎"/>
              <a:defRPr sz="2000"/>
            </a:lvl1pPr>
            <a:lvl2pPr indent="-355600" lvl="1" marL="914400">
              <a:spcBef>
                <a:spcPts val="0"/>
              </a:spcBef>
              <a:spcAft>
                <a:spcPts val="0"/>
              </a:spcAft>
              <a:buSzPts val="2000"/>
              <a:buChar char="○"/>
              <a:defRPr sz="2000"/>
            </a:lvl2pPr>
            <a:lvl3pPr indent="-355600" lvl="2" marL="1371600">
              <a:spcBef>
                <a:spcPts val="0"/>
              </a:spcBef>
              <a:spcAft>
                <a:spcPts val="0"/>
              </a:spcAft>
              <a:buSzPts val="2000"/>
              <a:buChar char="◉"/>
              <a:defRPr sz="2000"/>
            </a:lvl3pPr>
            <a:lvl4pPr indent="-355600" lvl="3" marL="1828800">
              <a:spcBef>
                <a:spcPts val="0"/>
              </a:spcBef>
              <a:spcAft>
                <a:spcPts val="0"/>
              </a:spcAft>
              <a:buSzPts val="2000"/>
              <a:buChar char="●"/>
              <a:defRPr sz="2000"/>
            </a:lvl4pPr>
            <a:lvl5pPr indent="-355600" lvl="4" marL="2286000">
              <a:spcBef>
                <a:spcPts val="0"/>
              </a:spcBef>
              <a:spcAft>
                <a:spcPts val="0"/>
              </a:spcAft>
              <a:buSzPts val="2000"/>
              <a:buChar char="○"/>
              <a:defRPr sz="2000"/>
            </a:lvl5pPr>
            <a:lvl6pPr indent="-355600" lvl="5" marL="2743200">
              <a:spcBef>
                <a:spcPts val="0"/>
              </a:spcBef>
              <a:spcAft>
                <a:spcPts val="0"/>
              </a:spcAft>
              <a:buSzPts val="2000"/>
              <a:buChar char="■"/>
              <a:defRPr sz="2000"/>
            </a:lvl6pPr>
            <a:lvl7pPr indent="-355600" lvl="6" marL="3200400">
              <a:spcBef>
                <a:spcPts val="0"/>
              </a:spcBef>
              <a:spcAft>
                <a:spcPts val="0"/>
              </a:spcAft>
              <a:buSzPts val="2000"/>
              <a:buChar char="●"/>
              <a:defRPr sz="2000"/>
            </a:lvl7pPr>
            <a:lvl8pPr indent="-355600" lvl="7" marL="3657600">
              <a:spcBef>
                <a:spcPts val="0"/>
              </a:spcBef>
              <a:spcAft>
                <a:spcPts val="0"/>
              </a:spcAft>
              <a:buSzPts val="2000"/>
              <a:buChar char="○"/>
              <a:defRPr sz="2000"/>
            </a:lvl8pPr>
            <a:lvl9pPr indent="-355600" lvl="8" marL="4114800">
              <a:spcBef>
                <a:spcPts val="0"/>
              </a:spcBef>
              <a:spcAft>
                <a:spcPts val="0"/>
              </a:spcAft>
              <a:buSzPts val="2000"/>
              <a:buChar char="■"/>
              <a:defRPr sz="2000"/>
            </a:lvl9pPr>
          </a:lstStyle>
          <a:p/>
        </p:txBody>
      </p:sp>
      <p:sp>
        <p:nvSpPr>
          <p:cNvPr id="47" name="Google Shape;47;p6"/>
          <p:cNvSpPr txBox="1"/>
          <p:nvPr>
            <p:ph idx="2" type="body"/>
          </p:nvPr>
        </p:nvSpPr>
        <p:spPr>
          <a:xfrm>
            <a:off x="4682659" y="1200150"/>
            <a:ext cx="3675300" cy="3725700"/>
          </a:xfrm>
          <a:prstGeom prst="rect">
            <a:avLst/>
          </a:prstGeom>
        </p:spPr>
        <p:txBody>
          <a:bodyPr anchorCtr="0" anchor="t" bIns="91425" lIns="91425" spcFirstLastPara="1" rIns="91425" wrap="square" tIns="91425">
            <a:noAutofit/>
          </a:bodyPr>
          <a:lstStyle>
            <a:lvl1pPr indent="-355600" lvl="0" marL="457200">
              <a:spcBef>
                <a:spcPts val="600"/>
              </a:spcBef>
              <a:spcAft>
                <a:spcPts val="0"/>
              </a:spcAft>
              <a:buSzPts val="2000"/>
              <a:buChar char="◎"/>
              <a:defRPr sz="2000"/>
            </a:lvl1pPr>
            <a:lvl2pPr indent="-355600" lvl="1" marL="914400">
              <a:spcBef>
                <a:spcPts val="0"/>
              </a:spcBef>
              <a:spcAft>
                <a:spcPts val="0"/>
              </a:spcAft>
              <a:buSzPts val="2000"/>
              <a:buChar char="○"/>
              <a:defRPr sz="2000"/>
            </a:lvl2pPr>
            <a:lvl3pPr indent="-355600" lvl="2" marL="1371600">
              <a:spcBef>
                <a:spcPts val="0"/>
              </a:spcBef>
              <a:spcAft>
                <a:spcPts val="0"/>
              </a:spcAft>
              <a:buSzPts val="2000"/>
              <a:buChar char="◉"/>
              <a:defRPr sz="2000"/>
            </a:lvl3pPr>
            <a:lvl4pPr indent="-355600" lvl="3" marL="1828800">
              <a:spcBef>
                <a:spcPts val="0"/>
              </a:spcBef>
              <a:spcAft>
                <a:spcPts val="0"/>
              </a:spcAft>
              <a:buSzPts val="2000"/>
              <a:buChar char="●"/>
              <a:defRPr sz="2000"/>
            </a:lvl4pPr>
            <a:lvl5pPr indent="-355600" lvl="4" marL="2286000">
              <a:spcBef>
                <a:spcPts val="0"/>
              </a:spcBef>
              <a:spcAft>
                <a:spcPts val="0"/>
              </a:spcAft>
              <a:buSzPts val="2000"/>
              <a:buChar char="○"/>
              <a:defRPr sz="2000"/>
            </a:lvl5pPr>
            <a:lvl6pPr indent="-355600" lvl="5" marL="2743200">
              <a:spcBef>
                <a:spcPts val="0"/>
              </a:spcBef>
              <a:spcAft>
                <a:spcPts val="0"/>
              </a:spcAft>
              <a:buSzPts val="2000"/>
              <a:buChar char="■"/>
              <a:defRPr sz="2000"/>
            </a:lvl6pPr>
            <a:lvl7pPr indent="-355600" lvl="6" marL="3200400">
              <a:spcBef>
                <a:spcPts val="0"/>
              </a:spcBef>
              <a:spcAft>
                <a:spcPts val="0"/>
              </a:spcAft>
              <a:buSzPts val="2000"/>
              <a:buChar char="●"/>
              <a:defRPr sz="2000"/>
            </a:lvl7pPr>
            <a:lvl8pPr indent="-355600" lvl="7" marL="3657600">
              <a:spcBef>
                <a:spcPts val="0"/>
              </a:spcBef>
              <a:spcAft>
                <a:spcPts val="0"/>
              </a:spcAft>
              <a:buSzPts val="2000"/>
              <a:buChar char="○"/>
              <a:defRPr sz="2000"/>
            </a:lvl8pPr>
            <a:lvl9pPr indent="-355600" lvl="8" marL="4114800">
              <a:spcBef>
                <a:spcPts val="0"/>
              </a:spcBef>
              <a:spcAft>
                <a:spcPts val="0"/>
              </a:spcAft>
              <a:buSzPts val="2000"/>
              <a:buChar char="■"/>
              <a:defRPr sz="2000"/>
            </a:lvl9pPr>
          </a:lstStyle>
          <a:p/>
        </p:txBody>
      </p:sp>
      <p:sp>
        <p:nvSpPr>
          <p:cNvPr id="48" name="Google Shape;48;p6"/>
          <p:cNvSpPr txBox="1"/>
          <p:nvPr>
            <p:ph idx="12" type="sldNum"/>
          </p:nvPr>
        </p:nvSpPr>
        <p:spPr>
          <a:xfrm>
            <a:off x="84043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3 columns">
  <p:cSld name="TITLE_AND_TWO_COLUMNS_1">
    <p:spTree>
      <p:nvGrpSpPr>
        <p:cNvPr id="49" name="Shape 49"/>
        <p:cNvGrpSpPr/>
        <p:nvPr/>
      </p:nvGrpSpPr>
      <p:grpSpPr>
        <a:xfrm>
          <a:off x="0" y="0"/>
          <a:ext cx="0" cy="0"/>
          <a:chOff x="0" y="0"/>
          <a:chExt cx="0" cy="0"/>
        </a:xfrm>
      </p:grpSpPr>
      <p:sp>
        <p:nvSpPr>
          <p:cNvPr id="50" name="Google Shape;50;p7"/>
          <p:cNvSpPr txBox="1"/>
          <p:nvPr>
            <p:ph type="title"/>
          </p:nvPr>
        </p:nvSpPr>
        <p:spPr>
          <a:xfrm>
            <a:off x="786150" y="308120"/>
            <a:ext cx="7571700" cy="702600"/>
          </a:xfrm>
          <a:prstGeom prst="rect">
            <a:avLst/>
          </a:prstGeom>
        </p:spPr>
        <p:txBody>
          <a:bodyPr anchorCtr="0" anchor="b" bIns="91425" lIns="91425" spcFirstLastPara="1" rIns="91425" wrap="square" tIns="91425">
            <a:noAutofit/>
          </a:bodyPr>
          <a:lstStyle>
            <a:lvl1pPr lvl="0">
              <a:spcBef>
                <a:spcPts val="0"/>
              </a:spcBef>
              <a:spcAft>
                <a:spcPts val="0"/>
              </a:spcAft>
              <a:buSzPts val="2000"/>
              <a:buNone/>
              <a:defRPr/>
            </a:lvl1pPr>
            <a:lvl2pPr lvl="1">
              <a:spcBef>
                <a:spcPts val="0"/>
              </a:spcBef>
              <a:spcAft>
                <a:spcPts val="0"/>
              </a:spcAft>
              <a:buSzPts val="2000"/>
              <a:buNone/>
              <a:defRPr/>
            </a:lvl2pPr>
            <a:lvl3pPr lvl="2">
              <a:spcBef>
                <a:spcPts val="0"/>
              </a:spcBef>
              <a:spcAft>
                <a:spcPts val="0"/>
              </a:spcAft>
              <a:buSzPts val="2000"/>
              <a:buNone/>
              <a:defRPr/>
            </a:lvl3pPr>
            <a:lvl4pPr lvl="3">
              <a:spcBef>
                <a:spcPts val="0"/>
              </a:spcBef>
              <a:spcAft>
                <a:spcPts val="0"/>
              </a:spcAft>
              <a:buSzPts val="2000"/>
              <a:buNone/>
              <a:defRPr/>
            </a:lvl4pPr>
            <a:lvl5pPr lvl="4">
              <a:spcBef>
                <a:spcPts val="0"/>
              </a:spcBef>
              <a:spcAft>
                <a:spcPts val="0"/>
              </a:spcAft>
              <a:buSzPts val="2000"/>
              <a:buNone/>
              <a:defRPr/>
            </a:lvl5pPr>
            <a:lvl6pPr lvl="5">
              <a:spcBef>
                <a:spcPts val="0"/>
              </a:spcBef>
              <a:spcAft>
                <a:spcPts val="0"/>
              </a:spcAft>
              <a:buSzPts val="2000"/>
              <a:buNone/>
              <a:defRPr/>
            </a:lvl6pPr>
            <a:lvl7pPr lvl="6">
              <a:spcBef>
                <a:spcPts val="0"/>
              </a:spcBef>
              <a:spcAft>
                <a:spcPts val="0"/>
              </a:spcAft>
              <a:buSzPts val="2000"/>
              <a:buNone/>
              <a:defRPr/>
            </a:lvl7pPr>
            <a:lvl8pPr lvl="7">
              <a:spcBef>
                <a:spcPts val="0"/>
              </a:spcBef>
              <a:spcAft>
                <a:spcPts val="0"/>
              </a:spcAft>
              <a:buSzPts val="2000"/>
              <a:buNone/>
              <a:defRPr/>
            </a:lvl8pPr>
            <a:lvl9pPr lvl="8">
              <a:spcBef>
                <a:spcPts val="0"/>
              </a:spcBef>
              <a:spcAft>
                <a:spcPts val="0"/>
              </a:spcAft>
              <a:buSzPts val="2000"/>
              <a:buNone/>
              <a:defRPr/>
            </a:lvl9pPr>
          </a:lstStyle>
          <a:p/>
        </p:txBody>
      </p:sp>
      <p:sp>
        <p:nvSpPr>
          <p:cNvPr id="51" name="Google Shape;51;p7"/>
          <p:cNvSpPr txBox="1"/>
          <p:nvPr>
            <p:ph idx="1" type="body"/>
          </p:nvPr>
        </p:nvSpPr>
        <p:spPr>
          <a:xfrm>
            <a:off x="786150" y="1200150"/>
            <a:ext cx="2419800" cy="3725700"/>
          </a:xfrm>
          <a:prstGeom prst="rect">
            <a:avLst/>
          </a:prstGeom>
        </p:spPr>
        <p:txBody>
          <a:bodyPr anchorCtr="0" anchor="t" bIns="91425" lIns="91425" spcFirstLastPara="1" rIns="91425" wrap="square" tIns="91425">
            <a:noAutofit/>
          </a:bodyPr>
          <a:lstStyle>
            <a:lvl1pPr indent="-342900" lvl="0" marL="457200">
              <a:spcBef>
                <a:spcPts val="600"/>
              </a:spcBef>
              <a:spcAft>
                <a:spcPts val="0"/>
              </a:spcAft>
              <a:buSzPts val="1800"/>
              <a:buChar char="◎"/>
              <a:defRPr sz="1800"/>
            </a:lvl1pPr>
            <a:lvl2pPr indent="-342900" lvl="1" marL="914400">
              <a:spcBef>
                <a:spcPts val="0"/>
              </a:spcBef>
              <a:spcAft>
                <a:spcPts val="0"/>
              </a:spcAft>
              <a:buSzPts val="1800"/>
              <a:buChar char="○"/>
              <a:defRPr sz="1800"/>
            </a:lvl2pPr>
            <a:lvl3pPr indent="-342900" lvl="2" marL="1371600">
              <a:spcBef>
                <a:spcPts val="0"/>
              </a:spcBef>
              <a:spcAft>
                <a:spcPts val="0"/>
              </a:spcAft>
              <a:buSzPts val="1800"/>
              <a:buChar char="◉"/>
              <a:defRPr sz="1800"/>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52" name="Google Shape;52;p7"/>
          <p:cNvSpPr txBox="1"/>
          <p:nvPr>
            <p:ph idx="2" type="body"/>
          </p:nvPr>
        </p:nvSpPr>
        <p:spPr>
          <a:xfrm>
            <a:off x="3329992" y="1200150"/>
            <a:ext cx="2419800" cy="3725700"/>
          </a:xfrm>
          <a:prstGeom prst="rect">
            <a:avLst/>
          </a:prstGeom>
        </p:spPr>
        <p:txBody>
          <a:bodyPr anchorCtr="0" anchor="t" bIns="91425" lIns="91425" spcFirstLastPara="1" rIns="91425" wrap="square" tIns="91425">
            <a:noAutofit/>
          </a:bodyPr>
          <a:lstStyle>
            <a:lvl1pPr indent="-342900" lvl="0" marL="457200">
              <a:spcBef>
                <a:spcPts val="600"/>
              </a:spcBef>
              <a:spcAft>
                <a:spcPts val="0"/>
              </a:spcAft>
              <a:buSzPts val="1800"/>
              <a:buChar char="◎"/>
              <a:defRPr sz="1800"/>
            </a:lvl1pPr>
            <a:lvl2pPr indent="-342900" lvl="1" marL="914400">
              <a:spcBef>
                <a:spcPts val="0"/>
              </a:spcBef>
              <a:spcAft>
                <a:spcPts val="0"/>
              </a:spcAft>
              <a:buSzPts val="1800"/>
              <a:buChar char="○"/>
              <a:defRPr sz="1800"/>
            </a:lvl2pPr>
            <a:lvl3pPr indent="-342900" lvl="2" marL="1371600">
              <a:spcBef>
                <a:spcPts val="0"/>
              </a:spcBef>
              <a:spcAft>
                <a:spcPts val="0"/>
              </a:spcAft>
              <a:buSzPts val="1800"/>
              <a:buChar char="◉"/>
              <a:defRPr sz="1800"/>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53" name="Google Shape;53;p7"/>
          <p:cNvSpPr txBox="1"/>
          <p:nvPr>
            <p:ph idx="3" type="body"/>
          </p:nvPr>
        </p:nvSpPr>
        <p:spPr>
          <a:xfrm>
            <a:off x="5873834" y="1200150"/>
            <a:ext cx="2419800" cy="3725700"/>
          </a:xfrm>
          <a:prstGeom prst="rect">
            <a:avLst/>
          </a:prstGeom>
        </p:spPr>
        <p:txBody>
          <a:bodyPr anchorCtr="0" anchor="t" bIns="91425" lIns="91425" spcFirstLastPara="1" rIns="91425" wrap="square" tIns="91425">
            <a:noAutofit/>
          </a:bodyPr>
          <a:lstStyle>
            <a:lvl1pPr indent="-342900" lvl="0" marL="457200">
              <a:spcBef>
                <a:spcPts val="600"/>
              </a:spcBef>
              <a:spcAft>
                <a:spcPts val="0"/>
              </a:spcAft>
              <a:buSzPts val="1800"/>
              <a:buChar char="◎"/>
              <a:defRPr sz="1800"/>
            </a:lvl1pPr>
            <a:lvl2pPr indent="-342900" lvl="1" marL="914400">
              <a:spcBef>
                <a:spcPts val="0"/>
              </a:spcBef>
              <a:spcAft>
                <a:spcPts val="0"/>
              </a:spcAft>
              <a:buSzPts val="1800"/>
              <a:buChar char="○"/>
              <a:defRPr sz="1800"/>
            </a:lvl2pPr>
            <a:lvl3pPr indent="-342900" lvl="2" marL="1371600">
              <a:spcBef>
                <a:spcPts val="0"/>
              </a:spcBef>
              <a:spcAft>
                <a:spcPts val="0"/>
              </a:spcAft>
              <a:buSzPts val="1800"/>
              <a:buChar char="◉"/>
              <a:defRPr sz="1800"/>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54" name="Google Shape;54;p7"/>
          <p:cNvSpPr txBox="1"/>
          <p:nvPr>
            <p:ph idx="12" type="sldNum"/>
          </p:nvPr>
        </p:nvSpPr>
        <p:spPr>
          <a:xfrm>
            <a:off x="84043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5" name="Shape 55"/>
        <p:cNvGrpSpPr/>
        <p:nvPr/>
      </p:nvGrpSpPr>
      <p:grpSpPr>
        <a:xfrm>
          <a:off x="0" y="0"/>
          <a:ext cx="0" cy="0"/>
          <a:chOff x="0" y="0"/>
          <a:chExt cx="0" cy="0"/>
        </a:xfrm>
      </p:grpSpPr>
      <p:sp>
        <p:nvSpPr>
          <p:cNvPr id="56" name="Google Shape;56;p8"/>
          <p:cNvSpPr txBox="1"/>
          <p:nvPr>
            <p:ph type="title"/>
          </p:nvPr>
        </p:nvSpPr>
        <p:spPr>
          <a:xfrm>
            <a:off x="786150" y="308120"/>
            <a:ext cx="7571700" cy="702600"/>
          </a:xfrm>
          <a:prstGeom prst="rect">
            <a:avLst/>
          </a:prstGeom>
        </p:spPr>
        <p:txBody>
          <a:bodyPr anchorCtr="0" anchor="b" bIns="91425" lIns="91425" spcFirstLastPara="1" rIns="91425" wrap="square" tIns="91425">
            <a:noAutofit/>
          </a:bodyPr>
          <a:lstStyle>
            <a:lvl1pPr lvl="0">
              <a:spcBef>
                <a:spcPts val="0"/>
              </a:spcBef>
              <a:spcAft>
                <a:spcPts val="0"/>
              </a:spcAft>
              <a:buSzPts val="2000"/>
              <a:buNone/>
              <a:defRPr/>
            </a:lvl1pPr>
            <a:lvl2pPr lvl="1">
              <a:spcBef>
                <a:spcPts val="0"/>
              </a:spcBef>
              <a:spcAft>
                <a:spcPts val="0"/>
              </a:spcAft>
              <a:buSzPts val="2000"/>
              <a:buNone/>
              <a:defRPr/>
            </a:lvl2pPr>
            <a:lvl3pPr lvl="2">
              <a:spcBef>
                <a:spcPts val="0"/>
              </a:spcBef>
              <a:spcAft>
                <a:spcPts val="0"/>
              </a:spcAft>
              <a:buSzPts val="2000"/>
              <a:buNone/>
              <a:defRPr/>
            </a:lvl3pPr>
            <a:lvl4pPr lvl="3">
              <a:spcBef>
                <a:spcPts val="0"/>
              </a:spcBef>
              <a:spcAft>
                <a:spcPts val="0"/>
              </a:spcAft>
              <a:buSzPts val="2000"/>
              <a:buNone/>
              <a:defRPr/>
            </a:lvl4pPr>
            <a:lvl5pPr lvl="4">
              <a:spcBef>
                <a:spcPts val="0"/>
              </a:spcBef>
              <a:spcAft>
                <a:spcPts val="0"/>
              </a:spcAft>
              <a:buSzPts val="2000"/>
              <a:buNone/>
              <a:defRPr/>
            </a:lvl5pPr>
            <a:lvl6pPr lvl="5">
              <a:spcBef>
                <a:spcPts val="0"/>
              </a:spcBef>
              <a:spcAft>
                <a:spcPts val="0"/>
              </a:spcAft>
              <a:buSzPts val="2000"/>
              <a:buNone/>
              <a:defRPr/>
            </a:lvl6pPr>
            <a:lvl7pPr lvl="6">
              <a:spcBef>
                <a:spcPts val="0"/>
              </a:spcBef>
              <a:spcAft>
                <a:spcPts val="0"/>
              </a:spcAft>
              <a:buSzPts val="2000"/>
              <a:buNone/>
              <a:defRPr/>
            </a:lvl7pPr>
            <a:lvl8pPr lvl="7">
              <a:spcBef>
                <a:spcPts val="0"/>
              </a:spcBef>
              <a:spcAft>
                <a:spcPts val="0"/>
              </a:spcAft>
              <a:buSzPts val="2000"/>
              <a:buNone/>
              <a:defRPr/>
            </a:lvl8pPr>
            <a:lvl9pPr lvl="8">
              <a:spcBef>
                <a:spcPts val="0"/>
              </a:spcBef>
              <a:spcAft>
                <a:spcPts val="0"/>
              </a:spcAft>
              <a:buSzPts val="2000"/>
              <a:buNone/>
              <a:defRPr/>
            </a:lvl9pPr>
          </a:lstStyle>
          <a:p/>
        </p:txBody>
      </p:sp>
      <p:sp>
        <p:nvSpPr>
          <p:cNvPr id="57" name="Google Shape;57;p8"/>
          <p:cNvSpPr txBox="1"/>
          <p:nvPr>
            <p:ph idx="12" type="sldNum"/>
          </p:nvPr>
        </p:nvSpPr>
        <p:spPr>
          <a:xfrm>
            <a:off x="84043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8" name="Shape 58"/>
        <p:cNvGrpSpPr/>
        <p:nvPr/>
      </p:nvGrpSpPr>
      <p:grpSpPr>
        <a:xfrm>
          <a:off x="0" y="0"/>
          <a:ext cx="0" cy="0"/>
          <a:chOff x="0" y="0"/>
          <a:chExt cx="0" cy="0"/>
        </a:xfrm>
      </p:grpSpPr>
      <p:sp>
        <p:nvSpPr>
          <p:cNvPr id="59" name="Google Shape;59;p9"/>
          <p:cNvSpPr txBox="1"/>
          <p:nvPr>
            <p:ph idx="1" type="body"/>
          </p:nvPr>
        </p:nvSpPr>
        <p:spPr>
          <a:xfrm>
            <a:off x="457200" y="4055343"/>
            <a:ext cx="8229600" cy="368700"/>
          </a:xfrm>
          <a:prstGeom prst="rect">
            <a:avLst/>
          </a:prstGeom>
        </p:spPr>
        <p:txBody>
          <a:bodyPr anchorCtr="0" anchor="t" bIns="91425" lIns="91425" spcFirstLastPara="1" rIns="91425" wrap="square" tIns="91425">
            <a:noAutofit/>
          </a:bodyPr>
          <a:lstStyle>
            <a:lvl1pPr indent="-228600" lvl="0" marL="457200" algn="ctr">
              <a:spcBef>
                <a:spcPts val="360"/>
              </a:spcBef>
              <a:spcAft>
                <a:spcPts val="0"/>
              </a:spcAft>
              <a:buSzPts val="1800"/>
              <a:buNone/>
              <a:defRPr sz="1800"/>
            </a:lvl1pPr>
          </a:lstStyle>
          <a:p/>
        </p:txBody>
      </p:sp>
      <p:sp>
        <p:nvSpPr>
          <p:cNvPr id="60" name="Google Shape;60;p9"/>
          <p:cNvSpPr txBox="1"/>
          <p:nvPr>
            <p:ph idx="12" type="sldNum"/>
          </p:nvPr>
        </p:nvSpPr>
        <p:spPr>
          <a:xfrm>
            <a:off x="-92" y="4749844"/>
            <a:ext cx="9144000" cy="393600"/>
          </a:xfrm>
          <a:prstGeom prst="rect">
            <a:avLst/>
          </a:prstGeom>
        </p:spPr>
        <p:txBody>
          <a:bodyPr anchorCtr="0" anchor="t" bIns="91425" lIns="91425" spcFirstLastPara="1" rIns="91425" wrap="square" tIns="91425">
            <a:noAutofit/>
          </a:bodyPr>
          <a:lstStyle>
            <a:lvl1pPr lvl="0" algn="ctr">
              <a:buNone/>
              <a:defRPr/>
            </a:lvl1pPr>
            <a:lvl2pPr lvl="1" algn="ctr">
              <a:buNone/>
              <a:defRPr/>
            </a:lvl2pPr>
            <a:lvl3pPr lvl="2" algn="ctr">
              <a:buNone/>
              <a:defRPr/>
            </a:lvl3pPr>
            <a:lvl4pPr lvl="3" algn="ctr">
              <a:buNone/>
              <a:defRPr/>
            </a:lvl4pPr>
            <a:lvl5pPr lvl="4" algn="ctr">
              <a:buNone/>
              <a:defRPr/>
            </a:lvl5pPr>
            <a:lvl6pPr lvl="5" algn="ctr">
              <a:buNone/>
              <a:defRPr/>
            </a:lvl6pPr>
            <a:lvl7pPr lvl="6" algn="ctr">
              <a:buNone/>
              <a:defRPr/>
            </a:lvl7pPr>
            <a:lvl8pPr lvl="7" algn="ctr">
              <a:buNone/>
              <a:defRPr/>
            </a:lvl8pPr>
            <a:lvl9pPr lvl="8" algn="ctr">
              <a:buNone/>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1" name="Shape 61"/>
        <p:cNvGrpSpPr/>
        <p:nvPr/>
      </p:nvGrpSpPr>
      <p:grpSpPr>
        <a:xfrm>
          <a:off x="0" y="0"/>
          <a:ext cx="0" cy="0"/>
          <a:chOff x="0" y="0"/>
          <a:chExt cx="0" cy="0"/>
        </a:xfrm>
      </p:grpSpPr>
      <p:sp>
        <p:nvSpPr>
          <p:cNvPr id="62" name="Google Shape;62;p10"/>
          <p:cNvSpPr txBox="1"/>
          <p:nvPr>
            <p:ph idx="12" type="sldNum"/>
          </p:nvPr>
        </p:nvSpPr>
        <p:spPr>
          <a:xfrm>
            <a:off x="84043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theme" Target="../theme/theme2.xml"/><Relationship Id="rId12" Type="http://schemas.openxmlformats.org/officeDocument/2006/relationships/slideLayout" Target="../slideLayouts/slideLayout11.xml"/><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1"/>
          <p:cNvSpPr txBox="1"/>
          <p:nvPr>
            <p:ph type="title"/>
          </p:nvPr>
        </p:nvSpPr>
        <p:spPr>
          <a:xfrm>
            <a:off x="786150" y="308120"/>
            <a:ext cx="7571700" cy="702600"/>
          </a:xfrm>
          <a:prstGeom prst="rect">
            <a:avLst/>
          </a:prstGeom>
          <a:noFill/>
          <a:ln>
            <a:noFill/>
          </a:ln>
        </p:spPr>
        <p:txBody>
          <a:bodyPr anchorCtr="0" anchor="b" bIns="91425" lIns="91425" spcFirstLastPara="1" rIns="91425" wrap="square" tIns="91425">
            <a:noAutofit/>
          </a:bodyPr>
          <a:lstStyle>
            <a:lvl1pPr lvl="0">
              <a:spcBef>
                <a:spcPts val="0"/>
              </a:spcBef>
              <a:spcAft>
                <a:spcPts val="0"/>
              </a:spcAft>
              <a:buClr>
                <a:schemeClr val="accent1"/>
              </a:buClr>
              <a:buSzPts val="2000"/>
              <a:buFont typeface="Roboto Slab"/>
              <a:buNone/>
              <a:defRPr sz="2000">
                <a:solidFill>
                  <a:schemeClr val="accent1"/>
                </a:solidFill>
                <a:latin typeface="Roboto Slab"/>
                <a:ea typeface="Roboto Slab"/>
                <a:cs typeface="Roboto Slab"/>
                <a:sym typeface="Roboto Slab"/>
              </a:defRPr>
            </a:lvl1pPr>
            <a:lvl2pPr lvl="1">
              <a:spcBef>
                <a:spcPts val="0"/>
              </a:spcBef>
              <a:spcAft>
                <a:spcPts val="0"/>
              </a:spcAft>
              <a:buClr>
                <a:schemeClr val="accent1"/>
              </a:buClr>
              <a:buSzPts val="2000"/>
              <a:buFont typeface="Roboto Slab"/>
              <a:buNone/>
              <a:defRPr sz="2000">
                <a:solidFill>
                  <a:schemeClr val="accent1"/>
                </a:solidFill>
                <a:latin typeface="Roboto Slab"/>
                <a:ea typeface="Roboto Slab"/>
                <a:cs typeface="Roboto Slab"/>
                <a:sym typeface="Roboto Slab"/>
              </a:defRPr>
            </a:lvl2pPr>
            <a:lvl3pPr lvl="2">
              <a:spcBef>
                <a:spcPts val="0"/>
              </a:spcBef>
              <a:spcAft>
                <a:spcPts val="0"/>
              </a:spcAft>
              <a:buClr>
                <a:schemeClr val="accent1"/>
              </a:buClr>
              <a:buSzPts val="2000"/>
              <a:buFont typeface="Roboto Slab"/>
              <a:buNone/>
              <a:defRPr sz="2000">
                <a:solidFill>
                  <a:schemeClr val="accent1"/>
                </a:solidFill>
                <a:latin typeface="Roboto Slab"/>
                <a:ea typeface="Roboto Slab"/>
                <a:cs typeface="Roboto Slab"/>
                <a:sym typeface="Roboto Slab"/>
              </a:defRPr>
            </a:lvl3pPr>
            <a:lvl4pPr lvl="3">
              <a:spcBef>
                <a:spcPts val="0"/>
              </a:spcBef>
              <a:spcAft>
                <a:spcPts val="0"/>
              </a:spcAft>
              <a:buClr>
                <a:schemeClr val="accent1"/>
              </a:buClr>
              <a:buSzPts val="2000"/>
              <a:buFont typeface="Roboto Slab"/>
              <a:buNone/>
              <a:defRPr sz="2000">
                <a:solidFill>
                  <a:schemeClr val="accent1"/>
                </a:solidFill>
                <a:latin typeface="Roboto Slab"/>
                <a:ea typeface="Roboto Slab"/>
                <a:cs typeface="Roboto Slab"/>
                <a:sym typeface="Roboto Slab"/>
              </a:defRPr>
            </a:lvl4pPr>
            <a:lvl5pPr lvl="4">
              <a:spcBef>
                <a:spcPts val="0"/>
              </a:spcBef>
              <a:spcAft>
                <a:spcPts val="0"/>
              </a:spcAft>
              <a:buClr>
                <a:schemeClr val="accent1"/>
              </a:buClr>
              <a:buSzPts val="2000"/>
              <a:buFont typeface="Roboto Slab"/>
              <a:buNone/>
              <a:defRPr sz="2000">
                <a:solidFill>
                  <a:schemeClr val="accent1"/>
                </a:solidFill>
                <a:latin typeface="Roboto Slab"/>
                <a:ea typeface="Roboto Slab"/>
                <a:cs typeface="Roboto Slab"/>
                <a:sym typeface="Roboto Slab"/>
              </a:defRPr>
            </a:lvl5pPr>
            <a:lvl6pPr lvl="5">
              <a:spcBef>
                <a:spcPts val="0"/>
              </a:spcBef>
              <a:spcAft>
                <a:spcPts val="0"/>
              </a:spcAft>
              <a:buClr>
                <a:schemeClr val="accent1"/>
              </a:buClr>
              <a:buSzPts val="2000"/>
              <a:buFont typeface="Roboto Slab"/>
              <a:buNone/>
              <a:defRPr sz="2000">
                <a:solidFill>
                  <a:schemeClr val="accent1"/>
                </a:solidFill>
                <a:latin typeface="Roboto Slab"/>
                <a:ea typeface="Roboto Slab"/>
                <a:cs typeface="Roboto Slab"/>
                <a:sym typeface="Roboto Slab"/>
              </a:defRPr>
            </a:lvl6pPr>
            <a:lvl7pPr lvl="6">
              <a:spcBef>
                <a:spcPts val="0"/>
              </a:spcBef>
              <a:spcAft>
                <a:spcPts val="0"/>
              </a:spcAft>
              <a:buClr>
                <a:schemeClr val="accent1"/>
              </a:buClr>
              <a:buSzPts val="2000"/>
              <a:buFont typeface="Roboto Slab"/>
              <a:buNone/>
              <a:defRPr sz="2000">
                <a:solidFill>
                  <a:schemeClr val="accent1"/>
                </a:solidFill>
                <a:latin typeface="Roboto Slab"/>
                <a:ea typeface="Roboto Slab"/>
                <a:cs typeface="Roboto Slab"/>
                <a:sym typeface="Roboto Slab"/>
              </a:defRPr>
            </a:lvl7pPr>
            <a:lvl8pPr lvl="7">
              <a:spcBef>
                <a:spcPts val="0"/>
              </a:spcBef>
              <a:spcAft>
                <a:spcPts val="0"/>
              </a:spcAft>
              <a:buClr>
                <a:schemeClr val="accent1"/>
              </a:buClr>
              <a:buSzPts val="2000"/>
              <a:buFont typeface="Roboto Slab"/>
              <a:buNone/>
              <a:defRPr sz="2000">
                <a:solidFill>
                  <a:schemeClr val="accent1"/>
                </a:solidFill>
                <a:latin typeface="Roboto Slab"/>
                <a:ea typeface="Roboto Slab"/>
                <a:cs typeface="Roboto Slab"/>
                <a:sym typeface="Roboto Slab"/>
              </a:defRPr>
            </a:lvl8pPr>
            <a:lvl9pPr lvl="8">
              <a:spcBef>
                <a:spcPts val="0"/>
              </a:spcBef>
              <a:spcAft>
                <a:spcPts val="0"/>
              </a:spcAft>
              <a:buClr>
                <a:schemeClr val="accent1"/>
              </a:buClr>
              <a:buSzPts val="2000"/>
              <a:buFont typeface="Roboto Slab"/>
              <a:buNone/>
              <a:defRPr sz="2000">
                <a:solidFill>
                  <a:schemeClr val="accent1"/>
                </a:solidFill>
                <a:latin typeface="Roboto Slab"/>
                <a:ea typeface="Roboto Slab"/>
                <a:cs typeface="Roboto Slab"/>
                <a:sym typeface="Roboto Slab"/>
              </a:defRPr>
            </a:lvl9pPr>
          </a:lstStyle>
          <a:p/>
        </p:txBody>
      </p:sp>
      <p:sp>
        <p:nvSpPr>
          <p:cNvPr id="7" name="Google Shape;7;p1"/>
          <p:cNvSpPr txBox="1"/>
          <p:nvPr>
            <p:ph idx="1" type="body"/>
          </p:nvPr>
        </p:nvSpPr>
        <p:spPr>
          <a:xfrm>
            <a:off x="786150" y="1261700"/>
            <a:ext cx="7571700" cy="3573600"/>
          </a:xfrm>
          <a:prstGeom prst="rect">
            <a:avLst/>
          </a:prstGeom>
          <a:noFill/>
          <a:ln>
            <a:noFill/>
          </a:ln>
        </p:spPr>
        <p:txBody>
          <a:bodyPr anchorCtr="0" anchor="t" bIns="91425" lIns="91425" spcFirstLastPara="1" rIns="91425" wrap="square" tIns="91425">
            <a:noAutofit/>
          </a:bodyPr>
          <a:lstStyle>
            <a:lvl1pPr indent="-419100" lvl="0" marL="457200">
              <a:spcBef>
                <a:spcPts val="600"/>
              </a:spcBef>
              <a:spcAft>
                <a:spcPts val="0"/>
              </a:spcAft>
              <a:buClr>
                <a:schemeClr val="accent4"/>
              </a:buClr>
              <a:buSzPts val="3000"/>
              <a:buFont typeface="Source Sans Pro"/>
              <a:buChar char="◎"/>
              <a:defRPr sz="3000">
                <a:solidFill>
                  <a:schemeClr val="dk1"/>
                </a:solidFill>
                <a:latin typeface="Source Sans Pro"/>
                <a:ea typeface="Source Sans Pro"/>
                <a:cs typeface="Source Sans Pro"/>
                <a:sym typeface="Source Sans Pro"/>
              </a:defRPr>
            </a:lvl1pPr>
            <a:lvl2pPr indent="-381000" lvl="1" marL="914400">
              <a:spcBef>
                <a:spcPts val="0"/>
              </a:spcBef>
              <a:spcAft>
                <a:spcPts val="0"/>
              </a:spcAft>
              <a:buClr>
                <a:schemeClr val="accent4"/>
              </a:buClr>
              <a:buSzPts val="2400"/>
              <a:buFont typeface="Source Sans Pro"/>
              <a:buChar char="○"/>
              <a:defRPr sz="2400">
                <a:solidFill>
                  <a:schemeClr val="dk1"/>
                </a:solidFill>
                <a:latin typeface="Source Sans Pro"/>
                <a:ea typeface="Source Sans Pro"/>
                <a:cs typeface="Source Sans Pro"/>
                <a:sym typeface="Source Sans Pro"/>
              </a:defRPr>
            </a:lvl2pPr>
            <a:lvl3pPr indent="-381000" lvl="2" marL="1371600">
              <a:spcBef>
                <a:spcPts val="0"/>
              </a:spcBef>
              <a:spcAft>
                <a:spcPts val="0"/>
              </a:spcAft>
              <a:buClr>
                <a:schemeClr val="accent4"/>
              </a:buClr>
              <a:buSzPts val="2400"/>
              <a:buFont typeface="Source Sans Pro"/>
              <a:buChar char="◉"/>
              <a:defRPr sz="2400">
                <a:solidFill>
                  <a:schemeClr val="dk1"/>
                </a:solidFill>
                <a:latin typeface="Source Sans Pro"/>
                <a:ea typeface="Source Sans Pro"/>
                <a:cs typeface="Source Sans Pro"/>
                <a:sym typeface="Source Sans Pro"/>
              </a:defRPr>
            </a:lvl3pPr>
            <a:lvl4pPr indent="-342900" lvl="3" marL="18288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4pPr>
            <a:lvl5pPr indent="-342900" lvl="4" marL="22860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5pPr>
            <a:lvl6pPr indent="-342900" lvl="5" marL="27432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6pPr>
            <a:lvl7pPr indent="-342900" lvl="6" marL="32004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7pPr>
            <a:lvl8pPr indent="-342900" lvl="7" marL="36576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8pPr>
            <a:lvl9pPr indent="-342900" lvl="8" marL="41148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9pPr>
          </a:lstStyle>
          <a:p/>
        </p:txBody>
      </p:sp>
      <p:sp>
        <p:nvSpPr>
          <p:cNvPr id="8" name="Google Shape;8;p1"/>
          <p:cNvSpPr txBox="1"/>
          <p:nvPr>
            <p:ph idx="12" type="sldNum"/>
          </p:nvPr>
        </p:nvSpPr>
        <p:spPr>
          <a:xfrm>
            <a:off x="8404384" y="4749851"/>
            <a:ext cx="548700" cy="393600"/>
          </a:xfrm>
          <a:prstGeom prst="rect">
            <a:avLst/>
          </a:prstGeom>
          <a:noFill/>
          <a:ln>
            <a:noFill/>
          </a:ln>
        </p:spPr>
        <p:txBody>
          <a:bodyPr anchorCtr="0" anchor="t" bIns="91425" lIns="91425" spcFirstLastPara="1" rIns="91425" wrap="square" tIns="91425">
            <a:noAutofit/>
          </a:bodyPr>
          <a:lstStyle>
            <a:lvl1pPr lvl="0" algn="r">
              <a:buNone/>
              <a:defRPr b="1" sz="1300">
                <a:solidFill>
                  <a:schemeClr val="accent1"/>
                </a:solidFill>
                <a:latin typeface="Source Sans Pro"/>
                <a:ea typeface="Source Sans Pro"/>
                <a:cs typeface="Source Sans Pro"/>
                <a:sym typeface="Source Sans Pro"/>
              </a:defRPr>
            </a:lvl1pPr>
            <a:lvl2pPr lvl="1" algn="r">
              <a:buNone/>
              <a:defRPr b="1" sz="1300">
                <a:solidFill>
                  <a:schemeClr val="accent1"/>
                </a:solidFill>
                <a:latin typeface="Source Sans Pro"/>
                <a:ea typeface="Source Sans Pro"/>
                <a:cs typeface="Source Sans Pro"/>
                <a:sym typeface="Source Sans Pro"/>
              </a:defRPr>
            </a:lvl2pPr>
            <a:lvl3pPr lvl="2" algn="r">
              <a:buNone/>
              <a:defRPr b="1" sz="1300">
                <a:solidFill>
                  <a:schemeClr val="accent1"/>
                </a:solidFill>
                <a:latin typeface="Source Sans Pro"/>
                <a:ea typeface="Source Sans Pro"/>
                <a:cs typeface="Source Sans Pro"/>
                <a:sym typeface="Source Sans Pro"/>
              </a:defRPr>
            </a:lvl3pPr>
            <a:lvl4pPr lvl="3" algn="r">
              <a:buNone/>
              <a:defRPr b="1" sz="1300">
                <a:solidFill>
                  <a:schemeClr val="accent1"/>
                </a:solidFill>
                <a:latin typeface="Source Sans Pro"/>
                <a:ea typeface="Source Sans Pro"/>
                <a:cs typeface="Source Sans Pro"/>
                <a:sym typeface="Source Sans Pro"/>
              </a:defRPr>
            </a:lvl4pPr>
            <a:lvl5pPr lvl="4" algn="r">
              <a:buNone/>
              <a:defRPr b="1" sz="1300">
                <a:solidFill>
                  <a:schemeClr val="accent1"/>
                </a:solidFill>
                <a:latin typeface="Source Sans Pro"/>
                <a:ea typeface="Source Sans Pro"/>
                <a:cs typeface="Source Sans Pro"/>
                <a:sym typeface="Source Sans Pro"/>
              </a:defRPr>
            </a:lvl5pPr>
            <a:lvl6pPr lvl="5" algn="r">
              <a:buNone/>
              <a:defRPr b="1" sz="1300">
                <a:solidFill>
                  <a:schemeClr val="accent1"/>
                </a:solidFill>
                <a:latin typeface="Source Sans Pro"/>
                <a:ea typeface="Source Sans Pro"/>
                <a:cs typeface="Source Sans Pro"/>
                <a:sym typeface="Source Sans Pro"/>
              </a:defRPr>
            </a:lvl6pPr>
            <a:lvl7pPr lvl="6" algn="r">
              <a:buNone/>
              <a:defRPr b="1" sz="1300">
                <a:solidFill>
                  <a:schemeClr val="accent1"/>
                </a:solidFill>
                <a:latin typeface="Source Sans Pro"/>
                <a:ea typeface="Source Sans Pro"/>
                <a:cs typeface="Source Sans Pro"/>
                <a:sym typeface="Source Sans Pro"/>
              </a:defRPr>
            </a:lvl7pPr>
            <a:lvl8pPr lvl="7" algn="r">
              <a:buNone/>
              <a:defRPr b="1" sz="1300">
                <a:solidFill>
                  <a:schemeClr val="accent1"/>
                </a:solidFill>
                <a:latin typeface="Source Sans Pro"/>
                <a:ea typeface="Source Sans Pro"/>
                <a:cs typeface="Source Sans Pro"/>
                <a:sym typeface="Source Sans Pro"/>
              </a:defRPr>
            </a:lvl8pPr>
            <a:lvl9pPr lvl="8" algn="r">
              <a:buNone/>
              <a:defRPr b="1" sz="1300">
                <a:solidFill>
                  <a:schemeClr val="accent1"/>
                </a:solidFill>
                <a:latin typeface="Source Sans Pro"/>
                <a:ea typeface="Source Sans Pro"/>
                <a:cs typeface="Source Sans Pro"/>
                <a:sym typeface="Source Sans Pro"/>
              </a:defRPr>
            </a:lvl9pPr>
          </a:lstStyle>
          <a:p>
            <a:pPr indent="0" lvl="0" marL="0" rtl="0" algn="r">
              <a:spcBef>
                <a:spcPts val="0"/>
              </a:spcBef>
              <a:spcAft>
                <a:spcPts val="0"/>
              </a:spcAft>
              <a:buNone/>
            </a:pPr>
            <a:fld id="{00000000-1234-1234-1234-123412341234}" type="slidenum">
              <a:rPr lang="en"/>
              <a:t>‹#›</a:t>
            </a:fld>
            <a:endParaRPr>
              <a:latin typeface="Roboto Slab"/>
              <a:ea typeface="Roboto Slab"/>
              <a:cs typeface="Roboto Slab"/>
              <a:sym typeface="Roboto Slab"/>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Lst>
  <p:transition>
    <p:fade thruBlk="1"/>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hyperlink" Target="https://www.practiceaptitudetests.com/free-spatial-reasoning-test-questions-and-answers/"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4.xml"/><Relationship Id="rId3" Type="http://schemas.openxmlformats.org/officeDocument/2006/relationships/hyperlink" Target="http://www.youtube.com/watch?v=FiMKdjEifUU" TargetMode="External"/><Relationship Id="rId4" Type="http://schemas.openxmlformats.org/officeDocument/2006/relationships/image" Target="../media/image3.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 Id="rId3" Type="http://schemas.openxmlformats.org/officeDocument/2006/relationships/hyperlink" Target="http://www.youtube.com/watch?v=Tpc0O5m6oZY" TargetMode="External"/><Relationship Id="rId4" Type="http://schemas.openxmlformats.org/officeDocument/2006/relationships/image" Target="../media/image28.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6.xml"/><Relationship Id="rId3" Type="http://schemas.openxmlformats.org/officeDocument/2006/relationships/hyperlink" Target="http://www.youtube.com/watch?v=CzMbznbN3xk" TargetMode="External"/><Relationship Id="rId4" Type="http://schemas.openxmlformats.org/officeDocument/2006/relationships/image" Target="../media/image10.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 Id="rId3" Type="http://schemas.openxmlformats.org/officeDocument/2006/relationships/hyperlink" Target="http://www.youtube.com/watch?v=wPaWPJ7Y3nQ" TargetMode="External"/><Relationship Id="rId4" Type="http://schemas.openxmlformats.org/officeDocument/2006/relationships/image" Target="../media/image9.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 Id="rId3" Type="http://schemas.openxmlformats.org/officeDocument/2006/relationships/image" Target="../media/image24.png"/><Relationship Id="rId4" Type="http://schemas.openxmlformats.org/officeDocument/2006/relationships/image" Target="../media/image15.png"/><Relationship Id="rId5" Type="http://schemas.openxmlformats.org/officeDocument/2006/relationships/image" Target="../media/image17.png"/><Relationship Id="rId6" Type="http://schemas.openxmlformats.org/officeDocument/2006/relationships/image" Target="../media/image31.png"/><Relationship Id="rId7" Type="http://schemas.openxmlformats.org/officeDocument/2006/relationships/image" Target="../media/image1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0.xml"/><Relationship Id="rId3" Type="http://schemas.openxmlformats.org/officeDocument/2006/relationships/image" Target="../media/image2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 Id="rId3" Type="http://schemas.openxmlformats.org/officeDocument/2006/relationships/image" Target="../media/image2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2.xml"/><Relationship Id="rId3" Type="http://schemas.openxmlformats.org/officeDocument/2006/relationships/image" Target="../media/image2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3.xml"/><Relationship Id="rId3" Type="http://schemas.openxmlformats.org/officeDocument/2006/relationships/image" Target="../media/image2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4.xml"/><Relationship Id="rId3" Type="http://schemas.openxmlformats.org/officeDocument/2006/relationships/image" Target="../media/image2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5.xml"/><Relationship Id="rId3" Type="http://schemas.openxmlformats.org/officeDocument/2006/relationships/image" Target="../media/image3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6.xml"/><Relationship Id="rId3" Type="http://schemas.openxmlformats.org/officeDocument/2006/relationships/image" Target="../media/image1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7.xml"/><Relationship Id="rId3" Type="http://schemas.openxmlformats.org/officeDocument/2006/relationships/image" Target="../media/image39.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8.xml"/><Relationship Id="rId3" Type="http://schemas.openxmlformats.org/officeDocument/2006/relationships/image" Target="../media/image3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9.xml"/><Relationship Id="rId3" Type="http://schemas.openxmlformats.org/officeDocument/2006/relationships/image" Target="../media/image1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8.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0.xml"/><Relationship Id="rId3" Type="http://schemas.openxmlformats.org/officeDocument/2006/relationships/image" Target="../media/image26.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1.xml"/><Relationship Id="rId3" Type="http://schemas.openxmlformats.org/officeDocument/2006/relationships/image" Target="../media/image2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2.xml"/><Relationship Id="rId3" Type="http://schemas.openxmlformats.org/officeDocument/2006/relationships/image" Target="../media/image23.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3.xml"/><Relationship Id="rId3" Type="http://schemas.openxmlformats.org/officeDocument/2006/relationships/image" Target="../media/image37.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4.xml"/><Relationship Id="rId3" Type="http://schemas.openxmlformats.org/officeDocument/2006/relationships/image" Target="../media/image35.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5.xml"/><Relationship Id="rId3" Type="http://schemas.openxmlformats.org/officeDocument/2006/relationships/image" Target="../media/image36.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6.xml"/><Relationship Id="rId3" Type="http://schemas.openxmlformats.org/officeDocument/2006/relationships/image" Target="../media/image44.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7.xml"/><Relationship Id="rId3" Type="http://schemas.openxmlformats.org/officeDocument/2006/relationships/image" Target="../media/image32.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8.xml"/><Relationship Id="rId3" Type="http://schemas.openxmlformats.org/officeDocument/2006/relationships/image" Target="../media/image45.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9.xml"/><Relationship Id="rId3" Type="http://schemas.openxmlformats.org/officeDocument/2006/relationships/image" Target="../media/image4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0.xml"/><Relationship Id="rId3" Type="http://schemas.openxmlformats.org/officeDocument/2006/relationships/image" Target="../media/image43.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2.xml"/><Relationship Id="rId3" Type="http://schemas.openxmlformats.org/officeDocument/2006/relationships/hyperlink" Target="https://www.assessmentday.co.uk/free/spatial/1/index.php" TargetMode="External"/><Relationship Id="rId4" Type="http://schemas.openxmlformats.org/officeDocument/2006/relationships/image" Target="../media/image46.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3.xml"/><Relationship Id="rId3" Type="http://schemas.openxmlformats.org/officeDocument/2006/relationships/hyperlink" Target="https://www.assessment-training.com/Training/Free#/test/268?mode=free" TargetMode="External"/><Relationship Id="rId4" Type="http://schemas.openxmlformats.org/officeDocument/2006/relationships/image" Target="../media/image41.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4.xml"/><Relationship Id="rId3" Type="http://schemas.openxmlformats.org/officeDocument/2006/relationships/hyperlink" Target="https://forms.gle/Y9uDf4f59kWVn6Z47" TargetMode="External"/><Relationship Id="rId4" Type="http://schemas.openxmlformats.org/officeDocument/2006/relationships/image" Target="../media/image34.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5.xml"/><Relationship Id="rId3" Type="http://schemas.openxmlformats.org/officeDocument/2006/relationships/image" Target="../media/image38.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6.xml"/><Relationship Id="rId3" Type="http://schemas.openxmlformats.org/officeDocument/2006/relationships/image" Target="../media/image4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sp>
        <p:nvSpPr>
          <p:cNvPr id="82" name="Google Shape;82;p13"/>
          <p:cNvSpPr txBox="1"/>
          <p:nvPr>
            <p:ph type="ctrTitle"/>
          </p:nvPr>
        </p:nvSpPr>
        <p:spPr>
          <a:xfrm>
            <a:off x="1004150" y="1751764"/>
            <a:ext cx="7136700" cy="1022400"/>
          </a:xfrm>
          <a:prstGeom prst="rect">
            <a:avLst/>
          </a:prstGeom>
          <a:solidFill>
            <a:srgbClr val="A2C4C9"/>
          </a:solidFill>
        </p:spPr>
        <p:txBody>
          <a:bodyPr anchorCtr="0" anchor="b" bIns="91425" lIns="91425" spcFirstLastPara="1" rIns="91425" wrap="square" tIns="91425">
            <a:noAutofit/>
          </a:bodyPr>
          <a:lstStyle/>
          <a:p>
            <a:pPr indent="0" lvl="0" marL="0" rtl="0" algn="ctr">
              <a:spcBef>
                <a:spcPts val="0"/>
              </a:spcBef>
              <a:spcAft>
                <a:spcPts val="0"/>
              </a:spcAft>
              <a:buNone/>
            </a:pPr>
            <a:r>
              <a:rPr lang="en">
                <a:solidFill>
                  <a:srgbClr val="20124D"/>
                </a:solidFill>
              </a:rPr>
              <a:t>Spatial Reasoning</a:t>
            </a:r>
            <a:endParaRPr>
              <a:solidFill>
                <a:srgbClr val="20124D"/>
              </a:solidFill>
            </a:endParaRPr>
          </a:p>
        </p:txBody>
      </p:sp>
      <p:sp>
        <p:nvSpPr>
          <p:cNvPr id="83" name="Google Shape;83;p13"/>
          <p:cNvSpPr txBox="1"/>
          <p:nvPr>
            <p:ph idx="1" type="subTitle"/>
          </p:nvPr>
        </p:nvSpPr>
        <p:spPr>
          <a:xfrm>
            <a:off x="2137225" y="2850039"/>
            <a:ext cx="4870500" cy="7926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rPr lang="en" sz="3000"/>
              <a:t>Trades </a:t>
            </a:r>
            <a:endParaRPr sz="3000"/>
          </a:p>
        </p:txBody>
      </p:sp>
      <p:pic>
        <p:nvPicPr>
          <p:cNvPr id="84" name="Google Shape;84;p13" title="1.jpg"/>
          <p:cNvPicPr preferRelativeResize="0"/>
          <p:nvPr/>
        </p:nvPicPr>
        <p:blipFill>
          <a:blip r:embed="rId3">
            <a:alphaModFix/>
          </a:blip>
          <a:stretch>
            <a:fillRect/>
          </a:stretch>
        </p:blipFill>
        <p:spPr>
          <a:xfrm>
            <a:off x="0" y="0"/>
            <a:ext cx="9144000" cy="5143500"/>
          </a:xfrm>
          <a:prstGeom prst="rect">
            <a:avLst/>
          </a:prstGeom>
          <a:noFill/>
          <a:ln>
            <a:noFill/>
          </a:ln>
        </p:spPr>
      </p:pic>
      <p:sp>
        <p:nvSpPr>
          <p:cNvPr id="85" name="Google Shape;85;p13"/>
          <p:cNvSpPr txBox="1"/>
          <p:nvPr>
            <p:ph type="ctrTitle"/>
          </p:nvPr>
        </p:nvSpPr>
        <p:spPr>
          <a:xfrm>
            <a:off x="1004150" y="1751773"/>
            <a:ext cx="6003600" cy="872400"/>
          </a:xfrm>
          <a:prstGeom prst="rect">
            <a:avLst/>
          </a:prstGeom>
          <a:noFill/>
        </p:spPr>
        <p:txBody>
          <a:bodyPr anchorCtr="0" anchor="b" bIns="91425" lIns="91425" spcFirstLastPara="1" rIns="91425" wrap="square" tIns="91425">
            <a:noAutofit/>
          </a:bodyPr>
          <a:lstStyle/>
          <a:p>
            <a:pPr indent="0" lvl="0" marL="0" rtl="0" algn="ctr">
              <a:spcBef>
                <a:spcPts val="0"/>
              </a:spcBef>
              <a:spcAft>
                <a:spcPts val="0"/>
              </a:spcAft>
              <a:buNone/>
            </a:pPr>
            <a:r>
              <a:rPr lang="en">
                <a:solidFill>
                  <a:schemeClr val="lt1"/>
                </a:solidFill>
              </a:rPr>
              <a:t>Spatial Reasoning</a:t>
            </a:r>
            <a:endParaRPr>
              <a:solidFill>
                <a:schemeClr val="lt1"/>
              </a:solidFill>
            </a:endParaRPr>
          </a:p>
        </p:txBody>
      </p:sp>
      <p:sp>
        <p:nvSpPr>
          <p:cNvPr id="86" name="Google Shape;86;p13"/>
          <p:cNvSpPr txBox="1"/>
          <p:nvPr>
            <p:ph idx="1" type="subTitle"/>
          </p:nvPr>
        </p:nvSpPr>
        <p:spPr>
          <a:xfrm>
            <a:off x="2917700" y="2691375"/>
            <a:ext cx="2176500" cy="792600"/>
          </a:xfrm>
          <a:prstGeom prst="rect">
            <a:avLst/>
          </a:prstGeom>
          <a:ln cap="flat" cmpd="sng" w="19050">
            <a:solidFill>
              <a:srgbClr val="0394CE"/>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600"/>
              </a:spcBef>
              <a:spcAft>
                <a:spcPts val="0"/>
              </a:spcAft>
              <a:buNone/>
            </a:pPr>
            <a:r>
              <a:rPr lang="en" sz="3000">
                <a:solidFill>
                  <a:srgbClr val="F9F9F9"/>
                </a:solidFill>
              </a:rPr>
              <a:t>Trades</a:t>
            </a:r>
            <a:endParaRPr sz="3000">
              <a:solidFill>
                <a:srgbClr val="F9F9F9"/>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22"/>
          <p:cNvSpPr txBox="1"/>
          <p:nvPr>
            <p:ph type="title"/>
          </p:nvPr>
        </p:nvSpPr>
        <p:spPr>
          <a:xfrm>
            <a:off x="480900" y="704945"/>
            <a:ext cx="7571700" cy="702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3000">
                <a:latin typeface="Merriweather"/>
                <a:ea typeface="Merriweather"/>
                <a:cs typeface="Merriweather"/>
                <a:sym typeface="Merriweather"/>
              </a:rPr>
              <a:t>Transforming 2D nets to 3D Shapes</a:t>
            </a:r>
            <a:endParaRPr sz="3000">
              <a:latin typeface="Merriweather"/>
              <a:ea typeface="Merriweather"/>
              <a:cs typeface="Merriweather"/>
              <a:sym typeface="Merriweather"/>
            </a:endParaRPr>
          </a:p>
          <a:p>
            <a:pPr indent="0" lvl="0" marL="0" rtl="0" algn="l">
              <a:spcBef>
                <a:spcPts val="0"/>
              </a:spcBef>
              <a:spcAft>
                <a:spcPts val="0"/>
              </a:spcAft>
              <a:buNone/>
            </a:pPr>
            <a:r>
              <a:t/>
            </a:r>
            <a:endParaRPr/>
          </a:p>
        </p:txBody>
      </p:sp>
      <p:pic>
        <p:nvPicPr>
          <p:cNvPr id="146" name="Google Shape;146;p22"/>
          <p:cNvPicPr preferRelativeResize="0"/>
          <p:nvPr/>
        </p:nvPicPr>
        <p:blipFill>
          <a:blip r:embed="rId3">
            <a:alphaModFix/>
          </a:blip>
          <a:stretch>
            <a:fillRect/>
          </a:stretch>
        </p:blipFill>
        <p:spPr>
          <a:xfrm>
            <a:off x="933450" y="1843400"/>
            <a:ext cx="7277100" cy="28575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p23"/>
          <p:cNvSpPr txBox="1"/>
          <p:nvPr/>
        </p:nvSpPr>
        <p:spPr>
          <a:xfrm>
            <a:off x="777600" y="354725"/>
            <a:ext cx="7588800" cy="861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3000">
                <a:solidFill>
                  <a:schemeClr val="accent1"/>
                </a:solidFill>
                <a:latin typeface="Merriweather"/>
                <a:ea typeface="Merriweather"/>
                <a:cs typeface="Merriweather"/>
                <a:sym typeface="Merriweather"/>
              </a:rPr>
              <a:t>Rotations and reflections</a:t>
            </a:r>
            <a:endParaRPr sz="3000">
              <a:solidFill>
                <a:schemeClr val="accent1"/>
              </a:solidFill>
              <a:latin typeface="Merriweather"/>
              <a:ea typeface="Merriweather"/>
              <a:cs typeface="Merriweather"/>
              <a:sym typeface="Merriweather"/>
            </a:endParaRPr>
          </a:p>
          <a:p>
            <a:pPr indent="0" lvl="0" marL="0" rtl="0" algn="ctr">
              <a:spcBef>
                <a:spcPts val="0"/>
              </a:spcBef>
              <a:spcAft>
                <a:spcPts val="0"/>
              </a:spcAft>
              <a:buNone/>
            </a:pPr>
            <a:r>
              <a:t/>
            </a:r>
            <a:endParaRPr>
              <a:latin typeface="Source Sans Pro"/>
              <a:ea typeface="Source Sans Pro"/>
              <a:cs typeface="Source Sans Pro"/>
              <a:sym typeface="Source Sans Pro"/>
            </a:endParaRPr>
          </a:p>
        </p:txBody>
      </p:sp>
      <p:pic>
        <p:nvPicPr>
          <p:cNvPr id="152" name="Google Shape;152;p23"/>
          <p:cNvPicPr preferRelativeResize="0"/>
          <p:nvPr/>
        </p:nvPicPr>
        <p:blipFill>
          <a:blip r:embed="rId3">
            <a:alphaModFix/>
          </a:blip>
          <a:stretch>
            <a:fillRect/>
          </a:stretch>
        </p:blipFill>
        <p:spPr>
          <a:xfrm>
            <a:off x="923988" y="1528525"/>
            <a:ext cx="7191375" cy="28575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24"/>
          <p:cNvSpPr txBox="1"/>
          <p:nvPr>
            <p:ph type="title"/>
          </p:nvPr>
        </p:nvSpPr>
        <p:spPr>
          <a:xfrm>
            <a:off x="786150" y="308120"/>
            <a:ext cx="7571700" cy="702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3000">
                <a:latin typeface="Merriweather"/>
                <a:ea typeface="Merriweather"/>
                <a:cs typeface="Merriweather"/>
                <a:sym typeface="Merriweather"/>
              </a:rPr>
              <a:t>Sequence</a:t>
            </a:r>
            <a:endParaRPr>
              <a:latin typeface="Merriweather"/>
              <a:ea typeface="Merriweather"/>
              <a:cs typeface="Merriweather"/>
              <a:sym typeface="Merriweather"/>
            </a:endParaRPr>
          </a:p>
        </p:txBody>
      </p:sp>
      <p:pic>
        <p:nvPicPr>
          <p:cNvPr id="158" name="Google Shape;158;p24"/>
          <p:cNvPicPr preferRelativeResize="0"/>
          <p:nvPr/>
        </p:nvPicPr>
        <p:blipFill>
          <a:blip r:embed="rId3">
            <a:alphaModFix/>
          </a:blip>
          <a:stretch>
            <a:fillRect/>
          </a:stretch>
        </p:blipFill>
        <p:spPr>
          <a:xfrm>
            <a:off x="1768085" y="1200150"/>
            <a:ext cx="5607825" cy="32766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25"/>
          <p:cNvSpPr txBox="1"/>
          <p:nvPr>
            <p:ph type="ctrTitle"/>
          </p:nvPr>
        </p:nvSpPr>
        <p:spPr>
          <a:xfrm>
            <a:off x="1668310" y="1991850"/>
            <a:ext cx="5807400" cy="1159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Merriweather"/>
                <a:ea typeface="Merriweather"/>
                <a:cs typeface="Merriweather"/>
                <a:sym typeface="Merriweather"/>
              </a:rPr>
              <a:t>9 Steps to </a:t>
            </a:r>
            <a:endParaRPr>
              <a:latin typeface="Merriweather"/>
              <a:ea typeface="Merriweather"/>
              <a:cs typeface="Merriweather"/>
              <a:sym typeface="Merriweather"/>
            </a:endParaRPr>
          </a:p>
          <a:p>
            <a:pPr indent="0" lvl="0" marL="0" rtl="0" algn="l">
              <a:spcBef>
                <a:spcPts val="0"/>
              </a:spcBef>
              <a:spcAft>
                <a:spcPts val="0"/>
              </a:spcAft>
              <a:buNone/>
            </a:pPr>
            <a:r>
              <a:rPr lang="en">
                <a:latin typeface="Merriweather"/>
                <a:ea typeface="Merriweather"/>
                <a:cs typeface="Merriweather"/>
                <a:sym typeface="Merriweather"/>
              </a:rPr>
              <a:t>Pass Spatial Reasoning Tests</a:t>
            </a:r>
            <a:endParaRPr>
              <a:latin typeface="Merriweather"/>
              <a:ea typeface="Merriweather"/>
              <a:cs typeface="Merriweather"/>
              <a:sym typeface="Merriweathe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26"/>
          <p:cNvSpPr txBox="1"/>
          <p:nvPr>
            <p:ph type="title"/>
          </p:nvPr>
        </p:nvSpPr>
        <p:spPr>
          <a:xfrm>
            <a:off x="541950" y="559095"/>
            <a:ext cx="7571700" cy="702600"/>
          </a:xfrm>
          <a:prstGeom prst="rect">
            <a:avLst/>
          </a:prstGeom>
          <a:noFill/>
        </p:spPr>
        <p:txBody>
          <a:bodyPr anchorCtr="0" anchor="b" bIns="91425" lIns="91425" spcFirstLastPara="1" rIns="91425" wrap="square" tIns="91425">
            <a:noAutofit/>
          </a:bodyPr>
          <a:lstStyle/>
          <a:p>
            <a:pPr indent="0" lvl="0" marL="0" rtl="0" algn="ctr">
              <a:spcBef>
                <a:spcPts val="0"/>
              </a:spcBef>
              <a:spcAft>
                <a:spcPts val="0"/>
              </a:spcAft>
              <a:buNone/>
            </a:pPr>
            <a:r>
              <a:rPr lang="en" sz="3000">
                <a:latin typeface="Merriweather"/>
                <a:ea typeface="Merriweather"/>
                <a:cs typeface="Merriweather"/>
                <a:sym typeface="Merriweather"/>
              </a:rPr>
              <a:t>Step #1 - Work on Your Weaknesses</a:t>
            </a:r>
            <a:endParaRPr sz="3000">
              <a:latin typeface="Merriweather"/>
              <a:ea typeface="Merriweather"/>
              <a:cs typeface="Merriweather"/>
              <a:sym typeface="Merriweather"/>
            </a:endParaRPr>
          </a:p>
        </p:txBody>
      </p:sp>
      <p:sp>
        <p:nvSpPr>
          <p:cNvPr id="169" name="Google Shape;169;p26"/>
          <p:cNvSpPr txBox="1"/>
          <p:nvPr>
            <p:ph idx="1" type="body"/>
          </p:nvPr>
        </p:nvSpPr>
        <p:spPr>
          <a:xfrm>
            <a:off x="786150" y="1261700"/>
            <a:ext cx="7571700" cy="3573600"/>
          </a:xfrm>
          <a:prstGeom prst="rect">
            <a:avLst/>
          </a:prstGeom>
        </p:spPr>
        <p:txBody>
          <a:bodyPr anchorCtr="0" anchor="t" bIns="91425" lIns="91425" spcFirstLastPara="1" rIns="91425" wrap="square" tIns="91425">
            <a:noAutofit/>
          </a:bodyPr>
          <a:lstStyle/>
          <a:p>
            <a:pPr indent="-387350" lvl="0" marL="457200" rtl="0" algn="l">
              <a:lnSpc>
                <a:spcPct val="115000"/>
              </a:lnSpc>
              <a:spcBef>
                <a:spcPts val="1400"/>
              </a:spcBef>
              <a:spcAft>
                <a:spcPts val="0"/>
              </a:spcAft>
              <a:buClr>
                <a:srgbClr val="090B1A"/>
              </a:buClr>
              <a:buSzPts val="2500"/>
              <a:buFont typeface="Merriweather"/>
              <a:buChar char="◎"/>
            </a:pPr>
            <a:r>
              <a:rPr lang="en" sz="2500">
                <a:solidFill>
                  <a:srgbClr val="090B1A"/>
                </a:solidFill>
                <a:latin typeface="Merriweather"/>
                <a:ea typeface="Merriweather"/>
                <a:cs typeface="Merriweather"/>
                <a:sym typeface="Merriweather"/>
              </a:rPr>
              <a:t>You are likely to find certain types of questions harder to answer correctly. </a:t>
            </a:r>
            <a:endParaRPr sz="2500">
              <a:solidFill>
                <a:srgbClr val="090B1A"/>
              </a:solidFill>
              <a:latin typeface="Merriweather"/>
              <a:ea typeface="Merriweather"/>
              <a:cs typeface="Merriweather"/>
              <a:sym typeface="Merriweather"/>
            </a:endParaRPr>
          </a:p>
          <a:p>
            <a:pPr indent="-387350" lvl="0" marL="457200" rtl="0" algn="l">
              <a:lnSpc>
                <a:spcPct val="115000"/>
              </a:lnSpc>
              <a:spcBef>
                <a:spcPts val="0"/>
              </a:spcBef>
              <a:spcAft>
                <a:spcPts val="0"/>
              </a:spcAft>
              <a:buClr>
                <a:srgbClr val="090B1A"/>
              </a:buClr>
              <a:buSzPts val="2500"/>
              <a:buFont typeface="Merriweather"/>
              <a:buChar char="◎"/>
            </a:pPr>
            <a:r>
              <a:rPr lang="en" sz="2500">
                <a:solidFill>
                  <a:srgbClr val="090B1A"/>
                </a:solidFill>
                <a:latin typeface="Merriweather"/>
                <a:ea typeface="Merriweather"/>
                <a:cs typeface="Merriweather"/>
                <a:sym typeface="Merriweather"/>
              </a:rPr>
              <a:t>You might find that you struggle to visualise 3D shapes, or that answering enough questions in the time limit is the problem. </a:t>
            </a:r>
            <a:endParaRPr sz="2500">
              <a:solidFill>
                <a:srgbClr val="090B1A"/>
              </a:solidFill>
              <a:latin typeface="Merriweather"/>
              <a:ea typeface="Merriweather"/>
              <a:cs typeface="Merriweather"/>
              <a:sym typeface="Merriweather"/>
            </a:endParaRPr>
          </a:p>
          <a:p>
            <a:pPr indent="-387350" lvl="0" marL="457200" rtl="0" algn="l">
              <a:lnSpc>
                <a:spcPct val="115000"/>
              </a:lnSpc>
              <a:spcBef>
                <a:spcPts val="0"/>
              </a:spcBef>
              <a:spcAft>
                <a:spcPts val="0"/>
              </a:spcAft>
              <a:buClr>
                <a:srgbClr val="090B1A"/>
              </a:buClr>
              <a:buSzPts val="2500"/>
              <a:buFont typeface="Merriweather"/>
              <a:buChar char="◎"/>
            </a:pPr>
            <a:r>
              <a:rPr lang="en" sz="2500">
                <a:solidFill>
                  <a:srgbClr val="090B1A"/>
                </a:solidFill>
                <a:latin typeface="Merriweather"/>
                <a:ea typeface="Merriweather"/>
                <a:cs typeface="Merriweather"/>
                <a:sym typeface="Merriweather"/>
              </a:rPr>
              <a:t>These weaker areas should be the focus of your practice.</a:t>
            </a:r>
            <a:endParaRPr sz="2500">
              <a:solidFill>
                <a:srgbClr val="090B1A"/>
              </a:solidFill>
              <a:latin typeface="Merriweather"/>
              <a:ea typeface="Merriweather"/>
              <a:cs typeface="Merriweather"/>
              <a:sym typeface="Merriweather"/>
            </a:endParaRPr>
          </a:p>
          <a:p>
            <a:pPr indent="0" lvl="0" marL="0" rtl="0" algn="l">
              <a:spcBef>
                <a:spcPts val="1400"/>
              </a:spcBef>
              <a:spcAft>
                <a:spcPts val="0"/>
              </a:spcAft>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27"/>
          <p:cNvSpPr txBox="1"/>
          <p:nvPr>
            <p:ph type="title"/>
          </p:nvPr>
        </p:nvSpPr>
        <p:spPr>
          <a:xfrm>
            <a:off x="374075" y="559095"/>
            <a:ext cx="7571700" cy="702600"/>
          </a:xfrm>
          <a:prstGeom prst="rect">
            <a:avLst/>
          </a:prstGeom>
          <a:noFill/>
        </p:spPr>
        <p:txBody>
          <a:bodyPr anchorCtr="0" anchor="b" bIns="91425" lIns="91425" spcFirstLastPara="1" rIns="91425" wrap="square" tIns="91425">
            <a:noAutofit/>
          </a:bodyPr>
          <a:lstStyle/>
          <a:p>
            <a:pPr indent="0" lvl="0" marL="0" rtl="0" algn="ctr">
              <a:spcBef>
                <a:spcPts val="0"/>
              </a:spcBef>
              <a:spcAft>
                <a:spcPts val="0"/>
              </a:spcAft>
              <a:buNone/>
            </a:pPr>
            <a:r>
              <a:rPr lang="en" sz="3000">
                <a:latin typeface="Merriweather"/>
                <a:ea typeface="Merriweather"/>
                <a:cs typeface="Merriweather"/>
                <a:sym typeface="Merriweather"/>
              </a:rPr>
              <a:t>Step #2 - Give Yourself the Best Chance</a:t>
            </a:r>
            <a:endParaRPr sz="3000">
              <a:latin typeface="Merriweather"/>
              <a:ea typeface="Merriweather"/>
              <a:cs typeface="Merriweather"/>
              <a:sym typeface="Merriweather"/>
            </a:endParaRPr>
          </a:p>
        </p:txBody>
      </p:sp>
      <p:sp>
        <p:nvSpPr>
          <p:cNvPr id="175" name="Google Shape;175;p27"/>
          <p:cNvSpPr txBox="1"/>
          <p:nvPr>
            <p:ph idx="1" type="body"/>
          </p:nvPr>
        </p:nvSpPr>
        <p:spPr>
          <a:xfrm>
            <a:off x="786150" y="1261700"/>
            <a:ext cx="7571700" cy="3573600"/>
          </a:xfrm>
          <a:prstGeom prst="rect">
            <a:avLst/>
          </a:prstGeom>
        </p:spPr>
        <p:txBody>
          <a:bodyPr anchorCtr="0" anchor="t" bIns="91425" lIns="91425" spcFirstLastPara="1" rIns="91425" wrap="square" tIns="91425">
            <a:noAutofit/>
          </a:bodyPr>
          <a:lstStyle/>
          <a:p>
            <a:pPr indent="-387350" lvl="0" marL="457200" rtl="0" algn="l">
              <a:lnSpc>
                <a:spcPct val="115000"/>
              </a:lnSpc>
              <a:spcBef>
                <a:spcPts val="1400"/>
              </a:spcBef>
              <a:spcAft>
                <a:spcPts val="0"/>
              </a:spcAft>
              <a:buClr>
                <a:schemeClr val="dk1"/>
              </a:buClr>
              <a:buSzPts val="2500"/>
              <a:buFont typeface="Merriweather"/>
              <a:buChar char="◎"/>
            </a:pPr>
            <a:r>
              <a:rPr lang="en" sz="2500">
                <a:solidFill>
                  <a:srgbClr val="090B1A"/>
                </a:solidFill>
                <a:latin typeface="Merriweather"/>
                <a:ea typeface="Merriweather"/>
                <a:cs typeface="Merriweather"/>
                <a:sym typeface="Merriweather"/>
              </a:rPr>
              <a:t>H</a:t>
            </a:r>
            <a:r>
              <a:rPr lang="en" sz="2500">
                <a:latin typeface="Merriweather"/>
                <a:ea typeface="Merriweather"/>
                <a:cs typeface="Merriweather"/>
                <a:sym typeface="Merriweather"/>
              </a:rPr>
              <a:t>ave a good night’s sleep and set yourself up with a decent breakfast. </a:t>
            </a:r>
            <a:endParaRPr sz="2500">
              <a:latin typeface="Merriweather"/>
              <a:ea typeface="Merriweather"/>
              <a:cs typeface="Merriweather"/>
              <a:sym typeface="Merriweather"/>
            </a:endParaRPr>
          </a:p>
          <a:p>
            <a:pPr indent="-387350" lvl="0" marL="457200" rtl="0" algn="l">
              <a:lnSpc>
                <a:spcPct val="115000"/>
              </a:lnSpc>
              <a:spcBef>
                <a:spcPts val="0"/>
              </a:spcBef>
              <a:spcAft>
                <a:spcPts val="0"/>
              </a:spcAft>
              <a:buClr>
                <a:schemeClr val="dk1"/>
              </a:buClr>
              <a:buSzPts val="2500"/>
              <a:buFont typeface="Merriweather"/>
              <a:buChar char="◎"/>
            </a:pPr>
            <a:r>
              <a:rPr lang="en" sz="2500">
                <a:latin typeface="Merriweather"/>
                <a:ea typeface="Merriweather"/>
                <a:cs typeface="Merriweather"/>
                <a:sym typeface="Merriweather"/>
              </a:rPr>
              <a:t>Stay hydrated </a:t>
            </a:r>
            <a:endParaRPr sz="2500">
              <a:latin typeface="Merriweather"/>
              <a:ea typeface="Merriweather"/>
              <a:cs typeface="Merriweather"/>
              <a:sym typeface="Merriweather"/>
            </a:endParaRPr>
          </a:p>
          <a:p>
            <a:pPr indent="-387350" lvl="0" marL="457200" rtl="0" algn="l">
              <a:lnSpc>
                <a:spcPct val="115000"/>
              </a:lnSpc>
              <a:spcBef>
                <a:spcPts val="0"/>
              </a:spcBef>
              <a:spcAft>
                <a:spcPts val="0"/>
              </a:spcAft>
              <a:buClr>
                <a:schemeClr val="dk1"/>
              </a:buClr>
              <a:buSzPts val="2500"/>
              <a:buFont typeface="Merriweather"/>
              <a:buChar char="◎"/>
            </a:pPr>
            <a:r>
              <a:rPr lang="en" sz="2500">
                <a:solidFill>
                  <a:srgbClr val="090B1A"/>
                </a:solidFill>
                <a:latin typeface="Merriweather"/>
                <a:ea typeface="Merriweather"/>
                <a:cs typeface="Merriweather"/>
                <a:sym typeface="Merriweather"/>
              </a:rPr>
              <a:t>Make sure you are comfortable</a:t>
            </a:r>
            <a:endParaRPr sz="2500">
              <a:solidFill>
                <a:srgbClr val="090B1A"/>
              </a:solidFill>
              <a:latin typeface="Merriweather"/>
              <a:ea typeface="Merriweather"/>
              <a:cs typeface="Merriweather"/>
              <a:sym typeface="Merriweather"/>
            </a:endParaRPr>
          </a:p>
          <a:p>
            <a:pPr indent="-387350" lvl="0" marL="457200" rtl="0" algn="l">
              <a:lnSpc>
                <a:spcPct val="115000"/>
              </a:lnSpc>
              <a:spcBef>
                <a:spcPts val="0"/>
              </a:spcBef>
              <a:spcAft>
                <a:spcPts val="0"/>
              </a:spcAft>
              <a:buClr>
                <a:srgbClr val="090B1A"/>
              </a:buClr>
              <a:buSzPts val="2500"/>
              <a:buFont typeface="Merriweather"/>
              <a:buChar char="◎"/>
            </a:pPr>
            <a:r>
              <a:rPr lang="en" sz="2500">
                <a:solidFill>
                  <a:srgbClr val="090B1A"/>
                </a:solidFill>
                <a:latin typeface="Merriweather"/>
                <a:ea typeface="Merriweather"/>
                <a:cs typeface="Merriweather"/>
                <a:sym typeface="Merriweather"/>
              </a:rPr>
              <a:t>Get yourself into the right frame of mind by practicing </a:t>
            </a:r>
            <a:endParaRPr sz="2500">
              <a:solidFill>
                <a:srgbClr val="090B1A"/>
              </a:solidFill>
              <a:latin typeface="Merriweather"/>
              <a:ea typeface="Merriweather"/>
              <a:cs typeface="Merriweather"/>
              <a:sym typeface="Merriweathe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28"/>
          <p:cNvSpPr txBox="1"/>
          <p:nvPr>
            <p:ph type="title"/>
          </p:nvPr>
        </p:nvSpPr>
        <p:spPr>
          <a:xfrm>
            <a:off x="786150" y="308120"/>
            <a:ext cx="7571700" cy="702600"/>
          </a:xfrm>
          <a:prstGeom prst="rect">
            <a:avLst/>
          </a:prstGeom>
          <a:noFill/>
        </p:spPr>
        <p:txBody>
          <a:bodyPr anchorCtr="0" anchor="b" bIns="91425" lIns="91425" spcFirstLastPara="1" rIns="91425" wrap="square" tIns="91425">
            <a:noAutofit/>
          </a:bodyPr>
          <a:lstStyle/>
          <a:p>
            <a:pPr indent="0" lvl="0" marL="0" rtl="0" algn="ctr">
              <a:spcBef>
                <a:spcPts val="0"/>
              </a:spcBef>
              <a:spcAft>
                <a:spcPts val="0"/>
              </a:spcAft>
              <a:buNone/>
            </a:pPr>
            <a:r>
              <a:rPr lang="en" sz="3000">
                <a:latin typeface="Merriweather"/>
                <a:ea typeface="Merriweather"/>
                <a:cs typeface="Merriweather"/>
                <a:sym typeface="Merriweather"/>
              </a:rPr>
              <a:t>Step #3 - Practice</a:t>
            </a:r>
            <a:endParaRPr sz="3000">
              <a:latin typeface="Merriweather"/>
              <a:ea typeface="Merriweather"/>
              <a:cs typeface="Merriweather"/>
              <a:sym typeface="Merriweather"/>
            </a:endParaRPr>
          </a:p>
        </p:txBody>
      </p:sp>
      <p:sp>
        <p:nvSpPr>
          <p:cNvPr id="181" name="Google Shape;181;p28"/>
          <p:cNvSpPr txBox="1"/>
          <p:nvPr>
            <p:ph idx="1" type="body"/>
          </p:nvPr>
        </p:nvSpPr>
        <p:spPr>
          <a:xfrm>
            <a:off x="786150" y="1261700"/>
            <a:ext cx="7571700" cy="3573600"/>
          </a:xfrm>
          <a:prstGeom prst="rect">
            <a:avLst/>
          </a:prstGeom>
        </p:spPr>
        <p:txBody>
          <a:bodyPr anchorCtr="0" anchor="t" bIns="91425" lIns="91425" spcFirstLastPara="1" rIns="91425" wrap="square" tIns="91425">
            <a:noAutofit/>
          </a:bodyPr>
          <a:lstStyle/>
          <a:p>
            <a:pPr indent="-387350" lvl="0" marL="457200" rtl="0" algn="l">
              <a:lnSpc>
                <a:spcPct val="115000"/>
              </a:lnSpc>
              <a:spcBef>
                <a:spcPts val="1400"/>
              </a:spcBef>
              <a:spcAft>
                <a:spcPts val="0"/>
              </a:spcAft>
              <a:buClr>
                <a:schemeClr val="dk1"/>
              </a:buClr>
              <a:buSzPts val="2500"/>
              <a:buFont typeface="Arial"/>
              <a:buChar char="◎"/>
            </a:pPr>
            <a:r>
              <a:rPr lang="en" sz="2500">
                <a:latin typeface="Arial"/>
                <a:ea typeface="Arial"/>
                <a:cs typeface="Arial"/>
                <a:sym typeface="Arial"/>
              </a:rPr>
              <a:t>Although there is no previous knowledge required when taking spatial tests, </a:t>
            </a:r>
            <a:r>
              <a:rPr lang="en" sz="2500">
                <a:uFill>
                  <a:noFill/>
                </a:uFill>
                <a:latin typeface="Arial"/>
                <a:ea typeface="Arial"/>
                <a:cs typeface="Arial"/>
                <a:sym typeface="Arial"/>
                <a:hlinkClick r:id="rId3"/>
              </a:rPr>
              <a:t>practicing them</a:t>
            </a:r>
            <a:r>
              <a:rPr lang="en" sz="2500">
                <a:latin typeface="Arial"/>
                <a:ea typeface="Arial"/>
                <a:cs typeface="Arial"/>
                <a:sym typeface="Arial"/>
              </a:rPr>
              <a:t> does make you better. </a:t>
            </a:r>
            <a:endParaRPr sz="2500">
              <a:latin typeface="Arial"/>
              <a:ea typeface="Arial"/>
              <a:cs typeface="Arial"/>
              <a:sym typeface="Arial"/>
            </a:endParaRPr>
          </a:p>
          <a:p>
            <a:pPr indent="-387350" lvl="0" marL="457200" rtl="0" algn="l">
              <a:lnSpc>
                <a:spcPct val="115000"/>
              </a:lnSpc>
              <a:spcBef>
                <a:spcPts val="0"/>
              </a:spcBef>
              <a:spcAft>
                <a:spcPts val="0"/>
              </a:spcAft>
              <a:buClr>
                <a:schemeClr val="dk1"/>
              </a:buClr>
              <a:buSzPts val="2500"/>
              <a:buFont typeface="Arial"/>
              <a:buChar char="◎"/>
            </a:pPr>
            <a:r>
              <a:rPr lang="en" sz="2500">
                <a:latin typeface="Arial"/>
                <a:ea typeface="Arial"/>
                <a:cs typeface="Arial"/>
                <a:sym typeface="Arial"/>
              </a:rPr>
              <a:t>You can find practice tests based on their structure and time limits.</a:t>
            </a:r>
            <a:endParaRPr sz="2500">
              <a:latin typeface="Arial"/>
              <a:ea typeface="Arial"/>
              <a:cs typeface="Arial"/>
              <a:sym typeface="Arial"/>
            </a:endParaRPr>
          </a:p>
          <a:p>
            <a:pPr indent="0" lvl="0" marL="0" rtl="0" algn="l">
              <a:spcBef>
                <a:spcPts val="1400"/>
              </a:spcBef>
              <a:spcAft>
                <a:spcPts val="0"/>
              </a:spcAft>
              <a:buNone/>
            </a:pPr>
            <a:r>
              <a:t/>
            </a:r>
            <a:endParaRPr sz="1350">
              <a:solidFill>
                <a:srgbClr val="090B1A"/>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29"/>
          <p:cNvSpPr txBox="1"/>
          <p:nvPr>
            <p:ph type="title"/>
          </p:nvPr>
        </p:nvSpPr>
        <p:spPr>
          <a:xfrm>
            <a:off x="786150" y="308120"/>
            <a:ext cx="7571700" cy="702600"/>
          </a:xfrm>
          <a:prstGeom prst="rect">
            <a:avLst/>
          </a:prstGeom>
          <a:noFill/>
        </p:spPr>
        <p:txBody>
          <a:bodyPr anchorCtr="0" anchor="b" bIns="91425" lIns="91425" spcFirstLastPara="1" rIns="91425" wrap="square" tIns="91425">
            <a:noAutofit/>
          </a:bodyPr>
          <a:lstStyle/>
          <a:p>
            <a:pPr indent="0" lvl="0" marL="0" rtl="0" algn="ctr">
              <a:spcBef>
                <a:spcPts val="0"/>
              </a:spcBef>
              <a:spcAft>
                <a:spcPts val="0"/>
              </a:spcAft>
              <a:buNone/>
            </a:pPr>
            <a:r>
              <a:rPr lang="en" sz="3000">
                <a:latin typeface="Merriweather"/>
                <a:ea typeface="Merriweather"/>
                <a:cs typeface="Merriweather"/>
                <a:sym typeface="Merriweather"/>
              </a:rPr>
              <a:t>Step #4 - Read the Instructions</a:t>
            </a:r>
            <a:endParaRPr sz="3000">
              <a:latin typeface="Merriweather"/>
              <a:ea typeface="Merriweather"/>
              <a:cs typeface="Merriweather"/>
              <a:sym typeface="Merriweather"/>
            </a:endParaRPr>
          </a:p>
        </p:txBody>
      </p:sp>
      <p:sp>
        <p:nvSpPr>
          <p:cNvPr id="187" name="Google Shape;187;p29"/>
          <p:cNvSpPr txBox="1"/>
          <p:nvPr>
            <p:ph idx="1" type="body"/>
          </p:nvPr>
        </p:nvSpPr>
        <p:spPr>
          <a:xfrm>
            <a:off x="786150" y="1261700"/>
            <a:ext cx="7571700" cy="3573600"/>
          </a:xfrm>
          <a:prstGeom prst="rect">
            <a:avLst/>
          </a:prstGeom>
        </p:spPr>
        <p:txBody>
          <a:bodyPr anchorCtr="0" anchor="t" bIns="91425" lIns="91425" spcFirstLastPara="1" rIns="91425" wrap="square" tIns="91425">
            <a:noAutofit/>
          </a:bodyPr>
          <a:lstStyle/>
          <a:p>
            <a:pPr indent="-387350" lvl="0" marL="457200" rtl="0" algn="l">
              <a:lnSpc>
                <a:spcPct val="115000"/>
              </a:lnSpc>
              <a:spcBef>
                <a:spcPts val="1400"/>
              </a:spcBef>
              <a:spcAft>
                <a:spcPts val="0"/>
              </a:spcAft>
              <a:buClr>
                <a:srgbClr val="090B1A"/>
              </a:buClr>
              <a:buSzPts val="2500"/>
              <a:buFont typeface="Merriweather"/>
              <a:buChar char="◎"/>
            </a:pPr>
            <a:r>
              <a:rPr lang="en" sz="2500">
                <a:solidFill>
                  <a:srgbClr val="090B1A"/>
                </a:solidFill>
                <a:latin typeface="Merriweather"/>
                <a:ea typeface="Merriweather"/>
                <a:cs typeface="Merriweather"/>
                <a:sym typeface="Merriweather"/>
              </a:rPr>
              <a:t>I</a:t>
            </a:r>
            <a:r>
              <a:rPr lang="en" sz="2500">
                <a:solidFill>
                  <a:srgbClr val="090B1A"/>
                </a:solidFill>
                <a:latin typeface="Merriweather"/>
                <a:ea typeface="Merriweather"/>
                <a:cs typeface="Merriweather"/>
                <a:sym typeface="Merriweather"/>
              </a:rPr>
              <a:t>t is always a good idea to carefully read the instructions in the real test. </a:t>
            </a:r>
            <a:endParaRPr sz="2500">
              <a:solidFill>
                <a:srgbClr val="090B1A"/>
              </a:solidFill>
              <a:latin typeface="Merriweather"/>
              <a:ea typeface="Merriweather"/>
              <a:cs typeface="Merriweather"/>
              <a:sym typeface="Merriweather"/>
            </a:endParaRPr>
          </a:p>
          <a:p>
            <a:pPr indent="-387350" lvl="0" marL="457200" rtl="0" algn="l">
              <a:lnSpc>
                <a:spcPct val="115000"/>
              </a:lnSpc>
              <a:spcBef>
                <a:spcPts val="0"/>
              </a:spcBef>
              <a:spcAft>
                <a:spcPts val="0"/>
              </a:spcAft>
              <a:buClr>
                <a:srgbClr val="090B1A"/>
              </a:buClr>
              <a:buSzPts val="2500"/>
              <a:buFont typeface="Merriweather"/>
              <a:buChar char="◎"/>
            </a:pPr>
            <a:r>
              <a:rPr lang="en" sz="2500">
                <a:solidFill>
                  <a:srgbClr val="090B1A"/>
                </a:solidFill>
                <a:latin typeface="Merriweather"/>
                <a:ea typeface="Merriweather"/>
                <a:cs typeface="Merriweather"/>
                <a:sym typeface="Merriweather"/>
              </a:rPr>
              <a:t>They might suggest a different way to record your answers, or provide other important information.</a:t>
            </a:r>
            <a:endParaRPr sz="2500">
              <a:solidFill>
                <a:srgbClr val="090B1A"/>
              </a:solidFill>
              <a:latin typeface="Merriweather"/>
              <a:ea typeface="Merriweather"/>
              <a:cs typeface="Merriweather"/>
              <a:sym typeface="Merriweather"/>
            </a:endParaRPr>
          </a:p>
          <a:p>
            <a:pPr indent="-387350" lvl="0" marL="457200" rtl="0" algn="l">
              <a:lnSpc>
                <a:spcPct val="115000"/>
              </a:lnSpc>
              <a:spcBef>
                <a:spcPts val="0"/>
              </a:spcBef>
              <a:spcAft>
                <a:spcPts val="0"/>
              </a:spcAft>
              <a:buClr>
                <a:srgbClr val="090B1A"/>
              </a:buClr>
              <a:buSzPts val="2500"/>
              <a:buFont typeface="Merriweather"/>
              <a:buChar char="◎"/>
            </a:pPr>
            <a:r>
              <a:rPr lang="en" sz="2500">
                <a:solidFill>
                  <a:srgbClr val="090B1A"/>
                </a:solidFill>
                <a:latin typeface="Merriweather"/>
                <a:ea typeface="Merriweather"/>
                <a:cs typeface="Merriweather"/>
                <a:sym typeface="Merriweather"/>
              </a:rPr>
              <a:t>Take enough time to fully read and understand the question.</a:t>
            </a:r>
            <a:endParaRPr sz="2500">
              <a:solidFill>
                <a:srgbClr val="090B1A"/>
              </a:solidFill>
              <a:latin typeface="Merriweather"/>
              <a:ea typeface="Merriweather"/>
              <a:cs typeface="Merriweather"/>
              <a:sym typeface="Merriweather"/>
            </a:endParaRPr>
          </a:p>
          <a:p>
            <a:pPr indent="0" lvl="0" marL="457200" rtl="0" algn="l">
              <a:lnSpc>
                <a:spcPct val="115000"/>
              </a:lnSpc>
              <a:spcBef>
                <a:spcPts val="1400"/>
              </a:spcBef>
              <a:spcAft>
                <a:spcPts val="0"/>
              </a:spcAft>
              <a:buNone/>
            </a:pPr>
            <a:r>
              <a:t/>
            </a:r>
            <a:endParaRPr sz="2050">
              <a:solidFill>
                <a:srgbClr val="090B1A"/>
              </a:solidFill>
              <a:latin typeface="Arial"/>
              <a:ea typeface="Arial"/>
              <a:cs typeface="Arial"/>
              <a:sym typeface="Arial"/>
            </a:endParaRPr>
          </a:p>
          <a:p>
            <a:pPr indent="0" lvl="0" marL="0" rtl="0" algn="l">
              <a:lnSpc>
                <a:spcPct val="115000"/>
              </a:lnSpc>
              <a:spcBef>
                <a:spcPts val="1400"/>
              </a:spcBef>
              <a:spcAft>
                <a:spcPts val="0"/>
              </a:spcAft>
              <a:buNone/>
            </a:pPr>
            <a:r>
              <a:t/>
            </a:r>
            <a:endParaRPr sz="1100">
              <a:solidFill>
                <a:srgbClr val="000000"/>
              </a:solidFill>
              <a:latin typeface="Arial"/>
              <a:ea typeface="Arial"/>
              <a:cs typeface="Arial"/>
              <a:sym typeface="Arial"/>
            </a:endParaRPr>
          </a:p>
          <a:p>
            <a:pPr indent="0" lvl="0" marL="0" rtl="0" algn="l">
              <a:lnSpc>
                <a:spcPct val="115000"/>
              </a:lnSpc>
              <a:spcBef>
                <a:spcPts val="1400"/>
              </a:spcBef>
              <a:spcAft>
                <a:spcPts val="0"/>
              </a:spcAft>
              <a:buNone/>
            </a:pPr>
            <a:r>
              <a:t/>
            </a:r>
            <a:endParaRPr sz="1350">
              <a:solidFill>
                <a:srgbClr val="090B1A"/>
              </a:solidFill>
              <a:latin typeface="Arial"/>
              <a:ea typeface="Arial"/>
              <a:cs typeface="Arial"/>
              <a:sym typeface="Arial"/>
            </a:endParaRPr>
          </a:p>
          <a:p>
            <a:pPr indent="0" lvl="0" marL="0" rtl="0" algn="l">
              <a:spcBef>
                <a:spcPts val="1400"/>
              </a:spcBef>
              <a:spcAft>
                <a:spcPts val="0"/>
              </a:spcAft>
              <a:buNone/>
            </a:pPr>
            <a:r>
              <a:t/>
            </a:r>
            <a:endParaRPr sz="1350">
              <a:solidFill>
                <a:srgbClr val="090B1A"/>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30"/>
          <p:cNvSpPr txBox="1"/>
          <p:nvPr>
            <p:ph type="title"/>
          </p:nvPr>
        </p:nvSpPr>
        <p:spPr>
          <a:xfrm>
            <a:off x="786150" y="308120"/>
            <a:ext cx="7571700" cy="702600"/>
          </a:xfrm>
          <a:prstGeom prst="rect">
            <a:avLst/>
          </a:prstGeom>
          <a:noFill/>
        </p:spPr>
        <p:txBody>
          <a:bodyPr anchorCtr="0" anchor="b" bIns="91425" lIns="91425" spcFirstLastPara="1" rIns="91425" wrap="square" tIns="91425">
            <a:noAutofit/>
          </a:bodyPr>
          <a:lstStyle/>
          <a:p>
            <a:pPr indent="0" lvl="0" marL="0" rtl="0" algn="ctr">
              <a:spcBef>
                <a:spcPts val="0"/>
              </a:spcBef>
              <a:spcAft>
                <a:spcPts val="0"/>
              </a:spcAft>
              <a:buNone/>
            </a:pPr>
            <a:r>
              <a:rPr lang="en" sz="3000">
                <a:latin typeface="Merriweather"/>
                <a:ea typeface="Merriweather"/>
                <a:cs typeface="Merriweather"/>
                <a:sym typeface="Merriweather"/>
              </a:rPr>
              <a:t>Step #5 - Structure your Time</a:t>
            </a:r>
            <a:endParaRPr sz="3000">
              <a:latin typeface="Merriweather"/>
              <a:ea typeface="Merriweather"/>
              <a:cs typeface="Merriweather"/>
              <a:sym typeface="Merriweather"/>
            </a:endParaRPr>
          </a:p>
        </p:txBody>
      </p:sp>
      <p:sp>
        <p:nvSpPr>
          <p:cNvPr id="193" name="Google Shape;193;p30"/>
          <p:cNvSpPr txBox="1"/>
          <p:nvPr>
            <p:ph idx="1" type="body"/>
          </p:nvPr>
        </p:nvSpPr>
        <p:spPr>
          <a:xfrm>
            <a:off x="786150" y="1261700"/>
            <a:ext cx="7571700" cy="3573600"/>
          </a:xfrm>
          <a:prstGeom prst="rect">
            <a:avLst/>
          </a:prstGeom>
        </p:spPr>
        <p:txBody>
          <a:bodyPr anchorCtr="0" anchor="t" bIns="91425" lIns="91425" spcFirstLastPara="1" rIns="91425" wrap="square" tIns="91425">
            <a:noAutofit/>
          </a:bodyPr>
          <a:lstStyle/>
          <a:p>
            <a:pPr indent="-387350" lvl="0" marL="457200" rtl="0" algn="l">
              <a:lnSpc>
                <a:spcPct val="115000"/>
              </a:lnSpc>
              <a:spcBef>
                <a:spcPts val="1400"/>
              </a:spcBef>
              <a:spcAft>
                <a:spcPts val="0"/>
              </a:spcAft>
              <a:buClr>
                <a:srgbClr val="090B1A"/>
              </a:buClr>
              <a:buSzPts val="2500"/>
              <a:buFont typeface="Arial"/>
              <a:buChar char="◎"/>
            </a:pPr>
            <a:r>
              <a:rPr lang="en" sz="2500">
                <a:solidFill>
                  <a:srgbClr val="090B1A"/>
                </a:solidFill>
                <a:latin typeface="Arial"/>
                <a:ea typeface="Arial"/>
                <a:cs typeface="Arial"/>
                <a:sym typeface="Arial"/>
              </a:rPr>
              <a:t>Try not to rush. </a:t>
            </a:r>
            <a:endParaRPr sz="2500">
              <a:solidFill>
                <a:srgbClr val="090B1A"/>
              </a:solidFill>
              <a:latin typeface="Arial"/>
              <a:ea typeface="Arial"/>
              <a:cs typeface="Arial"/>
              <a:sym typeface="Arial"/>
            </a:endParaRPr>
          </a:p>
          <a:p>
            <a:pPr indent="-387350" lvl="0" marL="457200" rtl="0" algn="l">
              <a:lnSpc>
                <a:spcPct val="115000"/>
              </a:lnSpc>
              <a:spcBef>
                <a:spcPts val="0"/>
              </a:spcBef>
              <a:spcAft>
                <a:spcPts val="0"/>
              </a:spcAft>
              <a:buClr>
                <a:srgbClr val="090B1A"/>
              </a:buClr>
              <a:buSzPts val="2500"/>
              <a:buFont typeface="Arial"/>
              <a:buChar char="◎"/>
            </a:pPr>
            <a:r>
              <a:rPr lang="en" sz="2500">
                <a:solidFill>
                  <a:srgbClr val="090B1A"/>
                </a:solidFill>
                <a:latin typeface="Arial"/>
                <a:ea typeface="Arial"/>
                <a:cs typeface="Arial"/>
                <a:sym typeface="Arial"/>
              </a:rPr>
              <a:t>Divide the whole time alloted by the number of questions, and you will get an idea of how long you have for each question.</a:t>
            </a:r>
            <a:endParaRPr sz="2500">
              <a:solidFill>
                <a:srgbClr val="090B1A"/>
              </a:solidFill>
              <a:latin typeface="Arial"/>
              <a:ea typeface="Arial"/>
              <a:cs typeface="Arial"/>
              <a:sym typeface="Arial"/>
            </a:endParaRPr>
          </a:p>
          <a:p>
            <a:pPr indent="-387350" lvl="0" marL="457200" rtl="0" algn="l">
              <a:lnSpc>
                <a:spcPct val="115000"/>
              </a:lnSpc>
              <a:spcBef>
                <a:spcPts val="0"/>
              </a:spcBef>
              <a:spcAft>
                <a:spcPts val="0"/>
              </a:spcAft>
              <a:buClr>
                <a:srgbClr val="090B1A"/>
              </a:buClr>
              <a:buSzPts val="2500"/>
              <a:buFont typeface="Arial"/>
              <a:buChar char="◎"/>
            </a:pPr>
            <a:r>
              <a:rPr lang="en" sz="2500">
                <a:solidFill>
                  <a:srgbClr val="090B1A"/>
                </a:solidFill>
                <a:latin typeface="Arial"/>
                <a:ea typeface="Arial"/>
                <a:cs typeface="Arial"/>
                <a:sym typeface="Arial"/>
              </a:rPr>
              <a:t>The practice you do will help you recognize patterns, look for rules, and get to the answer </a:t>
            </a:r>
            <a:endParaRPr sz="2500">
              <a:solidFill>
                <a:srgbClr val="15151D"/>
              </a:solidFill>
              <a:latin typeface="Arial"/>
              <a:ea typeface="Arial"/>
              <a:cs typeface="Arial"/>
              <a:sym typeface="Arial"/>
            </a:endParaRPr>
          </a:p>
          <a:p>
            <a:pPr indent="0" lvl="0" marL="0" rtl="0" algn="l">
              <a:lnSpc>
                <a:spcPct val="115000"/>
              </a:lnSpc>
              <a:spcBef>
                <a:spcPts val="1400"/>
              </a:spcBef>
              <a:spcAft>
                <a:spcPts val="0"/>
              </a:spcAft>
              <a:buNone/>
            </a:pPr>
            <a:r>
              <a:t/>
            </a:r>
            <a:endParaRPr sz="1100">
              <a:solidFill>
                <a:srgbClr val="000000"/>
              </a:solidFill>
              <a:latin typeface="Arial"/>
              <a:ea typeface="Arial"/>
              <a:cs typeface="Arial"/>
              <a:sym typeface="Arial"/>
            </a:endParaRPr>
          </a:p>
          <a:p>
            <a:pPr indent="0" lvl="0" marL="0" rtl="0" algn="l">
              <a:lnSpc>
                <a:spcPct val="115000"/>
              </a:lnSpc>
              <a:spcBef>
                <a:spcPts val="1400"/>
              </a:spcBef>
              <a:spcAft>
                <a:spcPts val="0"/>
              </a:spcAft>
              <a:buNone/>
            </a:pPr>
            <a:r>
              <a:t/>
            </a:r>
            <a:endParaRPr sz="1350">
              <a:solidFill>
                <a:srgbClr val="090B1A"/>
              </a:solidFill>
              <a:latin typeface="Arial"/>
              <a:ea typeface="Arial"/>
              <a:cs typeface="Arial"/>
              <a:sym typeface="Arial"/>
            </a:endParaRPr>
          </a:p>
          <a:p>
            <a:pPr indent="0" lvl="0" marL="0" rtl="0" algn="l">
              <a:spcBef>
                <a:spcPts val="1400"/>
              </a:spcBef>
              <a:spcAft>
                <a:spcPts val="0"/>
              </a:spcAft>
              <a:buNone/>
            </a:pPr>
            <a:r>
              <a:t/>
            </a:r>
            <a:endParaRPr sz="1350">
              <a:solidFill>
                <a:srgbClr val="090B1A"/>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sp>
        <p:nvSpPr>
          <p:cNvPr id="198" name="Google Shape;198;p31"/>
          <p:cNvSpPr txBox="1"/>
          <p:nvPr>
            <p:ph type="title"/>
          </p:nvPr>
        </p:nvSpPr>
        <p:spPr>
          <a:xfrm>
            <a:off x="913250" y="308125"/>
            <a:ext cx="6951600" cy="953700"/>
          </a:xfrm>
          <a:prstGeom prst="rect">
            <a:avLst/>
          </a:prstGeom>
          <a:noFill/>
        </p:spPr>
        <p:txBody>
          <a:bodyPr anchorCtr="0" anchor="b" bIns="91425" lIns="91425" spcFirstLastPara="1" rIns="91425" wrap="square" tIns="91425">
            <a:noAutofit/>
          </a:bodyPr>
          <a:lstStyle/>
          <a:p>
            <a:pPr indent="0" lvl="0" marL="0" rtl="0" algn="ctr">
              <a:spcBef>
                <a:spcPts val="0"/>
              </a:spcBef>
              <a:spcAft>
                <a:spcPts val="0"/>
              </a:spcAft>
              <a:buNone/>
            </a:pPr>
            <a:r>
              <a:rPr lang="en" sz="3000"/>
              <a:t>S</a:t>
            </a:r>
            <a:r>
              <a:rPr lang="en" sz="3000">
                <a:latin typeface="Merriweather"/>
                <a:ea typeface="Merriweather"/>
                <a:cs typeface="Merriweather"/>
                <a:sym typeface="Merriweather"/>
              </a:rPr>
              <a:t>tep #6 - Understand what the Question is Asking For</a:t>
            </a:r>
            <a:endParaRPr sz="3000">
              <a:latin typeface="Merriweather"/>
              <a:ea typeface="Merriweather"/>
              <a:cs typeface="Merriweather"/>
              <a:sym typeface="Merriweather"/>
            </a:endParaRPr>
          </a:p>
        </p:txBody>
      </p:sp>
      <p:sp>
        <p:nvSpPr>
          <p:cNvPr id="199" name="Google Shape;199;p31"/>
          <p:cNvSpPr txBox="1"/>
          <p:nvPr>
            <p:ph idx="1" type="body"/>
          </p:nvPr>
        </p:nvSpPr>
        <p:spPr>
          <a:xfrm>
            <a:off x="786150" y="1261825"/>
            <a:ext cx="7571700" cy="3573600"/>
          </a:xfrm>
          <a:prstGeom prst="rect">
            <a:avLst/>
          </a:prstGeom>
        </p:spPr>
        <p:txBody>
          <a:bodyPr anchorCtr="0" anchor="t" bIns="91425" lIns="91425" spcFirstLastPara="1" rIns="91425" wrap="square" tIns="91425">
            <a:noAutofit/>
          </a:bodyPr>
          <a:lstStyle/>
          <a:p>
            <a:pPr indent="-387350" lvl="0" marL="457200" rtl="0" algn="l">
              <a:lnSpc>
                <a:spcPct val="115000"/>
              </a:lnSpc>
              <a:spcBef>
                <a:spcPts val="1400"/>
              </a:spcBef>
              <a:spcAft>
                <a:spcPts val="0"/>
              </a:spcAft>
              <a:buClr>
                <a:srgbClr val="090B1A"/>
              </a:buClr>
              <a:buSzPts val="2500"/>
              <a:buFont typeface="Merriweather"/>
              <a:buChar char="◎"/>
            </a:pPr>
            <a:r>
              <a:rPr lang="en" sz="2500">
                <a:solidFill>
                  <a:srgbClr val="090B1A"/>
                </a:solidFill>
                <a:latin typeface="Merriweather"/>
                <a:ea typeface="Merriweather"/>
                <a:cs typeface="Merriweather"/>
                <a:sym typeface="Merriweather"/>
              </a:rPr>
              <a:t>Before you look at the answers, consider what the question is asking. </a:t>
            </a:r>
            <a:endParaRPr sz="2500">
              <a:solidFill>
                <a:srgbClr val="090B1A"/>
              </a:solidFill>
              <a:latin typeface="Merriweather"/>
              <a:ea typeface="Merriweather"/>
              <a:cs typeface="Merriweather"/>
              <a:sym typeface="Merriweather"/>
            </a:endParaRPr>
          </a:p>
          <a:p>
            <a:pPr indent="-387350" lvl="0" marL="457200" rtl="0" algn="l">
              <a:lnSpc>
                <a:spcPct val="115000"/>
              </a:lnSpc>
              <a:spcBef>
                <a:spcPts val="0"/>
              </a:spcBef>
              <a:spcAft>
                <a:spcPts val="0"/>
              </a:spcAft>
              <a:buClr>
                <a:srgbClr val="090B1A"/>
              </a:buClr>
              <a:buSzPts val="2500"/>
              <a:buFont typeface="Merriweather"/>
              <a:buChar char="◎"/>
            </a:pPr>
            <a:r>
              <a:rPr lang="en" sz="2500">
                <a:solidFill>
                  <a:srgbClr val="090B1A"/>
                </a:solidFill>
                <a:latin typeface="Merriweather"/>
                <a:ea typeface="Merriweather"/>
                <a:cs typeface="Merriweather"/>
                <a:sym typeface="Merriweather"/>
              </a:rPr>
              <a:t>Take some time to examine the given shapes or images, and imagining what the answers might be.</a:t>
            </a:r>
            <a:endParaRPr sz="2500">
              <a:solidFill>
                <a:srgbClr val="090B1A"/>
              </a:solidFill>
              <a:latin typeface="Merriweather"/>
              <a:ea typeface="Merriweather"/>
              <a:cs typeface="Merriweather"/>
              <a:sym typeface="Merriweather"/>
            </a:endParaRPr>
          </a:p>
          <a:p>
            <a:pPr indent="-387350" lvl="0" marL="457200" rtl="0" algn="l">
              <a:lnSpc>
                <a:spcPct val="115000"/>
              </a:lnSpc>
              <a:spcBef>
                <a:spcPts val="0"/>
              </a:spcBef>
              <a:spcAft>
                <a:spcPts val="0"/>
              </a:spcAft>
              <a:buClr>
                <a:srgbClr val="090B1A"/>
              </a:buClr>
              <a:buSzPts val="2500"/>
              <a:buFont typeface="Merriweather"/>
              <a:buChar char="◎"/>
            </a:pPr>
            <a:r>
              <a:rPr lang="en" sz="2500">
                <a:solidFill>
                  <a:srgbClr val="090B1A"/>
                </a:solidFill>
                <a:latin typeface="Merriweather"/>
                <a:ea typeface="Merriweather"/>
                <a:cs typeface="Merriweather"/>
                <a:sym typeface="Merriweather"/>
              </a:rPr>
              <a:t>For example, if the question is asking you to find the mirrored image, you might want to picture the mirrored image first.</a:t>
            </a:r>
            <a:endParaRPr sz="2500">
              <a:solidFill>
                <a:srgbClr val="090B1A"/>
              </a:solidFill>
              <a:latin typeface="Merriweather"/>
              <a:ea typeface="Merriweather"/>
              <a:cs typeface="Merriweather"/>
              <a:sym typeface="Merriweather"/>
            </a:endParaRPr>
          </a:p>
          <a:p>
            <a:pPr indent="0" lvl="0" marL="0" rtl="0" algn="l">
              <a:lnSpc>
                <a:spcPct val="115000"/>
              </a:lnSpc>
              <a:spcBef>
                <a:spcPts val="1400"/>
              </a:spcBef>
              <a:spcAft>
                <a:spcPts val="0"/>
              </a:spcAft>
              <a:buNone/>
            </a:pPr>
            <a:r>
              <a:t/>
            </a:r>
            <a:endParaRPr sz="1700">
              <a:solidFill>
                <a:srgbClr val="15151D"/>
              </a:solidFill>
              <a:latin typeface="Arial"/>
              <a:ea typeface="Arial"/>
              <a:cs typeface="Arial"/>
              <a:sym typeface="Arial"/>
            </a:endParaRPr>
          </a:p>
          <a:p>
            <a:pPr indent="0" lvl="0" marL="0" rtl="0" algn="l">
              <a:lnSpc>
                <a:spcPct val="115000"/>
              </a:lnSpc>
              <a:spcBef>
                <a:spcPts val="1400"/>
              </a:spcBef>
              <a:spcAft>
                <a:spcPts val="0"/>
              </a:spcAft>
              <a:buNone/>
            </a:pPr>
            <a:r>
              <a:t/>
            </a:r>
            <a:endParaRPr sz="1700">
              <a:solidFill>
                <a:srgbClr val="15151D"/>
              </a:solidFill>
              <a:latin typeface="Arial"/>
              <a:ea typeface="Arial"/>
              <a:cs typeface="Arial"/>
              <a:sym typeface="Arial"/>
            </a:endParaRPr>
          </a:p>
          <a:p>
            <a:pPr indent="0" lvl="0" marL="0" rtl="0" algn="l">
              <a:lnSpc>
                <a:spcPct val="115000"/>
              </a:lnSpc>
              <a:spcBef>
                <a:spcPts val="1400"/>
              </a:spcBef>
              <a:spcAft>
                <a:spcPts val="0"/>
              </a:spcAft>
              <a:buNone/>
            </a:pPr>
            <a:r>
              <a:t/>
            </a:r>
            <a:endParaRPr sz="1100">
              <a:solidFill>
                <a:srgbClr val="000000"/>
              </a:solidFill>
              <a:latin typeface="Arial"/>
              <a:ea typeface="Arial"/>
              <a:cs typeface="Arial"/>
              <a:sym typeface="Arial"/>
            </a:endParaRPr>
          </a:p>
          <a:p>
            <a:pPr indent="0" lvl="0" marL="0" rtl="0" algn="l">
              <a:lnSpc>
                <a:spcPct val="115000"/>
              </a:lnSpc>
              <a:spcBef>
                <a:spcPts val="1400"/>
              </a:spcBef>
              <a:spcAft>
                <a:spcPts val="0"/>
              </a:spcAft>
              <a:buNone/>
            </a:pPr>
            <a:r>
              <a:t/>
            </a:r>
            <a:endParaRPr sz="1350">
              <a:solidFill>
                <a:srgbClr val="090B1A"/>
              </a:solidFill>
              <a:latin typeface="Arial"/>
              <a:ea typeface="Arial"/>
              <a:cs typeface="Arial"/>
              <a:sym typeface="Arial"/>
            </a:endParaRPr>
          </a:p>
          <a:p>
            <a:pPr indent="0" lvl="0" marL="0" rtl="0" algn="l">
              <a:spcBef>
                <a:spcPts val="1400"/>
              </a:spcBef>
              <a:spcAft>
                <a:spcPts val="0"/>
              </a:spcAft>
              <a:buNone/>
            </a:pPr>
            <a:r>
              <a:t/>
            </a:r>
            <a:endParaRPr sz="1350">
              <a:solidFill>
                <a:srgbClr val="090B1A"/>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14"/>
          <p:cNvSpPr txBox="1"/>
          <p:nvPr>
            <p:ph type="title"/>
          </p:nvPr>
        </p:nvSpPr>
        <p:spPr>
          <a:xfrm>
            <a:off x="786150" y="308120"/>
            <a:ext cx="7571700" cy="702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3000">
                <a:latin typeface="Merriweather"/>
                <a:ea typeface="Merriweather"/>
                <a:cs typeface="Merriweather"/>
                <a:sym typeface="Merriweather"/>
              </a:rPr>
              <a:t>What is Spatial Reasoning?</a:t>
            </a:r>
            <a:endParaRPr sz="3000">
              <a:latin typeface="Merriweather"/>
              <a:ea typeface="Merriweather"/>
              <a:cs typeface="Merriweather"/>
              <a:sym typeface="Merriweather"/>
            </a:endParaRPr>
          </a:p>
        </p:txBody>
      </p:sp>
      <p:sp>
        <p:nvSpPr>
          <p:cNvPr id="92" name="Google Shape;92;p14"/>
          <p:cNvSpPr txBox="1"/>
          <p:nvPr>
            <p:ph idx="1" type="body"/>
          </p:nvPr>
        </p:nvSpPr>
        <p:spPr>
          <a:xfrm>
            <a:off x="1012225" y="1169825"/>
            <a:ext cx="7250100" cy="35529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rPr lang="en" sz="2500">
                <a:latin typeface="Merriweather"/>
                <a:ea typeface="Merriweather"/>
                <a:cs typeface="Merriweather"/>
                <a:sym typeface="Merriweather"/>
              </a:rPr>
              <a:t>“Spatial thinking, or reasoning, involves the location and movement of objects and ourselves, either mentally or physically, in space. It is not a single ability or process but actually refers to a considerable number of concepts, tools and processes” (National Research Council, 2006). </a:t>
            </a:r>
            <a:endParaRPr sz="2500">
              <a:latin typeface="Merriweather"/>
              <a:ea typeface="Merriweather"/>
              <a:cs typeface="Merriweather"/>
              <a:sym typeface="Merriweather"/>
            </a:endParaRPr>
          </a:p>
        </p:txBody>
      </p:sp>
      <p:sp>
        <p:nvSpPr>
          <p:cNvPr id="93" name="Google Shape;93;p14"/>
          <p:cNvSpPr txBox="1"/>
          <p:nvPr>
            <p:ph idx="12" type="sldNum"/>
          </p:nvPr>
        </p:nvSpPr>
        <p:spPr>
          <a:xfrm>
            <a:off x="84043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32"/>
          <p:cNvSpPr txBox="1"/>
          <p:nvPr>
            <p:ph type="title"/>
          </p:nvPr>
        </p:nvSpPr>
        <p:spPr>
          <a:xfrm>
            <a:off x="786150" y="308125"/>
            <a:ext cx="7571700" cy="1005000"/>
          </a:xfrm>
          <a:prstGeom prst="rect">
            <a:avLst/>
          </a:prstGeom>
          <a:noFill/>
        </p:spPr>
        <p:txBody>
          <a:bodyPr anchorCtr="0" anchor="b" bIns="91425" lIns="91425" spcFirstLastPara="1" rIns="91425" wrap="square" tIns="91425">
            <a:noAutofit/>
          </a:bodyPr>
          <a:lstStyle/>
          <a:p>
            <a:pPr indent="0" lvl="0" marL="0" rtl="0" algn="ctr">
              <a:spcBef>
                <a:spcPts val="0"/>
              </a:spcBef>
              <a:spcAft>
                <a:spcPts val="0"/>
              </a:spcAft>
              <a:buNone/>
            </a:pPr>
            <a:r>
              <a:rPr lang="en" sz="3000">
                <a:latin typeface="Merriweather"/>
                <a:ea typeface="Merriweather"/>
                <a:cs typeface="Merriweather"/>
                <a:sym typeface="Merriweather"/>
              </a:rPr>
              <a:t>Step #7 - Rule out Definite Wrong Answers</a:t>
            </a:r>
            <a:endParaRPr sz="3000">
              <a:latin typeface="Merriweather"/>
              <a:ea typeface="Merriweather"/>
              <a:cs typeface="Merriweather"/>
              <a:sym typeface="Merriweather"/>
            </a:endParaRPr>
          </a:p>
        </p:txBody>
      </p:sp>
      <p:sp>
        <p:nvSpPr>
          <p:cNvPr id="205" name="Google Shape;205;p32"/>
          <p:cNvSpPr txBox="1"/>
          <p:nvPr>
            <p:ph idx="1" type="body"/>
          </p:nvPr>
        </p:nvSpPr>
        <p:spPr>
          <a:xfrm>
            <a:off x="786150" y="1261700"/>
            <a:ext cx="7571700" cy="3573600"/>
          </a:xfrm>
          <a:prstGeom prst="rect">
            <a:avLst/>
          </a:prstGeom>
        </p:spPr>
        <p:txBody>
          <a:bodyPr anchorCtr="0" anchor="t" bIns="91425" lIns="91425" spcFirstLastPara="1" rIns="91425" wrap="square" tIns="91425">
            <a:noAutofit/>
          </a:bodyPr>
          <a:lstStyle/>
          <a:p>
            <a:pPr indent="-387350" lvl="0" marL="457200" rtl="0" algn="l">
              <a:lnSpc>
                <a:spcPct val="115000"/>
              </a:lnSpc>
              <a:spcBef>
                <a:spcPts val="1400"/>
              </a:spcBef>
              <a:spcAft>
                <a:spcPts val="0"/>
              </a:spcAft>
              <a:buClr>
                <a:srgbClr val="090B1A"/>
              </a:buClr>
              <a:buSzPts val="2500"/>
              <a:buFont typeface="Merriweather"/>
              <a:buChar char="◎"/>
            </a:pPr>
            <a:r>
              <a:rPr lang="en" sz="2500">
                <a:solidFill>
                  <a:srgbClr val="090B1A"/>
                </a:solidFill>
                <a:latin typeface="Merriweather"/>
                <a:ea typeface="Merriweather"/>
                <a:cs typeface="Merriweather"/>
                <a:sym typeface="Merriweather"/>
              </a:rPr>
              <a:t>The benefit of a multiple-choice answer is that there are likely to be obviously wrong answers that you can rule out immediately.</a:t>
            </a:r>
            <a:endParaRPr sz="2500">
              <a:solidFill>
                <a:srgbClr val="090B1A"/>
              </a:solidFill>
              <a:latin typeface="Merriweather"/>
              <a:ea typeface="Merriweather"/>
              <a:cs typeface="Merriweather"/>
              <a:sym typeface="Merriweather"/>
            </a:endParaRPr>
          </a:p>
          <a:p>
            <a:pPr indent="-387350" lvl="0" marL="457200" rtl="0" algn="l">
              <a:lnSpc>
                <a:spcPct val="115000"/>
              </a:lnSpc>
              <a:spcBef>
                <a:spcPts val="0"/>
              </a:spcBef>
              <a:spcAft>
                <a:spcPts val="0"/>
              </a:spcAft>
              <a:buClr>
                <a:srgbClr val="090B1A"/>
              </a:buClr>
              <a:buSzPts val="2500"/>
              <a:buFont typeface="Merriweather"/>
              <a:buChar char="◎"/>
            </a:pPr>
            <a:r>
              <a:rPr lang="en" sz="2500">
                <a:solidFill>
                  <a:srgbClr val="090B1A"/>
                </a:solidFill>
                <a:latin typeface="Merriweather"/>
                <a:ea typeface="Merriweather"/>
                <a:cs typeface="Merriweather"/>
                <a:sym typeface="Merriweather"/>
              </a:rPr>
              <a:t>One of the easiest ways is to manipulate the image in the way the question is answering before looking at the answers, and then compare them.</a:t>
            </a:r>
            <a:endParaRPr sz="2500">
              <a:solidFill>
                <a:srgbClr val="090B1A"/>
              </a:solidFill>
              <a:latin typeface="Merriweather"/>
              <a:ea typeface="Merriweather"/>
              <a:cs typeface="Merriweather"/>
              <a:sym typeface="Merriweather"/>
            </a:endParaRPr>
          </a:p>
          <a:p>
            <a:pPr indent="0" lvl="0" marL="0" rtl="0" algn="l">
              <a:lnSpc>
                <a:spcPct val="115000"/>
              </a:lnSpc>
              <a:spcBef>
                <a:spcPts val="1400"/>
              </a:spcBef>
              <a:spcAft>
                <a:spcPts val="0"/>
              </a:spcAft>
              <a:buNone/>
            </a:pPr>
            <a:r>
              <a:t/>
            </a:r>
            <a:endParaRPr sz="1700">
              <a:solidFill>
                <a:srgbClr val="15151D"/>
              </a:solidFill>
              <a:latin typeface="Arial"/>
              <a:ea typeface="Arial"/>
              <a:cs typeface="Arial"/>
              <a:sym typeface="Arial"/>
            </a:endParaRPr>
          </a:p>
          <a:p>
            <a:pPr indent="0" lvl="0" marL="0" rtl="0" algn="l">
              <a:lnSpc>
                <a:spcPct val="115000"/>
              </a:lnSpc>
              <a:spcBef>
                <a:spcPts val="1400"/>
              </a:spcBef>
              <a:spcAft>
                <a:spcPts val="0"/>
              </a:spcAft>
              <a:buNone/>
            </a:pPr>
            <a:r>
              <a:t/>
            </a:r>
            <a:endParaRPr sz="1700">
              <a:solidFill>
                <a:srgbClr val="15151D"/>
              </a:solidFill>
              <a:latin typeface="Arial"/>
              <a:ea typeface="Arial"/>
              <a:cs typeface="Arial"/>
              <a:sym typeface="Arial"/>
            </a:endParaRPr>
          </a:p>
          <a:p>
            <a:pPr indent="0" lvl="0" marL="0" rtl="0" algn="l">
              <a:lnSpc>
                <a:spcPct val="115000"/>
              </a:lnSpc>
              <a:spcBef>
                <a:spcPts val="1400"/>
              </a:spcBef>
              <a:spcAft>
                <a:spcPts val="0"/>
              </a:spcAft>
              <a:buNone/>
            </a:pPr>
            <a:r>
              <a:t/>
            </a:r>
            <a:endParaRPr sz="1700">
              <a:solidFill>
                <a:srgbClr val="15151D"/>
              </a:solidFill>
              <a:latin typeface="Arial"/>
              <a:ea typeface="Arial"/>
              <a:cs typeface="Arial"/>
              <a:sym typeface="Arial"/>
            </a:endParaRPr>
          </a:p>
          <a:p>
            <a:pPr indent="0" lvl="0" marL="0" rtl="0" algn="l">
              <a:lnSpc>
                <a:spcPct val="115000"/>
              </a:lnSpc>
              <a:spcBef>
                <a:spcPts val="1400"/>
              </a:spcBef>
              <a:spcAft>
                <a:spcPts val="0"/>
              </a:spcAft>
              <a:buNone/>
            </a:pPr>
            <a:r>
              <a:t/>
            </a:r>
            <a:endParaRPr sz="1100">
              <a:solidFill>
                <a:srgbClr val="000000"/>
              </a:solidFill>
              <a:latin typeface="Arial"/>
              <a:ea typeface="Arial"/>
              <a:cs typeface="Arial"/>
              <a:sym typeface="Arial"/>
            </a:endParaRPr>
          </a:p>
          <a:p>
            <a:pPr indent="0" lvl="0" marL="0" rtl="0" algn="l">
              <a:lnSpc>
                <a:spcPct val="115000"/>
              </a:lnSpc>
              <a:spcBef>
                <a:spcPts val="1400"/>
              </a:spcBef>
              <a:spcAft>
                <a:spcPts val="0"/>
              </a:spcAft>
              <a:buNone/>
            </a:pPr>
            <a:r>
              <a:t/>
            </a:r>
            <a:endParaRPr sz="1350">
              <a:solidFill>
                <a:srgbClr val="090B1A"/>
              </a:solidFill>
              <a:latin typeface="Arial"/>
              <a:ea typeface="Arial"/>
              <a:cs typeface="Arial"/>
              <a:sym typeface="Arial"/>
            </a:endParaRPr>
          </a:p>
          <a:p>
            <a:pPr indent="0" lvl="0" marL="0" rtl="0" algn="l">
              <a:spcBef>
                <a:spcPts val="1400"/>
              </a:spcBef>
              <a:spcAft>
                <a:spcPts val="0"/>
              </a:spcAft>
              <a:buNone/>
            </a:pPr>
            <a:r>
              <a:t/>
            </a:r>
            <a:endParaRPr sz="1350">
              <a:solidFill>
                <a:srgbClr val="090B1A"/>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p33"/>
          <p:cNvSpPr txBox="1"/>
          <p:nvPr>
            <p:ph type="title"/>
          </p:nvPr>
        </p:nvSpPr>
        <p:spPr>
          <a:xfrm>
            <a:off x="786150" y="308120"/>
            <a:ext cx="7571700" cy="702600"/>
          </a:xfrm>
          <a:prstGeom prst="rect">
            <a:avLst/>
          </a:prstGeom>
          <a:noFill/>
        </p:spPr>
        <p:txBody>
          <a:bodyPr anchorCtr="0" anchor="b" bIns="91425" lIns="91425" spcFirstLastPara="1" rIns="91425" wrap="square" tIns="91425">
            <a:noAutofit/>
          </a:bodyPr>
          <a:lstStyle/>
          <a:p>
            <a:pPr indent="0" lvl="0" marL="0" rtl="0" algn="ctr">
              <a:spcBef>
                <a:spcPts val="0"/>
              </a:spcBef>
              <a:spcAft>
                <a:spcPts val="0"/>
              </a:spcAft>
              <a:buNone/>
            </a:pPr>
            <a:r>
              <a:rPr lang="en" sz="3000">
                <a:latin typeface="Merriweather"/>
                <a:ea typeface="Merriweather"/>
                <a:cs typeface="Merriweather"/>
                <a:sym typeface="Merriweather"/>
              </a:rPr>
              <a:t>Step #8 - Develop your Skills</a:t>
            </a:r>
            <a:endParaRPr sz="3000">
              <a:latin typeface="Merriweather"/>
              <a:ea typeface="Merriweather"/>
              <a:cs typeface="Merriweather"/>
              <a:sym typeface="Merriweather"/>
            </a:endParaRPr>
          </a:p>
        </p:txBody>
      </p:sp>
      <p:sp>
        <p:nvSpPr>
          <p:cNvPr id="211" name="Google Shape;211;p33"/>
          <p:cNvSpPr txBox="1"/>
          <p:nvPr>
            <p:ph idx="1" type="body"/>
          </p:nvPr>
        </p:nvSpPr>
        <p:spPr>
          <a:xfrm>
            <a:off x="786150" y="1261700"/>
            <a:ext cx="7571700" cy="3573600"/>
          </a:xfrm>
          <a:prstGeom prst="rect">
            <a:avLst/>
          </a:prstGeom>
        </p:spPr>
        <p:txBody>
          <a:bodyPr anchorCtr="0" anchor="t" bIns="91425" lIns="91425" spcFirstLastPara="1" rIns="91425" wrap="square" tIns="91425">
            <a:noAutofit/>
          </a:bodyPr>
          <a:lstStyle/>
          <a:p>
            <a:pPr indent="-387350" lvl="0" marL="457200" rtl="0" algn="l">
              <a:lnSpc>
                <a:spcPct val="115000"/>
              </a:lnSpc>
              <a:spcBef>
                <a:spcPts val="1400"/>
              </a:spcBef>
              <a:spcAft>
                <a:spcPts val="0"/>
              </a:spcAft>
              <a:buClr>
                <a:srgbClr val="090B1A"/>
              </a:buClr>
              <a:buSzPts val="2500"/>
              <a:buFont typeface="Merriweather"/>
              <a:buChar char="◎"/>
            </a:pPr>
            <a:r>
              <a:rPr lang="en" sz="2500">
                <a:solidFill>
                  <a:srgbClr val="090B1A"/>
                </a:solidFill>
                <a:latin typeface="Merriweather"/>
                <a:ea typeface="Merriweather"/>
                <a:cs typeface="Merriweather"/>
                <a:sym typeface="Merriweather"/>
              </a:rPr>
              <a:t>Try drawing things in 3D, doing jigsaws, rotating shapes in front of the mirror, or assembling complex model kits using plans. </a:t>
            </a:r>
            <a:endParaRPr sz="2500">
              <a:solidFill>
                <a:srgbClr val="090B1A"/>
              </a:solidFill>
              <a:latin typeface="Merriweather"/>
              <a:ea typeface="Merriweather"/>
              <a:cs typeface="Merriweather"/>
              <a:sym typeface="Merriweather"/>
            </a:endParaRPr>
          </a:p>
          <a:p>
            <a:pPr indent="-387350" lvl="0" marL="457200" rtl="0" algn="l">
              <a:lnSpc>
                <a:spcPct val="115000"/>
              </a:lnSpc>
              <a:spcBef>
                <a:spcPts val="0"/>
              </a:spcBef>
              <a:spcAft>
                <a:spcPts val="0"/>
              </a:spcAft>
              <a:buClr>
                <a:srgbClr val="090B1A"/>
              </a:buClr>
              <a:buSzPts val="2500"/>
              <a:buFont typeface="Merriweather"/>
              <a:buChar char="◎"/>
            </a:pPr>
            <a:r>
              <a:rPr lang="en" sz="2500">
                <a:solidFill>
                  <a:srgbClr val="090B1A"/>
                </a:solidFill>
                <a:latin typeface="Merriweather"/>
                <a:ea typeface="Merriweather"/>
                <a:cs typeface="Merriweather"/>
                <a:sym typeface="Merriweather"/>
              </a:rPr>
              <a:t>These are all ways to train your brain at spatial awareness.</a:t>
            </a:r>
            <a:endParaRPr sz="2500">
              <a:solidFill>
                <a:srgbClr val="090B1A"/>
              </a:solidFill>
              <a:latin typeface="Merriweather"/>
              <a:ea typeface="Merriweather"/>
              <a:cs typeface="Merriweather"/>
              <a:sym typeface="Merriweather"/>
            </a:endParaRPr>
          </a:p>
          <a:p>
            <a:pPr indent="0" lvl="0" marL="0" rtl="0" algn="l">
              <a:lnSpc>
                <a:spcPct val="115000"/>
              </a:lnSpc>
              <a:spcBef>
                <a:spcPts val="1400"/>
              </a:spcBef>
              <a:spcAft>
                <a:spcPts val="0"/>
              </a:spcAft>
              <a:buNone/>
            </a:pPr>
            <a:r>
              <a:t/>
            </a:r>
            <a:endParaRPr sz="1700">
              <a:solidFill>
                <a:srgbClr val="15151D"/>
              </a:solidFill>
              <a:latin typeface="Arial"/>
              <a:ea typeface="Arial"/>
              <a:cs typeface="Arial"/>
              <a:sym typeface="Arial"/>
            </a:endParaRPr>
          </a:p>
          <a:p>
            <a:pPr indent="0" lvl="0" marL="0" rtl="0" algn="l">
              <a:lnSpc>
                <a:spcPct val="115000"/>
              </a:lnSpc>
              <a:spcBef>
                <a:spcPts val="1400"/>
              </a:spcBef>
              <a:spcAft>
                <a:spcPts val="0"/>
              </a:spcAft>
              <a:buNone/>
            </a:pPr>
            <a:r>
              <a:t/>
            </a:r>
            <a:endParaRPr sz="1700">
              <a:solidFill>
                <a:srgbClr val="15151D"/>
              </a:solidFill>
              <a:latin typeface="Arial"/>
              <a:ea typeface="Arial"/>
              <a:cs typeface="Arial"/>
              <a:sym typeface="Arial"/>
            </a:endParaRPr>
          </a:p>
          <a:p>
            <a:pPr indent="0" lvl="0" marL="0" rtl="0" algn="l">
              <a:lnSpc>
                <a:spcPct val="115000"/>
              </a:lnSpc>
              <a:spcBef>
                <a:spcPts val="1400"/>
              </a:spcBef>
              <a:spcAft>
                <a:spcPts val="0"/>
              </a:spcAft>
              <a:buNone/>
            </a:pPr>
            <a:r>
              <a:t/>
            </a:r>
            <a:endParaRPr sz="1700">
              <a:solidFill>
                <a:srgbClr val="15151D"/>
              </a:solidFill>
              <a:latin typeface="Arial"/>
              <a:ea typeface="Arial"/>
              <a:cs typeface="Arial"/>
              <a:sym typeface="Arial"/>
            </a:endParaRPr>
          </a:p>
          <a:p>
            <a:pPr indent="0" lvl="0" marL="0" rtl="0" algn="l">
              <a:lnSpc>
                <a:spcPct val="115000"/>
              </a:lnSpc>
              <a:spcBef>
                <a:spcPts val="1400"/>
              </a:spcBef>
              <a:spcAft>
                <a:spcPts val="0"/>
              </a:spcAft>
              <a:buNone/>
            </a:pPr>
            <a:r>
              <a:t/>
            </a:r>
            <a:endParaRPr sz="1700">
              <a:solidFill>
                <a:srgbClr val="15151D"/>
              </a:solidFill>
              <a:latin typeface="Arial"/>
              <a:ea typeface="Arial"/>
              <a:cs typeface="Arial"/>
              <a:sym typeface="Arial"/>
            </a:endParaRPr>
          </a:p>
          <a:p>
            <a:pPr indent="0" lvl="0" marL="0" rtl="0" algn="l">
              <a:lnSpc>
                <a:spcPct val="115000"/>
              </a:lnSpc>
              <a:spcBef>
                <a:spcPts val="1400"/>
              </a:spcBef>
              <a:spcAft>
                <a:spcPts val="0"/>
              </a:spcAft>
              <a:buNone/>
            </a:pPr>
            <a:r>
              <a:t/>
            </a:r>
            <a:endParaRPr sz="1100">
              <a:solidFill>
                <a:srgbClr val="000000"/>
              </a:solidFill>
              <a:latin typeface="Arial"/>
              <a:ea typeface="Arial"/>
              <a:cs typeface="Arial"/>
              <a:sym typeface="Arial"/>
            </a:endParaRPr>
          </a:p>
          <a:p>
            <a:pPr indent="0" lvl="0" marL="0" rtl="0" algn="l">
              <a:lnSpc>
                <a:spcPct val="115000"/>
              </a:lnSpc>
              <a:spcBef>
                <a:spcPts val="1400"/>
              </a:spcBef>
              <a:spcAft>
                <a:spcPts val="0"/>
              </a:spcAft>
              <a:buNone/>
            </a:pPr>
            <a:r>
              <a:t/>
            </a:r>
            <a:endParaRPr sz="1350">
              <a:solidFill>
                <a:srgbClr val="090B1A"/>
              </a:solidFill>
              <a:latin typeface="Arial"/>
              <a:ea typeface="Arial"/>
              <a:cs typeface="Arial"/>
              <a:sym typeface="Arial"/>
            </a:endParaRPr>
          </a:p>
          <a:p>
            <a:pPr indent="0" lvl="0" marL="0" rtl="0" algn="l">
              <a:spcBef>
                <a:spcPts val="1400"/>
              </a:spcBef>
              <a:spcAft>
                <a:spcPts val="0"/>
              </a:spcAft>
              <a:buNone/>
            </a:pPr>
            <a:r>
              <a:t/>
            </a:r>
            <a:endParaRPr sz="1350">
              <a:solidFill>
                <a:srgbClr val="090B1A"/>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sp>
        <p:nvSpPr>
          <p:cNvPr id="216" name="Google Shape;216;p34"/>
          <p:cNvSpPr txBox="1"/>
          <p:nvPr>
            <p:ph type="title"/>
          </p:nvPr>
        </p:nvSpPr>
        <p:spPr>
          <a:xfrm>
            <a:off x="786150" y="308120"/>
            <a:ext cx="7571700" cy="702600"/>
          </a:xfrm>
          <a:prstGeom prst="rect">
            <a:avLst/>
          </a:prstGeom>
          <a:noFill/>
        </p:spPr>
        <p:txBody>
          <a:bodyPr anchorCtr="0" anchor="b" bIns="91425" lIns="91425" spcFirstLastPara="1" rIns="91425" wrap="square" tIns="91425">
            <a:noAutofit/>
          </a:bodyPr>
          <a:lstStyle/>
          <a:p>
            <a:pPr indent="0" lvl="0" marL="0" rtl="0" algn="ctr">
              <a:spcBef>
                <a:spcPts val="0"/>
              </a:spcBef>
              <a:spcAft>
                <a:spcPts val="0"/>
              </a:spcAft>
              <a:buNone/>
            </a:pPr>
            <a:r>
              <a:rPr lang="en" sz="3000">
                <a:latin typeface="Merriweather"/>
                <a:ea typeface="Merriweather"/>
                <a:cs typeface="Merriweather"/>
                <a:sym typeface="Merriweather"/>
              </a:rPr>
              <a:t>Step #9 - Check over your Answers</a:t>
            </a:r>
            <a:endParaRPr sz="3000">
              <a:latin typeface="Merriweather"/>
              <a:ea typeface="Merriweather"/>
              <a:cs typeface="Merriweather"/>
              <a:sym typeface="Merriweather"/>
            </a:endParaRPr>
          </a:p>
        </p:txBody>
      </p:sp>
      <p:sp>
        <p:nvSpPr>
          <p:cNvPr id="217" name="Google Shape;217;p34"/>
          <p:cNvSpPr txBox="1"/>
          <p:nvPr>
            <p:ph idx="1" type="body"/>
          </p:nvPr>
        </p:nvSpPr>
        <p:spPr>
          <a:xfrm>
            <a:off x="786150" y="1261700"/>
            <a:ext cx="7571700" cy="3573600"/>
          </a:xfrm>
          <a:prstGeom prst="rect">
            <a:avLst/>
          </a:prstGeom>
        </p:spPr>
        <p:txBody>
          <a:bodyPr anchorCtr="0" anchor="t" bIns="91425" lIns="91425" spcFirstLastPara="1" rIns="91425" wrap="square" tIns="91425">
            <a:noAutofit/>
          </a:bodyPr>
          <a:lstStyle/>
          <a:p>
            <a:pPr indent="-387350" lvl="0" marL="457200" rtl="0" algn="l">
              <a:lnSpc>
                <a:spcPct val="115000"/>
              </a:lnSpc>
              <a:spcBef>
                <a:spcPts val="1400"/>
              </a:spcBef>
              <a:spcAft>
                <a:spcPts val="0"/>
              </a:spcAft>
              <a:buClr>
                <a:srgbClr val="090B1A"/>
              </a:buClr>
              <a:buSzPts val="2500"/>
              <a:buFont typeface="Merriweather"/>
              <a:buChar char="◎"/>
            </a:pPr>
            <a:r>
              <a:rPr lang="en" sz="2500">
                <a:solidFill>
                  <a:srgbClr val="090B1A"/>
                </a:solidFill>
                <a:latin typeface="Merriweather"/>
                <a:ea typeface="Merriweather"/>
                <a:cs typeface="Merriweather"/>
                <a:sym typeface="Merriweather"/>
              </a:rPr>
              <a:t>Hopefully you will have a little time left over at the end. </a:t>
            </a:r>
            <a:endParaRPr sz="2500">
              <a:solidFill>
                <a:srgbClr val="090B1A"/>
              </a:solidFill>
              <a:latin typeface="Merriweather"/>
              <a:ea typeface="Merriweather"/>
              <a:cs typeface="Merriweather"/>
              <a:sym typeface="Merriweather"/>
            </a:endParaRPr>
          </a:p>
          <a:p>
            <a:pPr indent="-387350" lvl="0" marL="457200" rtl="0" algn="l">
              <a:lnSpc>
                <a:spcPct val="115000"/>
              </a:lnSpc>
              <a:spcBef>
                <a:spcPts val="0"/>
              </a:spcBef>
              <a:spcAft>
                <a:spcPts val="0"/>
              </a:spcAft>
              <a:buClr>
                <a:srgbClr val="090B1A"/>
              </a:buClr>
              <a:buSzPts val="2500"/>
              <a:buFont typeface="Merriweather"/>
              <a:buChar char="◎"/>
            </a:pPr>
            <a:r>
              <a:rPr lang="en" sz="2500">
                <a:solidFill>
                  <a:srgbClr val="090B1A"/>
                </a:solidFill>
                <a:latin typeface="Merriweather"/>
                <a:ea typeface="Merriweather"/>
                <a:cs typeface="Merriweather"/>
                <a:sym typeface="Merriweather"/>
              </a:rPr>
              <a:t>You can use this to check through the test and make sure that you have answered all the questions</a:t>
            </a:r>
            <a:endParaRPr sz="2500">
              <a:solidFill>
                <a:srgbClr val="090B1A"/>
              </a:solidFill>
              <a:latin typeface="Merriweather"/>
              <a:ea typeface="Merriweather"/>
              <a:cs typeface="Merriweather"/>
              <a:sym typeface="Merriweather"/>
            </a:endParaRPr>
          </a:p>
          <a:p>
            <a:pPr indent="-387350" lvl="0" marL="457200" rtl="0" algn="l">
              <a:lnSpc>
                <a:spcPct val="115000"/>
              </a:lnSpc>
              <a:spcBef>
                <a:spcPts val="0"/>
              </a:spcBef>
              <a:spcAft>
                <a:spcPts val="0"/>
              </a:spcAft>
              <a:buClr>
                <a:srgbClr val="090B1A"/>
              </a:buClr>
              <a:buSzPts val="2500"/>
              <a:buFont typeface="Merriweather"/>
              <a:buChar char="◎"/>
            </a:pPr>
            <a:r>
              <a:rPr lang="en" sz="2500">
                <a:solidFill>
                  <a:srgbClr val="090B1A"/>
                </a:solidFill>
                <a:latin typeface="Merriweather"/>
                <a:ea typeface="Merriweather"/>
                <a:cs typeface="Merriweather"/>
                <a:sym typeface="Merriweather"/>
              </a:rPr>
              <a:t>Go back to the questions you found tricky and spend a bit more time on answering them.</a:t>
            </a:r>
            <a:endParaRPr sz="2500">
              <a:solidFill>
                <a:srgbClr val="090B1A"/>
              </a:solidFill>
              <a:latin typeface="Merriweather"/>
              <a:ea typeface="Merriweather"/>
              <a:cs typeface="Merriweather"/>
              <a:sym typeface="Merriweather"/>
            </a:endParaRPr>
          </a:p>
          <a:p>
            <a:pPr indent="0" lvl="0" marL="0" rtl="0" algn="l">
              <a:lnSpc>
                <a:spcPct val="115000"/>
              </a:lnSpc>
              <a:spcBef>
                <a:spcPts val="1400"/>
              </a:spcBef>
              <a:spcAft>
                <a:spcPts val="0"/>
              </a:spcAft>
              <a:buNone/>
            </a:pPr>
            <a:r>
              <a:t/>
            </a:r>
            <a:endParaRPr sz="1700">
              <a:solidFill>
                <a:srgbClr val="15151D"/>
              </a:solidFill>
              <a:latin typeface="Arial"/>
              <a:ea typeface="Arial"/>
              <a:cs typeface="Arial"/>
              <a:sym typeface="Arial"/>
            </a:endParaRPr>
          </a:p>
          <a:p>
            <a:pPr indent="0" lvl="0" marL="0" rtl="0" algn="l">
              <a:lnSpc>
                <a:spcPct val="115000"/>
              </a:lnSpc>
              <a:spcBef>
                <a:spcPts val="1400"/>
              </a:spcBef>
              <a:spcAft>
                <a:spcPts val="0"/>
              </a:spcAft>
              <a:buNone/>
            </a:pPr>
            <a:r>
              <a:t/>
            </a:r>
            <a:endParaRPr sz="1700">
              <a:solidFill>
                <a:srgbClr val="15151D"/>
              </a:solidFill>
              <a:latin typeface="Arial"/>
              <a:ea typeface="Arial"/>
              <a:cs typeface="Arial"/>
              <a:sym typeface="Arial"/>
            </a:endParaRPr>
          </a:p>
          <a:p>
            <a:pPr indent="0" lvl="0" marL="0" rtl="0" algn="l">
              <a:lnSpc>
                <a:spcPct val="115000"/>
              </a:lnSpc>
              <a:spcBef>
                <a:spcPts val="1400"/>
              </a:spcBef>
              <a:spcAft>
                <a:spcPts val="0"/>
              </a:spcAft>
              <a:buNone/>
            </a:pPr>
            <a:r>
              <a:t/>
            </a:r>
            <a:endParaRPr sz="1700">
              <a:solidFill>
                <a:srgbClr val="15151D"/>
              </a:solidFill>
              <a:latin typeface="Arial"/>
              <a:ea typeface="Arial"/>
              <a:cs typeface="Arial"/>
              <a:sym typeface="Arial"/>
            </a:endParaRPr>
          </a:p>
          <a:p>
            <a:pPr indent="0" lvl="0" marL="0" rtl="0" algn="l">
              <a:lnSpc>
                <a:spcPct val="115000"/>
              </a:lnSpc>
              <a:spcBef>
                <a:spcPts val="1400"/>
              </a:spcBef>
              <a:spcAft>
                <a:spcPts val="0"/>
              </a:spcAft>
              <a:buNone/>
            </a:pPr>
            <a:r>
              <a:t/>
            </a:r>
            <a:endParaRPr sz="1700">
              <a:solidFill>
                <a:srgbClr val="15151D"/>
              </a:solidFill>
              <a:latin typeface="Arial"/>
              <a:ea typeface="Arial"/>
              <a:cs typeface="Arial"/>
              <a:sym typeface="Arial"/>
            </a:endParaRPr>
          </a:p>
          <a:p>
            <a:pPr indent="0" lvl="0" marL="0" rtl="0" algn="l">
              <a:lnSpc>
                <a:spcPct val="115000"/>
              </a:lnSpc>
              <a:spcBef>
                <a:spcPts val="1400"/>
              </a:spcBef>
              <a:spcAft>
                <a:spcPts val="0"/>
              </a:spcAft>
              <a:buNone/>
            </a:pPr>
            <a:r>
              <a:t/>
            </a:r>
            <a:endParaRPr sz="1700">
              <a:solidFill>
                <a:srgbClr val="15151D"/>
              </a:solidFill>
              <a:latin typeface="Arial"/>
              <a:ea typeface="Arial"/>
              <a:cs typeface="Arial"/>
              <a:sym typeface="Arial"/>
            </a:endParaRPr>
          </a:p>
          <a:p>
            <a:pPr indent="0" lvl="0" marL="0" rtl="0" algn="l">
              <a:lnSpc>
                <a:spcPct val="115000"/>
              </a:lnSpc>
              <a:spcBef>
                <a:spcPts val="1400"/>
              </a:spcBef>
              <a:spcAft>
                <a:spcPts val="0"/>
              </a:spcAft>
              <a:buNone/>
            </a:pPr>
            <a:r>
              <a:t/>
            </a:r>
            <a:endParaRPr sz="1100">
              <a:solidFill>
                <a:srgbClr val="000000"/>
              </a:solidFill>
              <a:latin typeface="Arial"/>
              <a:ea typeface="Arial"/>
              <a:cs typeface="Arial"/>
              <a:sym typeface="Arial"/>
            </a:endParaRPr>
          </a:p>
          <a:p>
            <a:pPr indent="0" lvl="0" marL="0" rtl="0" algn="l">
              <a:lnSpc>
                <a:spcPct val="115000"/>
              </a:lnSpc>
              <a:spcBef>
                <a:spcPts val="1400"/>
              </a:spcBef>
              <a:spcAft>
                <a:spcPts val="0"/>
              </a:spcAft>
              <a:buNone/>
            </a:pPr>
            <a:r>
              <a:t/>
            </a:r>
            <a:endParaRPr sz="1350">
              <a:solidFill>
                <a:srgbClr val="090B1A"/>
              </a:solidFill>
              <a:latin typeface="Arial"/>
              <a:ea typeface="Arial"/>
              <a:cs typeface="Arial"/>
              <a:sym typeface="Arial"/>
            </a:endParaRPr>
          </a:p>
          <a:p>
            <a:pPr indent="0" lvl="0" marL="0" rtl="0" algn="l">
              <a:spcBef>
                <a:spcPts val="1400"/>
              </a:spcBef>
              <a:spcAft>
                <a:spcPts val="0"/>
              </a:spcAft>
              <a:buNone/>
            </a:pPr>
            <a:r>
              <a:t/>
            </a:r>
            <a:endParaRPr sz="1350">
              <a:solidFill>
                <a:srgbClr val="090B1A"/>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sp>
        <p:nvSpPr>
          <p:cNvPr id="222" name="Google Shape;222;p35"/>
          <p:cNvSpPr txBox="1"/>
          <p:nvPr>
            <p:ph type="ctrTitle"/>
          </p:nvPr>
        </p:nvSpPr>
        <p:spPr>
          <a:xfrm>
            <a:off x="1668310" y="1991850"/>
            <a:ext cx="5807400" cy="1159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Merriweather"/>
                <a:ea typeface="Merriweather"/>
                <a:cs typeface="Merriweather"/>
                <a:sym typeface="Merriweather"/>
              </a:rPr>
              <a:t>YouTube Videos and Apps </a:t>
            </a:r>
            <a:endParaRPr>
              <a:latin typeface="Merriweather"/>
              <a:ea typeface="Merriweather"/>
              <a:cs typeface="Merriweather"/>
              <a:sym typeface="Merriweathe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p36"/>
          <p:cNvSpPr txBox="1"/>
          <p:nvPr>
            <p:ph idx="12" type="sldNum"/>
          </p:nvPr>
        </p:nvSpPr>
        <p:spPr>
          <a:xfrm>
            <a:off x="84043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grpSp>
        <p:nvGrpSpPr>
          <p:cNvPr id="228" name="Google Shape;228;p36"/>
          <p:cNvGrpSpPr/>
          <p:nvPr/>
        </p:nvGrpSpPr>
        <p:grpSpPr>
          <a:xfrm>
            <a:off x="1508076" y="747463"/>
            <a:ext cx="6084928" cy="3956860"/>
            <a:chOff x="2282299" y="798604"/>
            <a:chExt cx="4537267" cy="2661148"/>
          </a:xfrm>
        </p:grpSpPr>
        <p:sp>
          <p:nvSpPr>
            <p:cNvPr id="229" name="Google Shape;229;p36"/>
            <p:cNvSpPr/>
            <p:nvPr/>
          </p:nvSpPr>
          <p:spPr>
            <a:xfrm>
              <a:off x="2653749" y="798604"/>
              <a:ext cx="3793780" cy="2539405"/>
            </a:xfrm>
            <a:custGeom>
              <a:rect b="b" l="l" r="r" t="t"/>
              <a:pathLst>
                <a:path extrusionOk="0" h="3454973" w="5161606">
                  <a:moveTo>
                    <a:pt x="4992053" y="0"/>
                  </a:moveTo>
                  <a:lnTo>
                    <a:pt x="170498" y="0"/>
                  </a:lnTo>
                  <a:cubicBezTo>
                    <a:pt x="76200" y="0"/>
                    <a:pt x="0" y="76143"/>
                    <a:pt x="0" y="170369"/>
                  </a:cubicBezTo>
                  <a:lnTo>
                    <a:pt x="0" y="3396915"/>
                  </a:lnTo>
                  <a:cubicBezTo>
                    <a:pt x="0" y="3429275"/>
                    <a:pt x="26670" y="3454973"/>
                    <a:pt x="58102" y="3454973"/>
                  </a:cubicBezTo>
                  <a:lnTo>
                    <a:pt x="5103495" y="3454973"/>
                  </a:lnTo>
                  <a:cubicBezTo>
                    <a:pt x="5135880" y="3454973"/>
                    <a:pt x="5161598" y="3428324"/>
                    <a:pt x="5161598" y="3396915"/>
                  </a:cubicBezTo>
                  <a:lnTo>
                    <a:pt x="5161598" y="170369"/>
                  </a:lnTo>
                  <a:cubicBezTo>
                    <a:pt x="5162550" y="76143"/>
                    <a:pt x="5086350" y="0"/>
                    <a:pt x="4992053" y="0"/>
                  </a:cubicBezTo>
                  <a:close/>
                  <a:moveTo>
                    <a:pt x="4981575" y="3245581"/>
                  </a:moveTo>
                  <a:lnTo>
                    <a:pt x="190500" y="3245581"/>
                  </a:lnTo>
                  <a:lnTo>
                    <a:pt x="190500" y="199874"/>
                  </a:lnTo>
                  <a:lnTo>
                    <a:pt x="4981575" y="199874"/>
                  </a:lnTo>
                  <a:lnTo>
                    <a:pt x="4981575" y="3245581"/>
                  </a:lnTo>
                  <a:close/>
                </a:path>
              </a:pathLst>
            </a:custGeom>
            <a:solidFill>
              <a:schemeClr val="lt1"/>
            </a:solidFill>
            <a:ln cap="flat" cmpd="sng" w="9525">
              <a:solidFill>
                <a:schemeClr val="accent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30" name="Google Shape;230;p36"/>
            <p:cNvSpPr/>
            <p:nvPr/>
          </p:nvSpPr>
          <p:spPr>
            <a:xfrm>
              <a:off x="2282299" y="3389796"/>
              <a:ext cx="4537267" cy="69956"/>
            </a:xfrm>
            <a:custGeom>
              <a:rect b="b" l="l" r="r" t="t"/>
              <a:pathLst>
                <a:path extrusionOk="0" h="95178" w="6173152">
                  <a:moveTo>
                    <a:pt x="0" y="0"/>
                  </a:moveTo>
                  <a:cubicBezTo>
                    <a:pt x="0" y="0"/>
                    <a:pt x="129540" y="95178"/>
                    <a:pt x="450533" y="95178"/>
                  </a:cubicBezTo>
                  <a:lnTo>
                    <a:pt x="5817870" y="95178"/>
                  </a:lnTo>
                  <a:cubicBezTo>
                    <a:pt x="5948363" y="95178"/>
                    <a:pt x="6173153" y="0"/>
                    <a:pt x="6173153" y="0"/>
                  </a:cubicBezTo>
                  <a:lnTo>
                    <a:pt x="0" y="0"/>
                  </a:lnTo>
                  <a:close/>
                </a:path>
              </a:pathLst>
            </a:custGeom>
            <a:solidFill>
              <a:schemeClr val="lt2"/>
            </a:solidFill>
            <a:ln cap="flat" cmpd="sng" w="9525">
              <a:solidFill>
                <a:schemeClr val="accent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31" name="Google Shape;231;p36"/>
            <p:cNvSpPr/>
            <p:nvPr/>
          </p:nvSpPr>
          <p:spPr>
            <a:xfrm>
              <a:off x="2282299" y="3333770"/>
              <a:ext cx="4536567" cy="55964"/>
            </a:xfrm>
            <a:custGeom>
              <a:rect b="b" l="l" r="r" t="t"/>
              <a:pathLst>
                <a:path extrusionOk="0" h="76142" w="6172200">
                  <a:moveTo>
                    <a:pt x="0" y="76143"/>
                  </a:moveTo>
                  <a:lnTo>
                    <a:pt x="6172200" y="76143"/>
                  </a:lnTo>
                  <a:lnTo>
                    <a:pt x="6172200" y="0"/>
                  </a:lnTo>
                  <a:lnTo>
                    <a:pt x="0" y="0"/>
                  </a:lnTo>
                  <a:close/>
                </a:path>
              </a:pathLst>
            </a:custGeom>
            <a:solidFill>
              <a:schemeClr val="lt1"/>
            </a:solidFill>
            <a:ln cap="flat" cmpd="sng" w="9525">
              <a:solidFill>
                <a:schemeClr val="accent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32" name="Google Shape;232;p36"/>
            <p:cNvSpPr/>
            <p:nvPr/>
          </p:nvSpPr>
          <p:spPr>
            <a:xfrm>
              <a:off x="4216643" y="3333770"/>
              <a:ext cx="664383" cy="34978"/>
            </a:xfrm>
            <a:custGeom>
              <a:rect b="b" l="l" r="r" t="t"/>
              <a:pathLst>
                <a:path extrusionOk="0" h="47589" w="903922">
                  <a:moveTo>
                    <a:pt x="0" y="0"/>
                  </a:moveTo>
                  <a:cubicBezTo>
                    <a:pt x="0" y="0"/>
                    <a:pt x="26670" y="47589"/>
                    <a:pt x="53340" y="47589"/>
                  </a:cubicBezTo>
                  <a:lnTo>
                    <a:pt x="850582" y="47589"/>
                  </a:lnTo>
                  <a:cubicBezTo>
                    <a:pt x="877253" y="47589"/>
                    <a:pt x="903922" y="0"/>
                    <a:pt x="903922" y="0"/>
                  </a:cubicBezTo>
                  <a:lnTo>
                    <a:pt x="0" y="0"/>
                  </a:ln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pic>
        <p:nvPicPr>
          <p:cNvPr descr="Spatial Reasoning Test questions and answers by Richard McMunn of http://www.MyPsychometricTests.com. &#10;Spatial Reasoning Tests are often used in jobs such as the Armed Forces (RAF Airman Test), the Royal Navy Recruiting Test, Army Cognitive Test, Psychometric Tests and also non-verbal reasoning assessments.&#10;You can learn more about how to pass psychometric tests right here on YouTube by watching the following videos:&#10;IQ and APTITUDE TESTS&#10;https://www.youtube.com/watch?v=Yo_6xhG-Bcc&amp;t&#10;PSYCHOMETRIC TESTS&#10;https://www.youtube.com/watch?v=dHvN09pxRqc&amp;t&#10;HOW TO PASS PSYCHOMETRIC TESTS&#10;https://www.youtube.com/watch?v=cM3dFm2_f3k&amp;t&#10;ABSTRACT REASONING TEST QUESTIONS&#10;https://www.youtube.com/watch?v=Ygi1HRgK4oM&amp;t&#10;MECHANICAL COMPREHENSION TESTS&#10;https://www.youtube.com/watch?v=RPvwCpaChUA&amp;t&#10;&#10;Don't forget, you can get FREE ACCESS to Richard's Spatial Reasoning Tests at: http://www.MyPsychometricTests.com" id="233" name="Google Shape;233;p36" title="7 SPATIAL REASONING TEST Questions, Answers and TIPS!">
            <a:hlinkClick r:id="rId3"/>
          </p:cNvPr>
          <p:cNvPicPr preferRelativeResize="0"/>
          <p:nvPr/>
        </p:nvPicPr>
        <p:blipFill>
          <a:blip r:embed="rId4">
            <a:alphaModFix/>
          </a:blip>
          <a:stretch>
            <a:fillRect/>
          </a:stretch>
        </p:blipFill>
        <p:spPr>
          <a:xfrm>
            <a:off x="2243900" y="979575"/>
            <a:ext cx="4656200" cy="3315325"/>
          </a:xfrm>
          <a:prstGeom prst="rect">
            <a:avLst/>
          </a:prstGeom>
          <a:noFill/>
          <a:ln>
            <a:noFill/>
          </a:ln>
        </p:spPr>
      </p:pic>
      <p:sp>
        <p:nvSpPr>
          <p:cNvPr id="234" name="Google Shape;234;p36"/>
          <p:cNvSpPr txBox="1"/>
          <p:nvPr/>
        </p:nvSpPr>
        <p:spPr>
          <a:xfrm rot="-1570891">
            <a:off x="141805" y="566616"/>
            <a:ext cx="2264875" cy="110822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lang="en" sz="3000">
                <a:solidFill>
                  <a:schemeClr val="accent1"/>
                </a:solidFill>
                <a:latin typeface="Merriweather"/>
                <a:ea typeface="Merriweather"/>
                <a:cs typeface="Merriweather"/>
                <a:sym typeface="Merriweather"/>
              </a:rPr>
              <a:t>YouTube</a:t>
            </a:r>
            <a:endParaRPr sz="3000">
              <a:solidFill>
                <a:schemeClr val="accent1"/>
              </a:solidFill>
              <a:latin typeface="Merriweather"/>
              <a:ea typeface="Merriweather"/>
              <a:cs typeface="Merriweather"/>
              <a:sym typeface="Merriweather"/>
            </a:endParaRPr>
          </a:p>
          <a:p>
            <a:pPr indent="0" lvl="0" marL="0" rtl="0" algn="l">
              <a:spcBef>
                <a:spcPts val="0"/>
              </a:spcBef>
              <a:spcAft>
                <a:spcPts val="0"/>
              </a:spcAft>
              <a:buNone/>
            </a:pPr>
            <a:r>
              <a:rPr lang="en" sz="3000">
                <a:solidFill>
                  <a:schemeClr val="accent1"/>
                </a:solidFill>
                <a:latin typeface="Merriweather"/>
                <a:ea typeface="Merriweather"/>
                <a:cs typeface="Merriweather"/>
                <a:sym typeface="Merriweather"/>
              </a:rPr>
              <a:t>Video #1</a:t>
            </a:r>
            <a:endParaRPr sz="3000">
              <a:solidFill>
                <a:schemeClr val="accent1"/>
              </a:solidFill>
              <a:latin typeface="Merriweather"/>
              <a:ea typeface="Merriweather"/>
              <a:cs typeface="Merriweather"/>
              <a:sym typeface="Merriweathe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pic>
        <p:nvPicPr>
          <p:cNvPr descr="Richard McMunn from How2Become.com provides you with lots of sample Spatial Reasoning Test Questions and Answers to help you PASS your test. Get FREE tests at https://mx283-854745.pages.infusionsoft.net" id="239" name="Google Shape;239;p37" title="Spatial Reasoning Test Questions And Answers (How To PASS)">
            <a:hlinkClick r:id="rId3"/>
          </p:cNvPr>
          <p:cNvPicPr preferRelativeResize="0"/>
          <p:nvPr/>
        </p:nvPicPr>
        <p:blipFill>
          <a:blip r:embed="rId4">
            <a:alphaModFix/>
          </a:blip>
          <a:stretch>
            <a:fillRect/>
          </a:stretch>
        </p:blipFill>
        <p:spPr>
          <a:xfrm>
            <a:off x="2286000" y="963295"/>
            <a:ext cx="4572000" cy="3429000"/>
          </a:xfrm>
          <a:prstGeom prst="rect">
            <a:avLst/>
          </a:prstGeom>
          <a:noFill/>
          <a:ln>
            <a:noFill/>
          </a:ln>
        </p:spPr>
      </p:pic>
      <p:grpSp>
        <p:nvGrpSpPr>
          <p:cNvPr id="240" name="Google Shape;240;p37"/>
          <p:cNvGrpSpPr/>
          <p:nvPr/>
        </p:nvGrpSpPr>
        <p:grpSpPr>
          <a:xfrm>
            <a:off x="1513210" y="730174"/>
            <a:ext cx="6117597" cy="4033235"/>
            <a:chOff x="2282299" y="798604"/>
            <a:chExt cx="4537267" cy="2661148"/>
          </a:xfrm>
        </p:grpSpPr>
        <p:sp>
          <p:nvSpPr>
            <p:cNvPr id="241" name="Google Shape;241;p37"/>
            <p:cNvSpPr/>
            <p:nvPr/>
          </p:nvSpPr>
          <p:spPr>
            <a:xfrm>
              <a:off x="2653749" y="798604"/>
              <a:ext cx="3793780" cy="2539405"/>
            </a:xfrm>
            <a:custGeom>
              <a:rect b="b" l="l" r="r" t="t"/>
              <a:pathLst>
                <a:path extrusionOk="0" h="3454973" w="5161606">
                  <a:moveTo>
                    <a:pt x="4992053" y="0"/>
                  </a:moveTo>
                  <a:lnTo>
                    <a:pt x="170498" y="0"/>
                  </a:lnTo>
                  <a:cubicBezTo>
                    <a:pt x="76200" y="0"/>
                    <a:pt x="0" y="76143"/>
                    <a:pt x="0" y="170369"/>
                  </a:cubicBezTo>
                  <a:lnTo>
                    <a:pt x="0" y="3396915"/>
                  </a:lnTo>
                  <a:cubicBezTo>
                    <a:pt x="0" y="3429275"/>
                    <a:pt x="26670" y="3454973"/>
                    <a:pt x="58102" y="3454973"/>
                  </a:cubicBezTo>
                  <a:lnTo>
                    <a:pt x="5103495" y="3454973"/>
                  </a:lnTo>
                  <a:cubicBezTo>
                    <a:pt x="5135880" y="3454973"/>
                    <a:pt x="5161598" y="3428324"/>
                    <a:pt x="5161598" y="3396915"/>
                  </a:cubicBezTo>
                  <a:lnTo>
                    <a:pt x="5161598" y="170369"/>
                  </a:lnTo>
                  <a:cubicBezTo>
                    <a:pt x="5162550" y="76143"/>
                    <a:pt x="5086350" y="0"/>
                    <a:pt x="4992053" y="0"/>
                  </a:cubicBezTo>
                  <a:close/>
                  <a:moveTo>
                    <a:pt x="4981575" y="3245581"/>
                  </a:moveTo>
                  <a:lnTo>
                    <a:pt x="190500" y="3245581"/>
                  </a:lnTo>
                  <a:lnTo>
                    <a:pt x="190500" y="199874"/>
                  </a:lnTo>
                  <a:lnTo>
                    <a:pt x="4981575" y="199874"/>
                  </a:lnTo>
                  <a:lnTo>
                    <a:pt x="4981575" y="3245581"/>
                  </a:lnTo>
                  <a:close/>
                </a:path>
              </a:pathLst>
            </a:custGeom>
            <a:solidFill>
              <a:schemeClr val="lt1"/>
            </a:solidFill>
            <a:ln cap="flat" cmpd="sng" w="9525">
              <a:solidFill>
                <a:schemeClr val="accent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42" name="Google Shape;242;p37"/>
            <p:cNvSpPr/>
            <p:nvPr/>
          </p:nvSpPr>
          <p:spPr>
            <a:xfrm>
              <a:off x="2282299" y="3389796"/>
              <a:ext cx="4537267" cy="69956"/>
            </a:xfrm>
            <a:custGeom>
              <a:rect b="b" l="l" r="r" t="t"/>
              <a:pathLst>
                <a:path extrusionOk="0" h="95178" w="6173152">
                  <a:moveTo>
                    <a:pt x="0" y="0"/>
                  </a:moveTo>
                  <a:cubicBezTo>
                    <a:pt x="0" y="0"/>
                    <a:pt x="129540" y="95178"/>
                    <a:pt x="450533" y="95178"/>
                  </a:cubicBezTo>
                  <a:lnTo>
                    <a:pt x="5817870" y="95178"/>
                  </a:lnTo>
                  <a:cubicBezTo>
                    <a:pt x="5948363" y="95178"/>
                    <a:pt x="6173153" y="0"/>
                    <a:pt x="6173153" y="0"/>
                  </a:cubicBezTo>
                  <a:lnTo>
                    <a:pt x="0" y="0"/>
                  </a:lnTo>
                  <a:close/>
                </a:path>
              </a:pathLst>
            </a:custGeom>
            <a:solidFill>
              <a:schemeClr val="lt2"/>
            </a:solidFill>
            <a:ln cap="flat" cmpd="sng" w="9525">
              <a:solidFill>
                <a:schemeClr val="accent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43" name="Google Shape;243;p37"/>
            <p:cNvSpPr/>
            <p:nvPr/>
          </p:nvSpPr>
          <p:spPr>
            <a:xfrm>
              <a:off x="2282299" y="3333770"/>
              <a:ext cx="4536567" cy="55964"/>
            </a:xfrm>
            <a:custGeom>
              <a:rect b="b" l="l" r="r" t="t"/>
              <a:pathLst>
                <a:path extrusionOk="0" h="76142" w="6172200">
                  <a:moveTo>
                    <a:pt x="0" y="76143"/>
                  </a:moveTo>
                  <a:lnTo>
                    <a:pt x="6172200" y="76143"/>
                  </a:lnTo>
                  <a:lnTo>
                    <a:pt x="6172200" y="0"/>
                  </a:lnTo>
                  <a:lnTo>
                    <a:pt x="0" y="0"/>
                  </a:lnTo>
                  <a:close/>
                </a:path>
              </a:pathLst>
            </a:custGeom>
            <a:solidFill>
              <a:schemeClr val="lt1"/>
            </a:solidFill>
            <a:ln cap="flat" cmpd="sng" w="9525">
              <a:solidFill>
                <a:schemeClr val="accent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44" name="Google Shape;244;p37"/>
            <p:cNvSpPr/>
            <p:nvPr/>
          </p:nvSpPr>
          <p:spPr>
            <a:xfrm>
              <a:off x="4216643" y="3333770"/>
              <a:ext cx="664383" cy="34978"/>
            </a:xfrm>
            <a:custGeom>
              <a:rect b="b" l="l" r="r" t="t"/>
              <a:pathLst>
                <a:path extrusionOk="0" h="47589" w="903922">
                  <a:moveTo>
                    <a:pt x="0" y="0"/>
                  </a:moveTo>
                  <a:cubicBezTo>
                    <a:pt x="0" y="0"/>
                    <a:pt x="26670" y="47589"/>
                    <a:pt x="53340" y="47589"/>
                  </a:cubicBezTo>
                  <a:lnTo>
                    <a:pt x="850582" y="47589"/>
                  </a:lnTo>
                  <a:cubicBezTo>
                    <a:pt x="877253" y="47589"/>
                    <a:pt x="903922" y="0"/>
                    <a:pt x="903922" y="0"/>
                  </a:cubicBezTo>
                  <a:lnTo>
                    <a:pt x="0" y="0"/>
                  </a:ln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sp>
        <p:nvSpPr>
          <p:cNvPr id="245" name="Google Shape;245;p37"/>
          <p:cNvSpPr txBox="1"/>
          <p:nvPr/>
        </p:nvSpPr>
        <p:spPr>
          <a:xfrm rot="-1570891">
            <a:off x="141805" y="566616"/>
            <a:ext cx="2264875" cy="110822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lang="en" sz="3000">
                <a:solidFill>
                  <a:schemeClr val="accent1"/>
                </a:solidFill>
                <a:latin typeface="Merriweather"/>
                <a:ea typeface="Merriweather"/>
                <a:cs typeface="Merriweather"/>
                <a:sym typeface="Merriweather"/>
              </a:rPr>
              <a:t>YouTube</a:t>
            </a:r>
            <a:endParaRPr sz="3000">
              <a:solidFill>
                <a:schemeClr val="accent1"/>
              </a:solidFill>
              <a:latin typeface="Merriweather"/>
              <a:ea typeface="Merriweather"/>
              <a:cs typeface="Merriweather"/>
              <a:sym typeface="Merriweather"/>
            </a:endParaRPr>
          </a:p>
          <a:p>
            <a:pPr indent="0" lvl="0" marL="0" rtl="0" algn="l">
              <a:spcBef>
                <a:spcPts val="0"/>
              </a:spcBef>
              <a:spcAft>
                <a:spcPts val="0"/>
              </a:spcAft>
              <a:buNone/>
            </a:pPr>
            <a:r>
              <a:rPr lang="en" sz="3000">
                <a:solidFill>
                  <a:schemeClr val="accent1"/>
                </a:solidFill>
                <a:latin typeface="Merriweather"/>
                <a:ea typeface="Merriweather"/>
                <a:cs typeface="Merriweather"/>
                <a:sym typeface="Merriweather"/>
              </a:rPr>
              <a:t>Video #2</a:t>
            </a:r>
            <a:endParaRPr sz="3000">
              <a:solidFill>
                <a:schemeClr val="accent1"/>
              </a:solidFill>
              <a:latin typeface="Merriweather"/>
              <a:ea typeface="Merriweather"/>
              <a:cs typeface="Merriweather"/>
              <a:sym typeface="Merriweathe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9"/>
                                        </p:tgtEl>
                                        <p:attrNameLst>
                                          <p:attrName>style.visibility</p:attrName>
                                        </p:attrNameLst>
                                      </p:cBhvr>
                                      <p:to>
                                        <p:strVal val="visible"/>
                                      </p:to>
                                    </p:set>
                                    <p:animEffect filter="fade" transition="in">
                                      <p:cBhvr>
                                        <p:cTn dur="1000"/>
                                        <p:tgtEl>
                                          <p:spTgt spid="23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pic>
        <p:nvPicPr>
          <p:cNvPr descr="Learn how to pass Non Verbal Reasoning Tests with our Tips and Tricks tutorial from Richard McMunn! Then get access to our FREE PSYCHOMETRIC Testing suite here: &#10;https://www.how2become.com/free-psychometric-tests/&#10;&#10;=== SUBSCRIBE: https://www.youtube.com/subscription_center?add_user=careervidz&#10;=== FREE NON VERBAL REASONING TESTS: https://www.how2become.com/free-psychometric-tests/&#10;=== RICHARD'S WEBSITE: https://www.how2become.com/&#10;=== PSYCHOMETRIC TEST BOOK: https://www.how2become.com/psychometric-tests/&#10;=== ABSTRACT REASONING TESTS: https://www.how2become.com/abstract-reasoning-tests/" id="250" name="Google Shape;250;p38" title="Non Verbal Reasoning Test Tips and Tricks for Job Tests &amp; Interviews">
            <a:hlinkClick r:id="rId3"/>
          </p:cNvPr>
          <p:cNvPicPr preferRelativeResize="0"/>
          <p:nvPr/>
        </p:nvPicPr>
        <p:blipFill>
          <a:blip r:embed="rId4">
            <a:alphaModFix/>
          </a:blip>
          <a:stretch>
            <a:fillRect/>
          </a:stretch>
        </p:blipFill>
        <p:spPr>
          <a:xfrm>
            <a:off x="2286000" y="996075"/>
            <a:ext cx="4572000" cy="3429000"/>
          </a:xfrm>
          <a:prstGeom prst="rect">
            <a:avLst/>
          </a:prstGeom>
          <a:noFill/>
          <a:ln>
            <a:noFill/>
          </a:ln>
        </p:spPr>
      </p:pic>
      <p:sp>
        <p:nvSpPr>
          <p:cNvPr id="251" name="Google Shape;251;p38"/>
          <p:cNvSpPr txBox="1"/>
          <p:nvPr/>
        </p:nvSpPr>
        <p:spPr>
          <a:xfrm rot="-1570891">
            <a:off x="141805" y="566616"/>
            <a:ext cx="2264875" cy="110822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lang="en" sz="3000">
                <a:solidFill>
                  <a:schemeClr val="accent1"/>
                </a:solidFill>
                <a:latin typeface="Merriweather"/>
                <a:ea typeface="Merriweather"/>
                <a:cs typeface="Merriweather"/>
                <a:sym typeface="Merriweather"/>
              </a:rPr>
              <a:t>YouTube</a:t>
            </a:r>
            <a:endParaRPr sz="3000">
              <a:solidFill>
                <a:schemeClr val="accent1"/>
              </a:solidFill>
              <a:latin typeface="Merriweather"/>
              <a:ea typeface="Merriweather"/>
              <a:cs typeface="Merriweather"/>
              <a:sym typeface="Merriweather"/>
            </a:endParaRPr>
          </a:p>
          <a:p>
            <a:pPr indent="0" lvl="0" marL="0" rtl="0" algn="l">
              <a:spcBef>
                <a:spcPts val="0"/>
              </a:spcBef>
              <a:spcAft>
                <a:spcPts val="0"/>
              </a:spcAft>
              <a:buNone/>
            </a:pPr>
            <a:r>
              <a:rPr lang="en" sz="3000">
                <a:solidFill>
                  <a:schemeClr val="accent1"/>
                </a:solidFill>
                <a:latin typeface="Merriweather"/>
                <a:ea typeface="Merriweather"/>
                <a:cs typeface="Merriweather"/>
                <a:sym typeface="Merriweather"/>
              </a:rPr>
              <a:t>Video #3</a:t>
            </a:r>
            <a:endParaRPr sz="3000">
              <a:solidFill>
                <a:schemeClr val="accent1"/>
              </a:solidFill>
              <a:latin typeface="Merriweather"/>
              <a:ea typeface="Merriweather"/>
              <a:cs typeface="Merriweather"/>
              <a:sym typeface="Merriweather"/>
            </a:endParaRPr>
          </a:p>
        </p:txBody>
      </p:sp>
      <p:grpSp>
        <p:nvGrpSpPr>
          <p:cNvPr id="252" name="Google Shape;252;p38"/>
          <p:cNvGrpSpPr/>
          <p:nvPr/>
        </p:nvGrpSpPr>
        <p:grpSpPr>
          <a:xfrm>
            <a:off x="1513210" y="730174"/>
            <a:ext cx="6117597" cy="4033235"/>
            <a:chOff x="2282299" y="798604"/>
            <a:chExt cx="4537267" cy="2661148"/>
          </a:xfrm>
        </p:grpSpPr>
        <p:sp>
          <p:nvSpPr>
            <p:cNvPr id="253" name="Google Shape;253;p38"/>
            <p:cNvSpPr/>
            <p:nvPr/>
          </p:nvSpPr>
          <p:spPr>
            <a:xfrm>
              <a:off x="2653749" y="798604"/>
              <a:ext cx="3793780" cy="2539405"/>
            </a:xfrm>
            <a:custGeom>
              <a:rect b="b" l="l" r="r" t="t"/>
              <a:pathLst>
                <a:path extrusionOk="0" h="3454973" w="5161606">
                  <a:moveTo>
                    <a:pt x="4992053" y="0"/>
                  </a:moveTo>
                  <a:lnTo>
                    <a:pt x="170498" y="0"/>
                  </a:lnTo>
                  <a:cubicBezTo>
                    <a:pt x="76200" y="0"/>
                    <a:pt x="0" y="76143"/>
                    <a:pt x="0" y="170369"/>
                  </a:cubicBezTo>
                  <a:lnTo>
                    <a:pt x="0" y="3396915"/>
                  </a:lnTo>
                  <a:cubicBezTo>
                    <a:pt x="0" y="3429275"/>
                    <a:pt x="26670" y="3454973"/>
                    <a:pt x="58102" y="3454973"/>
                  </a:cubicBezTo>
                  <a:lnTo>
                    <a:pt x="5103495" y="3454973"/>
                  </a:lnTo>
                  <a:cubicBezTo>
                    <a:pt x="5135880" y="3454973"/>
                    <a:pt x="5161598" y="3428324"/>
                    <a:pt x="5161598" y="3396915"/>
                  </a:cubicBezTo>
                  <a:lnTo>
                    <a:pt x="5161598" y="170369"/>
                  </a:lnTo>
                  <a:cubicBezTo>
                    <a:pt x="5162550" y="76143"/>
                    <a:pt x="5086350" y="0"/>
                    <a:pt x="4992053" y="0"/>
                  </a:cubicBezTo>
                  <a:close/>
                  <a:moveTo>
                    <a:pt x="4981575" y="3245581"/>
                  </a:moveTo>
                  <a:lnTo>
                    <a:pt x="190500" y="3245581"/>
                  </a:lnTo>
                  <a:lnTo>
                    <a:pt x="190500" y="199874"/>
                  </a:lnTo>
                  <a:lnTo>
                    <a:pt x="4981575" y="199874"/>
                  </a:lnTo>
                  <a:lnTo>
                    <a:pt x="4981575" y="3245581"/>
                  </a:lnTo>
                  <a:close/>
                </a:path>
              </a:pathLst>
            </a:custGeom>
            <a:solidFill>
              <a:schemeClr val="lt1"/>
            </a:solidFill>
            <a:ln cap="flat" cmpd="sng" w="9525">
              <a:solidFill>
                <a:schemeClr val="accent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54" name="Google Shape;254;p38"/>
            <p:cNvSpPr/>
            <p:nvPr/>
          </p:nvSpPr>
          <p:spPr>
            <a:xfrm>
              <a:off x="2282299" y="3389796"/>
              <a:ext cx="4537267" cy="69956"/>
            </a:xfrm>
            <a:custGeom>
              <a:rect b="b" l="l" r="r" t="t"/>
              <a:pathLst>
                <a:path extrusionOk="0" h="95178" w="6173152">
                  <a:moveTo>
                    <a:pt x="0" y="0"/>
                  </a:moveTo>
                  <a:cubicBezTo>
                    <a:pt x="0" y="0"/>
                    <a:pt x="129540" y="95178"/>
                    <a:pt x="450533" y="95178"/>
                  </a:cubicBezTo>
                  <a:lnTo>
                    <a:pt x="5817870" y="95178"/>
                  </a:lnTo>
                  <a:cubicBezTo>
                    <a:pt x="5948363" y="95178"/>
                    <a:pt x="6173153" y="0"/>
                    <a:pt x="6173153" y="0"/>
                  </a:cubicBezTo>
                  <a:lnTo>
                    <a:pt x="0" y="0"/>
                  </a:lnTo>
                  <a:close/>
                </a:path>
              </a:pathLst>
            </a:custGeom>
            <a:solidFill>
              <a:schemeClr val="lt2"/>
            </a:solidFill>
            <a:ln cap="flat" cmpd="sng" w="9525">
              <a:solidFill>
                <a:schemeClr val="accent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55" name="Google Shape;255;p38"/>
            <p:cNvSpPr/>
            <p:nvPr/>
          </p:nvSpPr>
          <p:spPr>
            <a:xfrm>
              <a:off x="2282299" y="3333770"/>
              <a:ext cx="4536567" cy="55964"/>
            </a:xfrm>
            <a:custGeom>
              <a:rect b="b" l="l" r="r" t="t"/>
              <a:pathLst>
                <a:path extrusionOk="0" h="76142" w="6172200">
                  <a:moveTo>
                    <a:pt x="0" y="76143"/>
                  </a:moveTo>
                  <a:lnTo>
                    <a:pt x="6172200" y="76143"/>
                  </a:lnTo>
                  <a:lnTo>
                    <a:pt x="6172200" y="0"/>
                  </a:lnTo>
                  <a:lnTo>
                    <a:pt x="0" y="0"/>
                  </a:lnTo>
                  <a:close/>
                </a:path>
              </a:pathLst>
            </a:custGeom>
            <a:solidFill>
              <a:schemeClr val="lt1"/>
            </a:solidFill>
            <a:ln cap="flat" cmpd="sng" w="9525">
              <a:solidFill>
                <a:schemeClr val="accent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56" name="Google Shape;256;p38"/>
            <p:cNvSpPr/>
            <p:nvPr/>
          </p:nvSpPr>
          <p:spPr>
            <a:xfrm>
              <a:off x="4216643" y="3333770"/>
              <a:ext cx="664383" cy="34978"/>
            </a:xfrm>
            <a:custGeom>
              <a:rect b="b" l="l" r="r" t="t"/>
              <a:pathLst>
                <a:path extrusionOk="0" h="47589" w="903922">
                  <a:moveTo>
                    <a:pt x="0" y="0"/>
                  </a:moveTo>
                  <a:cubicBezTo>
                    <a:pt x="0" y="0"/>
                    <a:pt x="26670" y="47589"/>
                    <a:pt x="53340" y="47589"/>
                  </a:cubicBezTo>
                  <a:lnTo>
                    <a:pt x="850582" y="47589"/>
                  </a:lnTo>
                  <a:cubicBezTo>
                    <a:pt x="877253" y="47589"/>
                    <a:pt x="903922" y="0"/>
                    <a:pt x="903922" y="0"/>
                  </a:cubicBezTo>
                  <a:lnTo>
                    <a:pt x="0" y="0"/>
                  </a:ln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0"/>
                                        </p:tgtEl>
                                        <p:attrNameLst>
                                          <p:attrName>style.visibility</p:attrName>
                                        </p:attrNameLst>
                                      </p:cBhvr>
                                      <p:to>
                                        <p:strVal val="visible"/>
                                      </p:to>
                                    </p:set>
                                    <p:animEffect filter="fade" transition="in">
                                      <p:cBhvr>
                                        <p:cTn dur="1000"/>
                                        <p:tgtEl>
                                          <p:spTgt spid="25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pic>
        <p:nvPicPr>
          <p:cNvPr descr="Non-Verbal Reasoning Test Questions and Answers video tutorial by Richard McMunn of http://www.MyPsychometricTests.com.&#10;If you want to learn how to do non-verbal reasoning tests, make sure you watch other psychometric testing videos by Richard on YouTube at the links below:&#10;&#10;IQ &amp; Aptitude Tests&#10;https://www.youtube.com/watch?v=Yo_6xhG-Bcc&amp;t&#10;&#10;Psychometric Tests&#10;https://www.youtube.com/watch?v=dHvN09pxRqc&amp;t&#10;&#10;Numerical Reasoning Tests&#10;https://www.youtube.com/watch?v=XWnr_ksRRCI&#10;&#10;Mechanical Comprehension Tests&#10;https://www.youtube.com/watch?v=RPvwCpaChUA&amp;t&#10;&#10;Abstract Reasoning Tests&#10;https://www.youtube.com/watch?v=WxeHtY-H7Dk&amp;t&#10;&#10;Visit Richard's free psychometric testing website at:&#10;http://www.MyPsychometricTests.com" id="261" name="Google Shape;261;p39" title="Non-Verbal Reasoning Test Questions and Answers (PASS!)">
            <a:hlinkClick r:id="rId3"/>
          </p:cNvPr>
          <p:cNvPicPr preferRelativeResize="0"/>
          <p:nvPr/>
        </p:nvPicPr>
        <p:blipFill>
          <a:blip r:embed="rId4">
            <a:alphaModFix/>
          </a:blip>
          <a:stretch>
            <a:fillRect/>
          </a:stretch>
        </p:blipFill>
        <p:spPr>
          <a:xfrm>
            <a:off x="2286000" y="764700"/>
            <a:ext cx="4572000" cy="3429000"/>
          </a:xfrm>
          <a:prstGeom prst="rect">
            <a:avLst/>
          </a:prstGeom>
          <a:noFill/>
          <a:ln>
            <a:noFill/>
          </a:ln>
        </p:spPr>
      </p:pic>
      <p:grpSp>
        <p:nvGrpSpPr>
          <p:cNvPr id="262" name="Google Shape;262;p39"/>
          <p:cNvGrpSpPr/>
          <p:nvPr/>
        </p:nvGrpSpPr>
        <p:grpSpPr>
          <a:xfrm>
            <a:off x="1513210" y="675749"/>
            <a:ext cx="6117597" cy="4033235"/>
            <a:chOff x="2282299" y="798604"/>
            <a:chExt cx="4537267" cy="2661148"/>
          </a:xfrm>
        </p:grpSpPr>
        <p:sp>
          <p:nvSpPr>
            <p:cNvPr id="263" name="Google Shape;263;p39"/>
            <p:cNvSpPr/>
            <p:nvPr/>
          </p:nvSpPr>
          <p:spPr>
            <a:xfrm>
              <a:off x="2653749" y="798604"/>
              <a:ext cx="3793780" cy="2539405"/>
            </a:xfrm>
            <a:custGeom>
              <a:rect b="b" l="l" r="r" t="t"/>
              <a:pathLst>
                <a:path extrusionOk="0" h="3454973" w="5161606">
                  <a:moveTo>
                    <a:pt x="4992053" y="0"/>
                  </a:moveTo>
                  <a:lnTo>
                    <a:pt x="170498" y="0"/>
                  </a:lnTo>
                  <a:cubicBezTo>
                    <a:pt x="76200" y="0"/>
                    <a:pt x="0" y="76143"/>
                    <a:pt x="0" y="170369"/>
                  </a:cubicBezTo>
                  <a:lnTo>
                    <a:pt x="0" y="3396915"/>
                  </a:lnTo>
                  <a:cubicBezTo>
                    <a:pt x="0" y="3429275"/>
                    <a:pt x="26670" y="3454973"/>
                    <a:pt x="58102" y="3454973"/>
                  </a:cubicBezTo>
                  <a:lnTo>
                    <a:pt x="5103495" y="3454973"/>
                  </a:lnTo>
                  <a:cubicBezTo>
                    <a:pt x="5135880" y="3454973"/>
                    <a:pt x="5161598" y="3428324"/>
                    <a:pt x="5161598" y="3396915"/>
                  </a:cubicBezTo>
                  <a:lnTo>
                    <a:pt x="5161598" y="170369"/>
                  </a:lnTo>
                  <a:cubicBezTo>
                    <a:pt x="5162550" y="76143"/>
                    <a:pt x="5086350" y="0"/>
                    <a:pt x="4992053" y="0"/>
                  </a:cubicBezTo>
                  <a:close/>
                  <a:moveTo>
                    <a:pt x="4981575" y="3245581"/>
                  </a:moveTo>
                  <a:lnTo>
                    <a:pt x="190500" y="3245581"/>
                  </a:lnTo>
                  <a:lnTo>
                    <a:pt x="190500" y="199874"/>
                  </a:lnTo>
                  <a:lnTo>
                    <a:pt x="4981575" y="199874"/>
                  </a:lnTo>
                  <a:lnTo>
                    <a:pt x="4981575" y="3245581"/>
                  </a:lnTo>
                  <a:close/>
                </a:path>
              </a:pathLst>
            </a:custGeom>
            <a:solidFill>
              <a:schemeClr val="lt1"/>
            </a:solidFill>
            <a:ln cap="flat" cmpd="sng" w="9525">
              <a:solidFill>
                <a:schemeClr val="accent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64" name="Google Shape;264;p39"/>
            <p:cNvSpPr/>
            <p:nvPr/>
          </p:nvSpPr>
          <p:spPr>
            <a:xfrm>
              <a:off x="2282299" y="3389796"/>
              <a:ext cx="4537267" cy="69956"/>
            </a:xfrm>
            <a:custGeom>
              <a:rect b="b" l="l" r="r" t="t"/>
              <a:pathLst>
                <a:path extrusionOk="0" h="95178" w="6173152">
                  <a:moveTo>
                    <a:pt x="0" y="0"/>
                  </a:moveTo>
                  <a:cubicBezTo>
                    <a:pt x="0" y="0"/>
                    <a:pt x="129540" y="95178"/>
                    <a:pt x="450533" y="95178"/>
                  </a:cubicBezTo>
                  <a:lnTo>
                    <a:pt x="5817870" y="95178"/>
                  </a:lnTo>
                  <a:cubicBezTo>
                    <a:pt x="5948363" y="95178"/>
                    <a:pt x="6173153" y="0"/>
                    <a:pt x="6173153" y="0"/>
                  </a:cubicBezTo>
                  <a:lnTo>
                    <a:pt x="0" y="0"/>
                  </a:lnTo>
                  <a:close/>
                </a:path>
              </a:pathLst>
            </a:custGeom>
            <a:solidFill>
              <a:schemeClr val="lt2"/>
            </a:solidFill>
            <a:ln cap="flat" cmpd="sng" w="9525">
              <a:solidFill>
                <a:schemeClr val="accent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65" name="Google Shape;265;p39"/>
            <p:cNvSpPr/>
            <p:nvPr/>
          </p:nvSpPr>
          <p:spPr>
            <a:xfrm>
              <a:off x="2282299" y="3333770"/>
              <a:ext cx="4536567" cy="55964"/>
            </a:xfrm>
            <a:custGeom>
              <a:rect b="b" l="l" r="r" t="t"/>
              <a:pathLst>
                <a:path extrusionOk="0" h="76142" w="6172200">
                  <a:moveTo>
                    <a:pt x="0" y="76143"/>
                  </a:moveTo>
                  <a:lnTo>
                    <a:pt x="6172200" y="76143"/>
                  </a:lnTo>
                  <a:lnTo>
                    <a:pt x="6172200" y="0"/>
                  </a:lnTo>
                  <a:lnTo>
                    <a:pt x="0" y="0"/>
                  </a:lnTo>
                  <a:close/>
                </a:path>
              </a:pathLst>
            </a:custGeom>
            <a:solidFill>
              <a:schemeClr val="lt1"/>
            </a:solidFill>
            <a:ln cap="flat" cmpd="sng" w="9525">
              <a:solidFill>
                <a:schemeClr val="accent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66" name="Google Shape;266;p39"/>
            <p:cNvSpPr/>
            <p:nvPr/>
          </p:nvSpPr>
          <p:spPr>
            <a:xfrm>
              <a:off x="4216643" y="3333770"/>
              <a:ext cx="664383" cy="34978"/>
            </a:xfrm>
            <a:custGeom>
              <a:rect b="b" l="l" r="r" t="t"/>
              <a:pathLst>
                <a:path extrusionOk="0" h="47589" w="903922">
                  <a:moveTo>
                    <a:pt x="0" y="0"/>
                  </a:moveTo>
                  <a:cubicBezTo>
                    <a:pt x="0" y="0"/>
                    <a:pt x="26670" y="47589"/>
                    <a:pt x="53340" y="47589"/>
                  </a:cubicBezTo>
                  <a:lnTo>
                    <a:pt x="850582" y="47589"/>
                  </a:lnTo>
                  <a:cubicBezTo>
                    <a:pt x="877253" y="47589"/>
                    <a:pt x="903922" y="0"/>
                    <a:pt x="903922" y="0"/>
                  </a:cubicBezTo>
                  <a:lnTo>
                    <a:pt x="0" y="0"/>
                  </a:ln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sp>
        <p:nvSpPr>
          <p:cNvPr id="267" name="Google Shape;267;p39"/>
          <p:cNvSpPr txBox="1"/>
          <p:nvPr/>
        </p:nvSpPr>
        <p:spPr>
          <a:xfrm rot="-1570891">
            <a:off x="141805" y="566616"/>
            <a:ext cx="2264875" cy="110822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lang="en" sz="3000">
                <a:solidFill>
                  <a:schemeClr val="accent1"/>
                </a:solidFill>
                <a:latin typeface="Merriweather"/>
                <a:ea typeface="Merriweather"/>
                <a:cs typeface="Merriweather"/>
                <a:sym typeface="Merriweather"/>
              </a:rPr>
              <a:t>YouTube</a:t>
            </a:r>
            <a:endParaRPr sz="3000">
              <a:solidFill>
                <a:schemeClr val="accent1"/>
              </a:solidFill>
              <a:latin typeface="Merriweather"/>
              <a:ea typeface="Merriweather"/>
              <a:cs typeface="Merriweather"/>
              <a:sym typeface="Merriweather"/>
            </a:endParaRPr>
          </a:p>
          <a:p>
            <a:pPr indent="0" lvl="0" marL="0" rtl="0" algn="l">
              <a:spcBef>
                <a:spcPts val="0"/>
              </a:spcBef>
              <a:spcAft>
                <a:spcPts val="0"/>
              </a:spcAft>
              <a:buNone/>
            </a:pPr>
            <a:r>
              <a:rPr lang="en" sz="3000">
                <a:solidFill>
                  <a:schemeClr val="accent1"/>
                </a:solidFill>
                <a:latin typeface="Merriweather"/>
                <a:ea typeface="Merriweather"/>
                <a:cs typeface="Merriweather"/>
                <a:sym typeface="Merriweather"/>
              </a:rPr>
              <a:t>Video #4</a:t>
            </a:r>
            <a:endParaRPr sz="3000">
              <a:solidFill>
                <a:schemeClr val="accent1"/>
              </a:solidFill>
              <a:latin typeface="Merriweather"/>
              <a:ea typeface="Merriweather"/>
              <a:cs typeface="Merriweather"/>
              <a:sym typeface="Merriweathe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1"/>
                                        </p:tgtEl>
                                        <p:attrNameLst>
                                          <p:attrName>style.visibility</p:attrName>
                                        </p:attrNameLst>
                                      </p:cBhvr>
                                      <p:to>
                                        <p:strVal val="visible"/>
                                      </p:to>
                                    </p:set>
                                    <p:animEffect filter="fade" transition="in">
                                      <p:cBhvr>
                                        <p:cTn dur="1000"/>
                                        <p:tgtEl>
                                          <p:spTgt spid="26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 name="Shape 271"/>
        <p:cNvGrpSpPr/>
        <p:nvPr/>
      </p:nvGrpSpPr>
      <p:grpSpPr>
        <a:xfrm>
          <a:off x="0" y="0"/>
          <a:ext cx="0" cy="0"/>
          <a:chOff x="0" y="0"/>
          <a:chExt cx="0" cy="0"/>
        </a:xfrm>
      </p:grpSpPr>
      <p:grpSp>
        <p:nvGrpSpPr>
          <p:cNvPr id="272" name="Google Shape;272;p40"/>
          <p:cNvGrpSpPr/>
          <p:nvPr/>
        </p:nvGrpSpPr>
        <p:grpSpPr>
          <a:xfrm>
            <a:off x="609350" y="373572"/>
            <a:ext cx="2119546" cy="4396359"/>
            <a:chOff x="2547150" y="238125"/>
            <a:chExt cx="2525675" cy="5238750"/>
          </a:xfrm>
        </p:grpSpPr>
        <p:sp>
          <p:nvSpPr>
            <p:cNvPr id="273" name="Google Shape;273;p40"/>
            <p:cNvSpPr/>
            <p:nvPr/>
          </p:nvSpPr>
          <p:spPr>
            <a:xfrm>
              <a:off x="2547150" y="238125"/>
              <a:ext cx="2525675" cy="5238750"/>
            </a:xfrm>
            <a:custGeom>
              <a:rect b="b" l="l" r="r" t="t"/>
              <a:pathLst>
                <a:path extrusionOk="0" h="209550" w="101027">
                  <a:moveTo>
                    <a:pt x="98629" y="18886"/>
                  </a:moveTo>
                  <a:lnTo>
                    <a:pt x="98629" y="190364"/>
                  </a:lnTo>
                  <a:lnTo>
                    <a:pt x="2398" y="190364"/>
                  </a:lnTo>
                  <a:lnTo>
                    <a:pt x="2398" y="18886"/>
                  </a:lnTo>
                  <a:close/>
                  <a:moveTo>
                    <a:pt x="10343" y="0"/>
                  </a:moveTo>
                  <a:lnTo>
                    <a:pt x="9293" y="75"/>
                  </a:lnTo>
                  <a:lnTo>
                    <a:pt x="8244" y="225"/>
                  </a:lnTo>
                  <a:lnTo>
                    <a:pt x="7270" y="450"/>
                  </a:lnTo>
                  <a:lnTo>
                    <a:pt x="6295" y="824"/>
                  </a:lnTo>
                  <a:lnTo>
                    <a:pt x="5396" y="1274"/>
                  </a:lnTo>
                  <a:lnTo>
                    <a:pt x="4572" y="1799"/>
                  </a:lnTo>
                  <a:lnTo>
                    <a:pt x="3747" y="2398"/>
                  </a:lnTo>
                  <a:lnTo>
                    <a:pt x="2998" y="3073"/>
                  </a:lnTo>
                  <a:lnTo>
                    <a:pt x="2323" y="3747"/>
                  </a:lnTo>
                  <a:lnTo>
                    <a:pt x="1724" y="4572"/>
                  </a:lnTo>
                  <a:lnTo>
                    <a:pt x="1199" y="5396"/>
                  </a:lnTo>
                  <a:lnTo>
                    <a:pt x="824" y="6370"/>
                  </a:lnTo>
                  <a:lnTo>
                    <a:pt x="450" y="7270"/>
                  </a:lnTo>
                  <a:lnTo>
                    <a:pt x="225" y="8319"/>
                  </a:lnTo>
                  <a:lnTo>
                    <a:pt x="0" y="9293"/>
                  </a:lnTo>
                  <a:lnTo>
                    <a:pt x="0" y="10343"/>
                  </a:lnTo>
                  <a:lnTo>
                    <a:pt x="0" y="199207"/>
                  </a:lnTo>
                  <a:lnTo>
                    <a:pt x="0" y="200257"/>
                  </a:lnTo>
                  <a:lnTo>
                    <a:pt x="225" y="201231"/>
                  </a:lnTo>
                  <a:lnTo>
                    <a:pt x="450" y="202280"/>
                  </a:lnTo>
                  <a:lnTo>
                    <a:pt x="824" y="203180"/>
                  </a:lnTo>
                  <a:lnTo>
                    <a:pt x="1199" y="204154"/>
                  </a:lnTo>
                  <a:lnTo>
                    <a:pt x="1724" y="204978"/>
                  </a:lnTo>
                  <a:lnTo>
                    <a:pt x="2323" y="205803"/>
                  </a:lnTo>
                  <a:lnTo>
                    <a:pt x="2998" y="206477"/>
                  </a:lnTo>
                  <a:lnTo>
                    <a:pt x="3747" y="207152"/>
                  </a:lnTo>
                  <a:lnTo>
                    <a:pt x="4572" y="207751"/>
                  </a:lnTo>
                  <a:lnTo>
                    <a:pt x="5396" y="208276"/>
                  </a:lnTo>
                  <a:lnTo>
                    <a:pt x="6295" y="208726"/>
                  </a:lnTo>
                  <a:lnTo>
                    <a:pt x="7270" y="209100"/>
                  </a:lnTo>
                  <a:lnTo>
                    <a:pt x="8244" y="209325"/>
                  </a:lnTo>
                  <a:lnTo>
                    <a:pt x="9293" y="209475"/>
                  </a:lnTo>
                  <a:lnTo>
                    <a:pt x="10343" y="209550"/>
                  </a:lnTo>
                  <a:lnTo>
                    <a:pt x="90610" y="209550"/>
                  </a:lnTo>
                  <a:lnTo>
                    <a:pt x="91659" y="209475"/>
                  </a:lnTo>
                  <a:lnTo>
                    <a:pt x="92708" y="209325"/>
                  </a:lnTo>
                  <a:lnTo>
                    <a:pt x="93682" y="209100"/>
                  </a:lnTo>
                  <a:lnTo>
                    <a:pt x="94657" y="208726"/>
                  </a:lnTo>
                  <a:lnTo>
                    <a:pt x="95556" y="208276"/>
                  </a:lnTo>
                  <a:lnTo>
                    <a:pt x="96455" y="207751"/>
                  </a:lnTo>
                  <a:lnTo>
                    <a:pt x="97205" y="207152"/>
                  </a:lnTo>
                  <a:lnTo>
                    <a:pt x="97954" y="206477"/>
                  </a:lnTo>
                  <a:lnTo>
                    <a:pt x="98629" y="205803"/>
                  </a:lnTo>
                  <a:lnTo>
                    <a:pt x="99228" y="204978"/>
                  </a:lnTo>
                  <a:lnTo>
                    <a:pt x="99753" y="204154"/>
                  </a:lnTo>
                  <a:lnTo>
                    <a:pt x="100203" y="203180"/>
                  </a:lnTo>
                  <a:lnTo>
                    <a:pt x="100577" y="202280"/>
                  </a:lnTo>
                  <a:lnTo>
                    <a:pt x="100802" y="201231"/>
                  </a:lnTo>
                  <a:lnTo>
                    <a:pt x="100952" y="200257"/>
                  </a:lnTo>
                  <a:lnTo>
                    <a:pt x="101027" y="199207"/>
                  </a:lnTo>
                  <a:lnTo>
                    <a:pt x="101027" y="10343"/>
                  </a:lnTo>
                  <a:lnTo>
                    <a:pt x="100952" y="9293"/>
                  </a:lnTo>
                  <a:lnTo>
                    <a:pt x="100802" y="8319"/>
                  </a:lnTo>
                  <a:lnTo>
                    <a:pt x="100577" y="7270"/>
                  </a:lnTo>
                  <a:lnTo>
                    <a:pt x="100203" y="6370"/>
                  </a:lnTo>
                  <a:lnTo>
                    <a:pt x="99753" y="5396"/>
                  </a:lnTo>
                  <a:lnTo>
                    <a:pt x="99228" y="4572"/>
                  </a:lnTo>
                  <a:lnTo>
                    <a:pt x="98629" y="3747"/>
                  </a:lnTo>
                  <a:lnTo>
                    <a:pt x="97954" y="3073"/>
                  </a:lnTo>
                  <a:lnTo>
                    <a:pt x="97205" y="2398"/>
                  </a:lnTo>
                  <a:lnTo>
                    <a:pt x="96455" y="1799"/>
                  </a:lnTo>
                  <a:lnTo>
                    <a:pt x="95556" y="1274"/>
                  </a:lnTo>
                  <a:lnTo>
                    <a:pt x="94657" y="824"/>
                  </a:lnTo>
                  <a:lnTo>
                    <a:pt x="93682" y="450"/>
                  </a:lnTo>
                  <a:lnTo>
                    <a:pt x="92708" y="225"/>
                  </a:lnTo>
                  <a:lnTo>
                    <a:pt x="91659" y="75"/>
                  </a:lnTo>
                  <a:lnTo>
                    <a:pt x="90610" y="0"/>
                  </a:lnTo>
                  <a:close/>
                </a:path>
              </a:pathLst>
            </a:custGeom>
            <a:solidFill>
              <a:schemeClr val="lt1"/>
            </a:solidFill>
            <a:ln cap="flat" cmpd="sng" w="9525">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4" name="Google Shape;274;p40"/>
            <p:cNvSpPr/>
            <p:nvPr/>
          </p:nvSpPr>
          <p:spPr>
            <a:xfrm>
              <a:off x="3557025" y="5147100"/>
              <a:ext cx="504050" cy="179900"/>
            </a:xfrm>
            <a:custGeom>
              <a:rect b="b" l="l" r="r" t="t"/>
              <a:pathLst>
                <a:path extrusionOk="0" h="7196" w="20162">
                  <a:moveTo>
                    <a:pt x="3598" y="0"/>
                  </a:moveTo>
                  <a:lnTo>
                    <a:pt x="2849" y="75"/>
                  </a:lnTo>
                  <a:lnTo>
                    <a:pt x="2174" y="300"/>
                  </a:lnTo>
                  <a:lnTo>
                    <a:pt x="1575" y="600"/>
                  </a:lnTo>
                  <a:lnTo>
                    <a:pt x="1050" y="1050"/>
                  </a:lnTo>
                  <a:lnTo>
                    <a:pt x="600" y="1574"/>
                  </a:lnTo>
                  <a:lnTo>
                    <a:pt x="301" y="2174"/>
                  </a:lnTo>
                  <a:lnTo>
                    <a:pt x="76" y="2848"/>
                  </a:lnTo>
                  <a:lnTo>
                    <a:pt x="1" y="3598"/>
                  </a:lnTo>
                  <a:lnTo>
                    <a:pt x="76" y="4347"/>
                  </a:lnTo>
                  <a:lnTo>
                    <a:pt x="301" y="5022"/>
                  </a:lnTo>
                  <a:lnTo>
                    <a:pt x="600" y="5621"/>
                  </a:lnTo>
                  <a:lnTo>
                    <a:pt x="1050" y="6146"/>
                  </a:lnTo>
                  <a:lnTo>
                    <a:pt x="1575" y="6596"/>
                  </a:lnTo>
                  <a:lnTo>
                    <a:pt x="2174" y="6896"/>
                  </a:lnTo>
                  <a:lnTo>
                    <a:pt x="2849" y="7120"/>
                  </a:lnTo>
                  <a:lnTo>
                    <a:pt x="3598" y="7195"/>
                  </a:lnTo>
                  <a:lnTo>
                    <a:pt x="16639" y="7195"/>
                  </a:lnTo>
                  <a:lnTo>
                    <a:pt x="17313" y="7120"/>
                  </a:lnTo>
                  <a:lnTo>
                    <a:pt x="17988" y="6896"/>
                  </a:lnTo>
                  <a:lnTo>
                    <a:pt x="18587" y="6596"/>
                  </a:lnTo>
                  <a:lnTo>
                    <a:pt x="19112" y="6146"/>
                  </a:lnTo>
                  <a:lnTo>
                    <a:pt x="19562" y="5621"/>
                  </a:lnTo>
                  <a:lnTo>
                    <a:pt x="19861" y="5022"/>
                  </a:lnTo>
                  <a:lnTo>
                    <a:pt x="20086" y="4347"/>
                  </a:lnTo>
                  <a:lnTo>
                    <a:pt x="20161" y="3598"/>
                  </a:lnTo>
                  <a:lnTo>
                    <a:pt x="20086" y="2848"/>
                  </a:lnTo>
                  <a:lnTo>
                    <a:pt x="19861" y="2174"/>
                  </a:lnTo>
                  <a:lnTo>
                    <a:pt x="19562" y="1574"/>
                  </a:lnTo>
                  <a:lnTo>
                    <a:pt x="19112" y="1050"/>
                  </a:lnTo>
                  <a:lnTo>
                    <a:pt x="18587" y="600"/>
                  </a:lnTo>
                  <a:lnTo>
                    <a:pt x="17988" y="300"/>
                  </a:lnTo>
                  <a:lnTo>
                    <a:pt x="17313" y="75"/>
                  </a:lnTo>
                  <a:lnTo>
                    <a:pt x="16639" y="0"/>
                  </a:lnTo>
                  <a:close/>
                </a:path>
              </a:pathLst>
            </a:custGeom>
            <a:solidFill>
              <a:schemeClr val="lt2"/>
            </a:solidFill>
            <a:ln cap="flat" cmpd="sng" w="9525">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 name="Google Shape;275;p40"/>
            <p:cNvSpPr/>
            <p:nvPr/>
          </p:nvSpPr>
          <p:spPr>
            <a:xfrm>
              <a:off x="3008050" y="423600"/>
              <a:ext cx="99325" cy="99325"/>
            </a:xfrm>
            <a:custGeom>
              <a:rect b="b" l="l" r="r" t="t"/>
              <a:pathLst>
                <a:path extrusionOk="0" h="3973" w="3973">
                  <a:moveTo>
                    <a:pt x="2024" y="1"/>
                  </a:moveTo>
                  <a:lnTo>
                    <a:pt x="1575" y="76"/>
                  </a:lnTo>
                  <a:lnTo>
                    <a:pt x="1200" y="151"/>
                  </a:lnTo>
                  <a:lnTo>
                    <a:pt x="900" y="375"/>
                  </a:lnTo>
                  <a:lnTo>
                    <a:pt x="600" y="600"/>
                  </a:lnTo>
                  <a:lnTo>
                    <a:pt x="375" y="900"/>
                  </a:lnTo>
                  <a:lnTo>
                    <a:pt x="151" y="1200"/>
                  </a:lnTo>
                  <a:lnTo>
                    <a:pt x="76" y="1575"/>
                  </a:lnTo>
                  <a:lnTo>
                    <a:pt x="1" y="2024"/>
                  </a:lnTo>
                  <a:lnTo>
                    <a:pt x="76" y="2399"/>
                  </a:lnTo>
                  <a:lnTo>
                    <a:pt x="151" y="2774"/>
                  </a:lnTo>
                  <a:lnTo>
                    <a:pt x="375" y="3073"/>
                  </a:lnTo>
                  <a:lnTo>
                    <a:pt x="600" y="3373"/>
                  </a:lnTo>
                  <a:lnTo>
                    <a:pt x="900" y="3673"/>
                  </a:lnTo>
                  <a:lnTo>
                    <a:pt x="1200" y="3823"/>
                  </a:lnTo>
                  <a:lnTo>
                    <a:pt x="1575" y="3973"/>
                  </a:lnTo>
                  <a:lnTo>
                    <a:pt x="2399" y="3973"/>
                  </a:lnTo>
                  <a:lnTo>
                    <a:pt x="2774" y="3823"/>
                  </a:lnTo>
                  <a:lnTo>
                    <a:pt x="3073" y="3673"/>
                  </a:lnTo>
                  <a:lnTo>
                    <a:pt x="3373" y="3373"/>
                  </a:lnTo>
                  <a:lnTo>
                    <a:pt x="3598" y="3073"/>
                  </a:lnTo>
                  <a:lnTo>
                    <a:pt x="3823" y="2774"/>
                  </a:lnTo>
                  <a:lnTo>
                    <a:pt x="3898" y="2399"/>
                  </a:lnTo>
                  <a:lnTo>
                    <a:pt x="3973" y="2024"/>
                  </a:lnTo>
                  <a:lnTo>
                    <a:pt x="3898" y="1575"/>
                  </a:lnTo>
                  <a:lnTo>
                    <a:pt x="3823" y="1200"/>
                  </a:lnTo>
                  <a:lnTo>
                    <a:pt x="3598" y="900"/>
                  </a:lnTo>
                  <a:lnTo>
                    <a:pt x="3373" y="600"/>
                  </a:lnTo>
                  <a:lnTo>
                    <a:pt x="3073" y="375"/>
                  </a:lnTo>
                  <a:lnTo>
                    <a:pt x="2774" y="151"/>
                  </a:lnTo>
                  <a:lnTo>
                    <a:pt x="2399" y="76"/>
                  </a:lnTo>
                  <a:lnTo>
                    <a:pt x="2024" y="1"/>
                  </a:lnTo>
                  <a:close/>
                </a:path>
              </a:pathLst>
            </a:custGeom>
            <a:solidFill>
              <a:schemeClr val="lt2"/>
            </a:solidFill>
            <a:ln cap="flat" cmpd="sng" w="9525">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 name="Google Shape;276;p40"/>
            <p:cNvSpPr/>
            <p:nvPr/>
          </p:nvSpPr>
          <p:spPr>
            <a:xfrm>
              <a:off x="3566400" y="434850"/>
              <a:ext cx="487175" cy="76850"/>
            </a:xfrm>
            <a:custGeom>
              <a:rect b="b" l="l" r="r" t="t"/>
              <a:pathLst>
                <a:path extrusionOk="0" h="3074" w="19487">
                  <a:moveTo>
                    <a:pt x="1275" y="0"/>
                  </a:moveTo>
                  <a:lnTo>
                    <a:pt x="1050" y="75"/>
                  </a:lnTo>
                  <a:lnTo>
                    <a:pt x="750" y="150"/>
                  </a:lnTo>
                  <a:lnTo>
                    <a:pt x="525" y="300"/>
                  </a:lnTo>
                  <a:lnTo>
                    <a:pt x="375" y="450"/>
                  </a:lnTo>
                  <a:lnTo>
                    <a:pt x="225" y="675"/>
                  </a:lnTo>
                  <a:lnTo>
                    <a:pt x="75" y="975"/>
                  </a:lnTo>
                  <a:lnTo>
                    <a:pt x="1" y="1274"/>
                  </a:lnTo>
                  <a:lnTo>
                    <a:pt x="1" y="1574"/>
                  </a:lnTo>
                  <a:lnTo>
                    <a:pt x="1" y="1874"/>
                  </a:lnTo>
                  <a:lnTo>
                    <a:pt x="75" y="2174"/>
                  </a:lnTo>
                  <a:lnTo>
                    <a:pt x="225" y="2399"/>
                  </a:lnTo>
                  <a:lnTo>
                    <a:pt x="375" y="2623"/>
                  </a:lnTo>
                  <a:lnTo>
                    <a:pt x="525" y="2773"/>
                  </a:lnTo>
                  <a:lnTo>
                    <a:pt x="750" y="2923"/>
                  </a:lnTo>
                  <a:lnTo>
                    <a:pt x="1050" y="2998"/>
                  </a:lnTo>
                  <a:lnTo>
                    <a:pt x="1275" y="3073"/>
                  </a:lnTo>
                  <a:lnTo>
                    <a:pt x="18137" y="3073"/>
                  </a:lnTo>
                  <a:lnTo>
                    <a:pt x="18437" y="2998"/>
                  </a:lnTo>
                  <a:lnTo>
                    <a:pt x="18662" y="2923"/>
                  </a:lnTo>
                  <a:lnTo>
                    <a:pt x="18887" y="2773"/>
                  </a:lnTo>
                  <a:lnTo>
                    <a:pt x="19112" y="2623"/>
                  </a:lnTo>
                  <a:lnTo>
                    <a:pt x="19262" y="2399"/>
                  </a:lnTo>
                  <a:lnTo>
                    <a:pt x="19337" y="2174"/>
                  </a:lnTo>
                  <a:lnTo>
                    <a:pt x="19412" y="1874"/>
                  </a:lnTo>
                  <a:lnTo>
                    <a:pt x="19486" y="1574"/>
                  </a:lnTo>
                  <a:lnTo>
                    <a:pt x="19412" y="1274"/>
                  </a:lnTo>
                  <a:lnTo>
                    <a:pt x="19337" y="975"/>
                  </a:lnTo>
                  <a:lnTo>
                    <a:pt x="19262" y="675"/>
                  </a:lnTo>
                  <a:lnTo>
                    <a:pt x="19112" y="450"/>
                  </a:lnTo>
                  <a:lnTo>
                    <a:pt x="18887" y="300"/>
                  </a:lnTo>
                  <a:lnTo>
                    <a:pt x="18662" y="150"/>
                  </a:lnTo>
                  <a:lnTo>
                    <a:pt x="18437" y="75"/>
                  </a:lnTo>
                  <a:lnTo>
                    <a:pt x="18137" y="0"/>
                  </a:lnTo>
                  <a:close/>
                </a:path>
              </a:pathLst>
            </a:custGeom>
            <a:solidFill>
              <a:schemeClr val="lt2"/>
            </a:solidFill>
            <a:ln cap="flat" cmpd="sng" w="9525">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77" name="Google Shape;277;p40"/>
          <p:cNvSpPr txBox="1"/>
          <p:nvPr/>
        </p:nvSpPr>
        <p:spPr>
          <a:xfrm>
            <a:off x="836325" y="1309650"/>
            <a:ext cx="1791000" cy="2524200"/>
          </a:xfrm>
          <a:prstGeom prst="rect">
            <a:avLst/>
          </a:prstGeom>
          <a:noFill/>
          <a:ln>
            <a:noFill/>
          </a:ln>
        </p:spPr>
        <p:txBody>
          <a:bodyPr anchorCtr="0" anchor="t" bIns="91425" lIns="91425" spcFirstLastPara="1" rIns="91425" wrap="square" tIns="91425">
            <a:spAutoFit/>
          </a:bodyPr>
          <a:lstStyle/>
          <a:p>
            <a:pPr indent="0" lvl="0" marL="0" rtl="0" algn="ctr">
              <a:spcBef>
                <a:spcPts val="600"/>
              </a:spcBef>
              <a:spcAft>
                <a:spcPts val="0"/>
              </a:spcAft>
              <a:buNone/>
            </a:pPr>
            <a:r>
              <a:rPr b="1" lang="en" sz="3000">
                <a:solidFill>
                  <a:schemeClr val="accent1"/>
                </a:solidFill>
                <a:latin typeface="Merriweather"/>
                <a:ea typeface="Merriweather"/>
                <a:cs typeface="Merriweather"/>
                <a:sym typeface="Merriweather"/>
              </a:rPr>
              <a:t>Mobile </a:t>
            </a:r>
            <a:endParaRPr b="1" sz="3000">
              <a:solidFill>
                <a:schemeClr val="accent1"/>
              </a:solidFill>
              <a:latin typeface="Merriweather"/>
              <a:ea typeface="Merriweather"/>
              <a:cs typeface="Merriweather"/>
              <a:sym typeface="Merriweather"/>
            </a:endParaRPr>
          </a:p>
          <a:p>
            <a:pPr indent="0" lvl="0" marL="0" rtl="0" algn="ctr">
              <a:spcBef>
                <a:spcPts val="600"/>
              </a:spcBef>
              <a:spcAft>
                <a:spcPts val="0"/>
              </a:spcAft>
              <a:buNone/>
            </a:pPr>
            <a:r>
              <a:rPr b="1" lang="en" sz="3000">
                <a:solidFill>
                  <a:schemeClr val="accent1"/>
                </a:solidFill>
                <a:latin typeface="Merriweather"/>
                <a:ea typeface="Merriweather"/>
                <a:cs typeface="Merriweather"/>
                <a:sym typeface="Merriweather"/>
              </a:rPr>
              <a:t>Apps</a:t>
            </a:r>
            <a:endParaRPr b="1" sz="3000">
              <a:solidFill>
                <a:schemeClr val="accent1"/>
              </a:solidFill>
              <a:latin typeface="Merriweather"/>
              <a:ea typeface="Merriweather"/>
              <a:cs typeface="Merriweather"/>
              <a:sym typeface="Merriweather"/>
            </a:endParaRPr>
          </a:p>
          <a:p>
            <a:pPr indent="0" lvl="0" marL="0" rtl="0" algn="ctr">
              <a:spcBef>
                <a:spcPts val="600"/>
              </a:spcBef>
              <a:spcAft>
                <a:spcPts val="0"/>
              </a:spcAft>
              <a:buNone/>
            </a:pPr>
            <a:r>
              <a:rPr lang="en" sz="2400">
                <a:solidFill>
                  <a:schemeClr val="dk1"/>
                </a:solidFill>
                <a:latin typeface="Merriweather"/>
                <a:ea typeface="Merriweather"/>
                <a:cs typeface="Merriweather"/>
                <a:sym typeface="Merriweather"/>
              </a:rPr>
              <a:t>Spatial </a:t>
            </a:r>
            <a:endParaRPr sz="2400">
              <a:solidFill>
                <a:schemeClr val="dk1"/>
              </a:solidFill>
              <a:latin typeface="Merriweather"/>
              <a:ea typeface="Merriweather"/>
              <a:cs typeface="Merriweather"/>
              <a:sym typeface="Merriweather"/>
            </a:endParaRPr>
          </a:p>
          <a:p>
            <a:pPr indent="0" lvl="0" marL="0" rtl="0" algn="ctr">
              <a:spcBef>
                <a:spcPts val="600"/>
              </a:spcBef>
              <a:spcAft>
                <a:spcPts val="0"/>
              </a:spcAft>
              <a:buNone/>
            </a:pPr>
            <a:r>
              <a:rPr lang="en" sz="2400">
                <a:solidFill>
                  <a:schemeClr val="dk1"/>
                </a:solidFill>
                <a:latin typeface="Merriweather"/>
                <a:ea typeface="Merriweather"/>
                <a:cs typeface="Merriweather"/>
                <a:sym typeface="Merriweather"/>
              </a:rPr>
              <a:t>Reasoning </a:t>
            </a:r>
            <a:endParaRPr sz="2400">
              <a:solidFill>
                <a:schemeClr val="dk1"/>
              </a:solidFill>
              <a:latin typeface="Merriweather"/>
              <a:ea typeface="Merriweather"/>
              <a:cs typeface="Merriweather"/>
              <a:sym typeface="Merriweather"/>
            </a:endParaRPr>
          </a:p>
          <a:p>
            <a:pPr indent="0" lvl="0" marL="0" rtl="0" algn="ctr">
              <a:spcBef>
                <a:spcPts val="600"/>
              </a:spcBef>
              <a:spcAft>
                <a:spcPts val="0"/>
              </a:spcAft>
              <a:buNone/>
            </a:pPr>
            <a:r>
              <a:rPr lang="en" sz="2400">
                <a:solidFill>
                  <a:schemeClr val="dk1"/>
                </a:solidFill>
                <a:latin typeface="Merriweather"/>
                <a:ea typeface="Merriweather"/>
                <a:cs typeface="Merriweather"/>
                <a:sym typeface="Merriweather"/>
              </a:rPr>
              <a:t>Games</a:t>
            </a:r>
            <a:endParaRPr>
              <a:latin typeface="Merriweather"/>
              <a:ea typeface="Merriweather"/>
              <a:cs typeface="Merriweather"/>
              <a:sym typeface="Merriweather"/>
            </a:endParaRPr>
          </a:p>
        </p:txBody>
      </p:sp>
      <p:pic>
        <p:nvPicPr>
          <p:cNvPr id="278" name="Google Shape;278;p40"/>
          <p:cNvPicPr preferRelativeResize="0"/>
          <p:nvPr/>
        </p:nvPicPr>
        <p:blipFill rotWithShape="1">
          <a:blip r:embed="rId3">
            <a:alphaModFix/>
          </a:blip>
          <a:srcRect b="6614" l="4826" r="4953" t="8481"/>
          <a:stretch/>
        </p:blipFill>
        <p:spPr>
          <a:xfrm>
            <a:off x="2960275" y="373575"/>
            <a:ext cx="2375650" cy="1328650"/>
          </a:xfrm>
          <a:prstGeom prst="rect">
            <a:avLst/>
          </a:prstGeom>
          <a:noFill/>
          <a:ln>
            <a:noFill/>
          </a:ln>
        </p:spPr>
      </p:pic>
      <p:pic>
        <p:nvPicPr>
          <p:cNvPr id="279" name="Google Shape;279;p40"/>
          <p:cNvPicPr preferRelativeResize="0"/>
          <p:nvPr/>
        </p:nvPicPr>
        <p:blipFill rotWithShape="1">
          <a:blip r:embed="rId4">
            <a:alphaModFix/>
          </a:blip>
          <a:srcRect b="3086" l="3748" r="2071" t="10699"/>
          <a:stretch/>
        </p:blipFill>
        <p:spPr>
          <a:xfrm>
            <a:off x="5668925" y="410275"/>
            <a:ext cx="2323265" cy="1291950"/>
          </a:xfrm>
          <a:prstGeom prst="rect">
            <a:avLst/>
          </a:prstGeom>
          <a:noFill/>
          <a:ln>
            <a:noFill/>
          </a:ln>
        </p:spPr>
      </p:pic>
      <p:pic>
        <p:nvPicPr>
          <p:cNvPr id="280" name="Google Shape;280;p40"/>
          <p:cNvPicPr preferRelativeResize="0"/>
          <p:nvPr/>
        </p:nvPicPr>
        <p:blipFill rotWithShape="1">
          <a:blip r:embed="rId5">
            <a:alphaModFix/>
          </a:blip>
          <a:srcRect b="4559" l="4407" r="4142" t="10528"/>
          <a:stretch/>
        </p:blipFill>
        <p:spPr>
          <a:xfrm>
            <a:off x="3019488" y="2166976"/>
            <a:ext cx="2257225" cy="1291949"/>
          </a:xfrm>
          <a:prstGeom prst="rect">
            <a:avLst/>
          </a:prstGeom>
          <a:noFill/>
          <a:ln>
            <a:noFill/>
          </a:ln>
        </p:spPr>
      </p:pic>
      <p:pic>
        <p:nvPicPr>
          <p:cNvPr id="281" name="Google Shape;281;p40"/>
          <p:cNvPicPr preferRelativeResize="0"/>
          <p:nvPr/>
        </p:nvPicPr>
        <p:blipFill rotWithShape="1">
          <a:blip r:embed="rId6">
            <a:alphaModFix/>
          </a:blip>
          <a:srcRect b="3620" l="4621" r="4220" t="11193"/>
          <a:stretch/>
        </p:blipFill>
        <p:spPr>
          <a:xfrm>
            <a:off x="5642738" y="2166975"/>
            <a:ext cx="2375650" cy="1291950"/>
          </a:xfrm>
          <a:prstGeom prst="rect">
            <a:avLst/>
          </a:prstGeom>
          <a:noFill/>
          <a:ln>
            <a:noFill/>
          </a:ln>
        </p:spPr>
      </p:pic>
      <p:pic>
        <p:nvPicPr>
          <p:cNvPr id="282" name="Google Shape;282;p40"/>
          <p:cNvPicPr preferRelativeResize="0"/>
          <p:nvPr/>
        </p:nvPicPr>
        <p:blipFill rotWithShape="1">
          <a:blip r:embed="rId7">
            <a:alphaModFix/>
          </a:blip>
          <a:srcRect b="3870" l="4854" r="3896" t="8770"/>
          <a:stretch/>
        </p:blipFill>
        <p:spPr>
          <a:xfrm>
            <a:off x="4381225" y="3825200"/>
            <a:ext cx="2257224" cy="1263750"/>
          </a:xfrm>
          <a:prstGeom prst="rect">
            <a:avLst/>
          </a:prstGeom>
          <a:noFill/>
          <a:ln>
            <a:noFill/>
          </a:ln>
        </p:spPr>
      </p:pic>
      <p:sp>
        <p:nvSpPr>
          <p:cNvPr id="283" name="Google Shape;283;p40"/>
          <p:cNvSpPr txBox="1"/>
          <p:nvPr/>
        </p:nvSpPr>
        <p:spPr>
          <a:xfrm>
            <a:off x="3357000" y="74750"/>
            <a:ext cx="1582200" cy="328800"/>
          </a:xfrm>
          <a:prstGeom prst="rect">
            <a:avLst/>
          </a:prstGeom>
          <a:noFill/>
          <a:ln>
            <a:noFill/>
          </a:ln>
        </p:spPr>
        <p:txBody>
          <a:bodyPr anchorCtr="0" anchor="b" bIns="91425" lIns="91425" spcFirstLastPara="1" rIns="91425" wrap="square" tIns="91425">
            <a:noAutofit/>
          </a:bodyPr>
          <a:lstStyle/>
          <a:p>
            <a:pPr indent="0" lvl="0" marL="0" rtl="0" algn="ctr">
              <a:spcBef>
                <a:spcPts val="0"/>
              </a:spcBef>
              <a:spcAft>
                <a:spcPts val="0"/>
              </a:spcAft>
              <a:buNone/>
            </a:pPr>
            <a:r>
              <a:rPr lang="en">
                <a:solidFill>
                  <a:schemeClr val="dk1"/>
                </a:solidFill>
                <a:latin typeface="Roboto Slab"/>
                <a:ea typeface="Roboto Slab"/>
                <a:cs typeface="Roboto Slab"/>
                <a:sym typeface="Roboto Slab"/>
              </a:rPr>
              <a:t>Shape Slicer 3D</a:t>
            </a:r>
            <a:endParaRPr>
              <a:solidFill>
                <a:schemeClr val="dk1"/>
              </a:solidFill>
              <a:latin typeface="Roboto Slab"/>
              <a:ea typeface="Roboto Slab"/>
              <a:cs typeface="Roboto Slab"/>
              <a:sym typeface="Roboto Slab"/>
            </a:endParaRPr>
          </a:p>
        </p:txBody>
      </p:sp>
      <p:sp>
        <p:nvSpPr>
          <p:cNvPr id="284" name="Google Shape;284;p40"/>
          <p:cNvSpPr txBox="1"/>
          <p:nvPr/>
        </p:nvSpPr>
        <p:spPr>
          <a:xfrm>
            <a:off x="5936850" y="74750"/>
            <a:ext cx="1915200" cy="328800"/>
          </a:xfrm>
          <a:prstGeom prst="rect">
            <a:avLst/>
          </a:prstGeom>
          <a:noFill/>
          <a:ln>
            <a:noFill/>
          </a:ln>
        </p:spPr>
        <p:txBody>
          <a:bodyPr anchorCtr="0" anchor="b" bIns="91425" lIns="91425" spcFirstLastPara="1" rIns="91425" wrap="square" tIns="91425">
            <a:noAutofit/>
          </a:bodyPr>
          <a:lstStyle/>
          <a:p>
            <a:pPr indent="0" lvl="0" marL="0" rtl="0" algn="ctr">
              <a:spcBef>
                <a:spcPts val="0"/>
              </a:spcBef>
              <a:spcAft>
                <a:spcPts val="0"/>
              </a:spcAft>
              <a:buNone/>
            </a:pPr>
            <a:r>
              <a:rPr lang="en">
                <a:solidFill>
                  <a:schemeClr val="dk1"/>
                </a:solidFill>
                <a:latin typeface="Roboto Slab"/>
                <a:ea typeface="Roboto Slab"/>
                <a:cs typeface="Roboto Slab"/>
                <a:sym typeface="Roboto Slab"/>
              </a:rPr>
              <a:t>Spatial IQ Training</a:t>
            </a:r>
            <a:endParaRPr>
              <a:solidFill>
                <a:schemeClr val="dk1"/>
              </a:solidFill>
              <a:latin typeface="Roboto Slab"/>
              <a:ea typeface="Roboto Slab"/>
              <a:cs typeface="Roboto Slab"/>
              <a:sym typeface="Roboto Slab"/>
            </a:endParaRPr>
          </a:p>
        </p:txBody>
      </p:sp>
      <p:sp>
        <p:nvSpPr>
          <p:cNvPr id="285" name="Google Shape;285;p40"/>
          <p:cNvSpPr txBox="1"/>
          <p:nvPr/>
        </p:nvSpPr>
        <p:spPr>
          <a:xfrm>
            <a:off x="3357000" y="1855725"/>
            <a:ext cx="1582200" cy="328800"/>
          </a:xfrm>
          <a:prstGeom prst="rect">
            <a:avLst/>
          </a:prstGeom>
          <a:noFill/>
          <a:ln>
            <a:noFill/>
          </a:ln>
        </p:spPr>
        <p:txBody>
          <a:bodyPr anchorCtr="0" anchor="b" bIns="91425" lIns="91425" spcFirstLastPara="1" rIns="91425" wrap="square" tIns="91425">
            <a:noAutofit/>
          </a:bodyPr>
          <a:lstStyle/>
          <a:p>
            <a:pPr indent="0" lvl="0" marL="0" rtl="0" algn="ctr">
              <a:spcBef>
                <a:spcPts val="0"/>
              </a:spcBef>
              <a:spcAft>
                <a:spcPts val="0"/>
              </a:spcAft>
              <a:buNone/>
            </a:pPr>
            <a:r>
              <a:rPr lang="en">
                <a:solidFill>
                  <a:schemeClr val="dk1"/>
                </a:solidFill>
                <a:latin typeface="Roboto Slab"/>
                <a:ea typeface="Roboto Slab"/>
                <a:cs typeface="Roboto Slab"/>
                <a:sym typeface="Roboto Slab"/>
              </a:rPr>
              <a:t>Shape in 3D</a:t>
            </a:r>
            <a:endParaRPr>
              <a:solidFill>
                <a:schemeClr val="dk1"/>
              </a:solidFill>
              <a:latin typeface="Roboto Slab"/>
              <a:ea typeface="Roboto Slab"/>
              <a:cs typeface="Roboto Slab"/>
              <a:sym typeface="Roboto Slab"/>
            </a:endParaRPr>
          </a:p>
        </p:txBody>
      </p:sp>
      <p:sp>
        <p:nvSpPr>
          <p:cNvPr id="286" name="Google Shape;286;p40"/>
          <p:cNvSpPr txBox="1"/>
          <p:nvPr/>
        </p:nvSpPr>
        <p:spPr>
          <a:xfrm>
            <a:off x="6039475" y="1855725"/>
            <a:ext cx="1582200" cy="328800"/>
          </a:xfrm>
          <a:prstGeom prst="rect">
            <a:avLst/>
          </a:prstGeom>
          <a:noFill/>
          <a:ln>
            <a:noFill/>
          </a:ln>
        </p:spPr>
        <p:txBody>
          <a:bodyPr anchorCtr="0" anchor="b" bIns="91425" lIns="91425" spcFirstLastPara="1" rIns="91425" wrap="square" tIns="91425">
            <a:noAutofit/>
          </a:bodyPr>
          <a:lstStyle/>
          <a:p>
            <a:pPr indent="0" lvl="0" marL="0" rtl="0" algn="ctr">
              <a:spcBef>
                <a:spcPts val="0"/>
              </a:spcBef>
              <a:spcAft>
                <a:spcPts val="0"/>
              </a:spcAft>
              <a:buNone/>
            </a:pPr>
            <a:r>
              <a:rPr lang="en">
                <a:solidFill>
                  <a:schemeClr val="dk1"/>
                </a:solidFill>
                <a:latin typeface="Roboto Slab"/>
                <a:ea typeface="Roboto Slab"/>
                <a:cs typeface="Roboto Slab"/>
                <a:sym typeface="Roboto Slab"/>
              </a:rPr>
              <a:t>Topple Boom</a:t>
            </a:r>
            <a:endParaRPr>
              <a:solidFill>
                <a:schemeClr val="dk1"/>
              </a:solidFill>
              <a:latin typeface="Roboto Slab"/>
              <a:ea typeface="Roboto Slab"/>
              <a:cs typeface="Roboto Slab"/>
              <a:sym typeface="Roboto Slab"/>
            </a:endParaRPr>
          </a:p>
        </p:txBody>
      </p:sp>
      <p:sp>
        <p:nvSpPr>
          <p:cNvPr id="287" name="Google Shape;287;p40"/>
          <p:cNvSpPr txBox="1"/>
          <p:nvPr/>
        </p:nvSpPr>
        <p:spPr>
          <a:xfrm>
            <a:off x="4718725" y="3496400"/>
            <a:ext cx="1582200" cy="328800"/>
          </a:xfrm>
          <a:prstGeom prst="rect">
            <a:avLst/>
          </a:prstGeom>
          <a:noFill/>
          <a:ln>
            <a:noFill/>
          </a:ln>
        </p:spPr>
        <p:txBody>
          <a:bodyPr anchorCtr="0" anchor="b" bIns="91425" lIns="91425" spcFirstLastPara="1" rIns="91425" wrap="square" tIns="91425">
            <a:noAutofit/>
          </a:bodyPr>
          <a:lstStyle/>
          <a:p>
            <a:pPr indent="0" lvl="0" marL="0" rtl="0" algn="ctr">
              <a:spcBef>
                <a:spcPts val="0"/>
              </a:spcBef>
              <a:spcAft>
                <a:spcPts val="0"/>
              </a:spcAft>
              <a:buNone/>
            </a:pPr>
            <a:r>
              <a:rPr lang="en">
                <a:solidFill>
                  <a:schemeClr val="dk1"/>
                </a:solidFill>
                <a:latin typeface="Roboto Slab"/>
                <a:ea typeface="Roboto Slab"/>
                <a:cs typeface="Roboto Slab"/>
                <a:sym typeface="Roboto Slab"/>
              </a:rPr>
              <a:t>Ramp Up</a:t>
            </a:r>
            <a:endParaRPr>
              <a:solidFill>
                <a:schemeClr val="dk1"/>
              </a:solidFill>
              <a:latin typeface="Roboto Slab"/>
              <a:ea typeface="Roboto Slab"/>
              <a:cs typeface="Roboto Slab"/>
              <a:sym typeface="Roboto Slab"/>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p41"/>
          <p:cNvSpPr txBox="1"/>
          <p:nvPr>
            <p:ph type="ctrTitle"/>
          </p:nvPr>
        </p:nvSpPr>
        <p:spPr>
          <a:xfrm>
            <a:off x="1668310" y="1991850"/>
            <a:ext cx="5807400" cy="1159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Merriweather"/>
                <a:ea typeface="Merriweather"/>
                <a:cs typeface="Merriweather"/>
                <a:sym typeface="Merriweather"/>
              </a:rPr>
              <a:t>Practice Test Questions </a:t>
            </a:r>
            <a:endParaRPr>
              <a:latin typeface="Merriweather"/>
              <a:ea typeface="Merriweather"/>
              <a:cs typeface="Merriweather"/>
              <a:sym typeface="Merriweath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15"/>
          <p:cNvSpPr txBox="1"/>
          <p:nvPr>
            <p:ph type="title"/>
          </p:nvPr>
        </p:nvSpPr>
        <p:spPr>
          <a:xfrm>
            <a:off x="786150" y="308120"/>
            <a:ext cx="7571700" cy="702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3000">
                <a:latin typeface="Merriweather"/>
                <a:ea typeface="Merriweather"/>
                <a:cs typeface="Merriweather"/>
                <a:sym typeface="Merriweather"/>
              </a:rPr>
              <a:t>Non-Verbal Reasoning</a:t>
            </a:r>
            <a:endParaRPr sz="3000">
              <a:latin typeface="Merriweather"/>
              <a:ea typeface="Merriweather"/>
              <a:cs typeface="Merriweather"/>
              <a:sym typeface="Merriweather"/>
            </a:endParaRPr>
          </a:p>
        </p:txBody>
      </p:sp>
      <p:sp>
        <p:nvSpPr>
          <p:cNvPr id="99" name="Google Shape;99;p15"/>
          <p:cNvSpPr txBox="1"/>
          <p:nvPr>
            <p:ph idx="1" type="body"/>
          </p:nvPr>
        </p:nvSpPr>
        <p:spPr>
          <a:xfrm>
            <a:off x="786150" y="1261700"/>
            <a:ext cx="7571700" cy="35736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rPr lang="en" sz="2500">
                <a:latin typeface="Merriweather"/>
                <a:ea typeface="Merriweather"/>
                <a:cs typeface="Merriweather"/>
                <a:sym typeface="Merriweather"/>
              </a:rPr>
              <a:t>Another word for Spatial Reasoning is Non-Verbal Reasoning. Non-verbal reasoning is your ability to interpret visual information and recognise patterns and rules. This might include finding relationships between shapes and patterns, or recognising a visual sequence and identifying what will come next.</a:t>
            </a:r>
            <a:endParaRPr sz="2500">
              <a:latin typeface="Merriweather"/>
              <a:ea typeface="Merriweather"/>
              <a:cs typeface="Merriweather"/>
              <a:sym typeface="Merriweathe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pic>
        <p:nvPicPr>
          <p:cNvPr id="297" name="Google Shape;297;p42"/>
          <p:cNvPicPr preferRelativeResize="0"/>
          <p:nvPr/>
        </p:nvPicPr>
        <p:blipFill>
          <a:blip r:embed="rId3">
            <a:alphaModFix/>
          </a:blip>
          <a:stretch>
            <a:fillRect/>
          </a:stretch>
        </p:blipFill>
        <p:spPr>
          <a:xfrm>
            <a:off x="642938" y="583800"/>
            <a:ext cx="7858125" cy="2476500"/>
          </a:xfrm>
          <a:prstGeom prst="rect">
            <a:avLst/>
          </a:prstGeom>
          <a:noFill/>
          <a:ln>
            <a:noFill/>
          </a:ln>
        </p:spPr>
      </p:pic>
      <p:sp>
        <p:nvSpPr>
          <p:cNvPr id="298" name="Google Shape;298;p42"/>
          <p:cNvSpPr txBox="1"/>
          <p:nvPr/>
        </p:nvSpPr>
        <p:spPr>
          <a:xfrm>
            <a:off x="1260975" y="3218825"/>
            <a:ext cx="6537300" cy="1939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900">
                <a:latin typeface="Merriweather"/>
                <a:ea typeface="Merriweather"/>
                <a:cs typeface="Merriweather"/>
                <a:sym typeface="Merriweather"/>
              </a:rPr>
              <a:t>The first picture, labeled PATTERN, shows that the pattern is to be folded. You are to decide which FORM – A, B, C, or D – would be made by folding the PATTERN. The PATTERN must be folded so that the side of the pattern that faces you in the test booklet will be the outside of the FORM.</a:t>
            </a:r>
            <a:endParaRPr sz="1900">
              <a:latin typeface="Merriweather"/>
              <a:ea typeface="Merriweather"/>
              <a:cs typeface="Merriweather"/>
              <a:sym typeface="Merriweathe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p43"/>
          <p:cNvSpPr txBox="1"/>
          <p:nvPr>
            <p:ph idx="1" type="body"/>
          </p:nvPr>
        </p:nvSpPr>
        <p:spPr>
          <a:xfrm>
            <a:off x="352550" y="3467125"/>
            <a:ext cx="7571700" cy="891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900">
                <a:solidFill>
                  <a:srgbClr val="000000"/>
                </a:solidFill>
                <a:latin typeface="Merriweather"/>
                <a:ea typeface="Merriweather"/>
                <a:cs typeface="Merriweather"/>
                <a:sym typeface="Merriweather"/>
              </a:rPr>
              <a:t>This is a picture of a FORM with designs painted on it. You are to decide which of the PATTERNS – A, B, C, or D – would result if FORM E2 were unfolded to make a PATTERN </a:t>
            </a:r>
            <a:endParaRPr sz="1900">
              <a:solidFill>
                <a:srgbClr val="000000"/>
              </a:solidFill>
              <a:latin typeface="Merriweather"/>
              <a:ea typeface="Merriweather"/>
              <a:cs typeface="Merriweather"/>
              <a:sym typeface="Merriweather"/>
            </a:endParaRPr>
          </a:p>
          <a:p>
            <a:pPr indent="0" lvl="0" marL="0" rtl="0" algn="l">
              <a:spcBef>
                <a:spcPts val="600"/>
              </a:spcBef>
              <a:spcAft>
                <a:spcPts val="0"/>
              </a:spcAft>
              <a:buNone/>
            </a:pPr>
            <a:r>
              <a:t/>
            </a:r>
            <a:endParaRPr/>
          </a:p>
        </p:txBody>
      </p:sp>
      <p:pic>
        <p:nvPicPr>
          <p:cNvPr id="304" name="Google Shape;304;p43"/>
          <p:cNvPicPr preferRelativeResize="0"/>
          <p:nvPr/>
        </p:nvPicPr>
        <p:blipFill>
          <a:blip r:embed="rId3">
            <a:alphaModFix/>
          </a:blip>
          <a:stretch>
            <a:fillRect/>
          </a:stretch>
        </p:blipFill>
        <p:spPr>
          <a:xfrm>
            <a:off x="290300" y="1147200"/>
            <a:ext cx="7696200" cy="2181225"/>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8" name="Shape 308"/>
        <p:cNvGrpSpPr/>
        <p:nvPr/>
      </p:nvGrpSpPr>
      <p:grpSpPr>
        <a:xfrm>
          <a:off x="0" y="0"/>
          <a:ext cx="0" cy="0"/>
          <a:chOff x="0" y="0"/>
          <a:chExt cx="0" cy="0"/>
        </a:xfrm>
      </p:grpSpPr>
      <p:pic>
        <p:nvPicPr>
          <p:cNvPr id="309" name="Google Shape;309;p44"/>
          <p:cNvPicPr preferRelativeResize="0"/>
          <p:nvPr/>
        </p:nvPicPr>
        <p:blipFill>
          <a:blip r:embed="rId3">
            <a:alphaModFix/>
          </a:blip>
          <a:stretch>
            <a:fillRect/>
          </a:stretch>
        </p:blipFill>
        <p:spPr>
          <a:xfrm>
            <a:off x="946250" y="1095100"/>
            <a:ext cx="6677025" cy="173355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3" name="Shape 313"/>
        <p:cNvGrpSpPr/>
        <p:nvPr/>
      </p:nvGrpSpPr>
      <p:grpSpPr>
        <a:xfrm>
          <a:off x="0" y="0"/>
          <a:ext cx="0" cy="0"/>
          <a:chOff x="0" y="0"/>
          <a:chExt cx="0" cy="0"/>
        </a:xfrm>
      </p:grpSpPr>
      <p:pic>
        <p:nvPicPr>
          <p:cNvPr id="314" name="Google Shape;314;p45"/>
          <p:cNvPicPr preferRelativeResize="0"/>
          <p:nvPr/>
        </p:nvPicPr>
        <p:blipFill>
          <a:blip r:embed="rId3">
            <a:alphaModFix/>
          </a:blip>
          <a:stretch>
            <a:fillRect/>
          </a:stretch>
        </p:blipFill>
        <p:spPr>
          <a:xfrm>
            <a:off x="1233488" y="1955100"/>
            <a:ext cx="6677025" cy="1666875"/>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pic>
        <p:nvPicPr>
          <p:cNvPr id="319" name="Google Shape;319;p46"/>
          <p:cNvPicPr preferRelativeResize="0"/>
          <p:nvPr/>
        </p:nvPicPr>
        <p:blipFill>
          <a:blip r:embed="rId3">
            <a:alphaModFix/>
          </a:blip>
          <a:stretch>
            <a:fillRect/>
          </a:stretch>
        </p:blipFill>
        <p:spPr>
          <a:xfrm>
            <a:off x="1114425" y="1591250"/>
            <a:ext cx="6915150" cy="152400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pic>
        <p:nvPicPr>
          <p:cNvPr id="324" name="Google Shape;324;p47"/>
          <p:cNvPicPr preferRelativeResize="0"/>
          <p:nvPr/>
        </p:nvPicPr>
        <p:blipFill>
          <a:blip r:embed="rId3">
            <a:alphaModFix/>
          </a:blip>
          <a:stretch>
            <a:fillRect/>
          </a:stretch>
        </p:blipFill>
        <p:spPr>
          <a:xfrm>
            <a:off x="1123950" y="1442400"/>
            <a:ext cx="6896100" cy="150495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pic>
        <p:nvPicPr>
          <p:cNvPr id="329" name="Google Shape;329;p48"/>
          <p:cNvPicPr preferRelativeResize="0"/>
          <p:nvPr/>
        </p:nvPicPr>
        <p:blipFill>
          <a:blip r:embed="rId3">
            <a:alphaModFix/>
          </a:blip>
          <a:stretch>
            <a:fillRect/>
          </a:stretch>
        </p:blipFill>
        <p:spPr>
          <a:xfrm>
            <a:off x="1690500" y="1475475"/>
            <a:ext cx="5924550" cy="163830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3" name="Shape 333"/>
        <p:cNvGrpSpPr/>
        <p:nvPr/>
      </p:nvGrpSpPr>
      <p:grpSpPr>
        <a:xfrm>
          <a:off x="0" y="0"/>
          <a:ext cx="0" cy="0"/>
          <a:chOff x="0" y="0"/>
          <a:chExt cx="0" cy="0"/>
        </a:xfrm>
      </p:grpSpPr>
      <p:pic>
        <p:nvPicPr>
          <p:cNvPr id="334" name="Google Shape;334;p49"/>
          <p:cNvPicPr preferRelativeResize="0"/>
          <p:nvPr/>
        </p:nvPicPr>
        <p:blipFill>
          <a:blip r:embed="rId3">
            <a:alphaModFix/>
          </a:blip>
          <a:stretch>
            <a:fillRect/>
          </a:stretch>
        </p:blipFill>
        <p:spPr>
          <a:xfrm>
            <a:off x="1619250" y="1752600"/>
            <a:ext cx="5905500" cy="163830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8" name="Shape 338"/>
        <p:cNvGrpSpPr/>
        <p:nvPr/>
      </p:nvGrpSpPr>
      <p:grpSpPr>
        <a:xfrm>
          <a:off x="0" y="0"/>
          <a:ext cx="0" cy="0"/>
          <a:chOff x="0" y="0"/>
          <a:chExt cx="0" cy="0"/>
        </a:xfrm>
      </p:grpSpPr>
      <p:pic>
        <p:nvPicPr>
          <p:cNvPr id="339" name="Google Shape;339;p50"/>
          <p:cNvPicPr preferRelativeResize="0"/>
          <p:nvPr/>
        </p:nvPicPr>
        <p:blipFill>
          <a:blip r:embed="rId3">
            <a:alphaModFix/>
          </a:blip>
          <a:stretch>
            <a:fillRect/>
          </a:stretch>
        </p:blipFill>
        <p:spPr>
          <a:xfrm>
            <a:off x="817075" y="173300"/>
            <a:ext cx="6819900" cy="4676775"/>
          </a:xfrm>
          <a:prstGeom prst="rect">
            <a:avLst/>
          </a:prstGeom>
          <a:noFill/>
          <a:ln>
            <a:noFill/>
          </a:ln>
        </p:spPr>
      </p:pic>
      <p:sp>
        <p:nvSpPr>
          <p:cNvPr id="340" name="Google Shape;340;p50"/>
          <p:cNvSpPr txBox="1"/>
          <p:nvPr/>
        </p:nvSpPr>
        <p:spPr>
          <a:xfrm>
            <a:off x="2106800" y="3144725"/>
            <a:ext cx="363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Impact"/>
                <a:ea typeface="Impact"/>
                <a:cs typeface="Impact"/>
                <a:sym typeface="Impact"/>
              </a:rPr>
              <a:t>A</a:t>
            </a:r>
            <a:endParaRPr sz="1800">
              <a:latin typeface="Impact"/>
              <a:ea typeface="Impact"/>
              <a:cs typeface="Impact"/>
              <a:sym typeface="Impact"/>
            </a:endParaRPr>
          </a:p>
        </p:txBody>
      </p:sp>
      <p:sp>
        <p:nvSpPr>
          <p:cNvPr id="341" name="Google Shape;341;p50"/>
          <p:cNvSpPr txBox="1"/>
          <p:nvPr/>
        </p:nvSpPr>
        <p:spPr>
          <a:xfrm>
            <a:off x="3683113" y="3144725"/>
            <a:ext cx="2907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Impact"/>
                <a:ea typeface="Impact"/>
                <a:cs typeface="Impact"/>
                <a:sym typeface="Impact"/>
              </a:rPr>
              <a:t>B</a:t>
            </a:r>
            <a:endParaRPr sz="1800">
              <a:latin typeface="Impact"/>
              <a:ea typeface="Impact"/>
              <a:cs typeface="Impact"/>
              <a:sym typeface="Impact"/>
            </a:endParaRPr>
          </a:p>
        </p:txBody>
      </p:sp>
      <p:sp>
        <p:nvSpPr>
          <p:cNvPr id="342" name="Google Shape;342;p50"/>
          <p:cNvSpPr txBox="1"/>
          <p:nvPr/>
        </p:nvSpPr>
        <p:spPr>
          <a:xfrm>
            <a:off x="5259425" y="3144725"/>
            <a:ext cx="2907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Impact"/>
                <a:ea typeface="Impact"/>
                <a:cs typeface="Impact"/>
                <a:sym typeface="Impact"/>
              </a:rPr>
              <a:t>C</a:t>
            </a:r>
            <a:endParaRPr sz="1800">
              <a:latin typeface="Impact"/>
              <a:ea typeface="Impact"/>
              <a:cs typeface="Impact"/>
              <a:sym typeface="Impact"/>
            </a:endParaRPr>
          </a:p>
        </p:txBody>
      </p:sp>
      <p:sp>
        <p:nvSpPr>
          <p:cNvPr id="343" name="Google Shape;343;p50"/>
          <p:cNvSpPr txBox="1"/>
          <p:nvPr/>
        </p:nvSpPr>
        <p:spPr>
          <a:xfrm>
            <a:off x="6792125" y="3144725"/>
            <a:ext cx="2907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Impact"/>
                <a:ea typeface="Impact"/>
                <a:cs typeface="Impact"/>
                <a:sym typeface="Impact"/>
              </a:rPr>
              <a:t>D</a:t>
            </a:r>
            <a:endParaRPr sz="1800">
              <a:latin typeface="Impact"/>
              <a:ea typeface="Impact"/>
              <a:cs typeface="Impact"/>
              <a:sym typeface="Impact"/>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pic>
        <p:nvPicPr>
          <p:cNvPr id="348" name="Google Shape;348;p51"/>
          <p:cNvPicPr preferRelativeResize="0"/>
          <p:nvPr/>
        </p:nvPicPr>
        <p:blipFill>
          <a:blip r:embed="rId3">
            <a:alphaModFix/>
          </a:blip>
          <a:stretch>
            <a:fillRect/>
          </a:stretch>
        </p:blipFill>
        <p:spPr>
          <a:xfrm>
            <a:off x="1204913" y="166925"/>
            <a:ext cx="6734175" cy="4619625"/>
          </a:xfrm>
          <a:prstGeom prst="rect">
            <a:avLst/>
          </a:prstGeom>
          <a:noFill/>
          <a:ln>
            <a:noFill/>
          </a:ln>
        </p:spPr>
      </p:pic>
      <p:sp>
        <p:nvSpPr>
          <p:cNvPr id="349" name="Google Shape;349;p51"/>
          <p:cNvSpPr txBox="1"/>
          <p:nvPr/>
        </p:nvSpPr>
        <p:spPr>
          <a:xfrm>
            <a:off x="2106825" y="3144725"/>
            <a:ext cx="363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Impact"/>
                <a:ea typeface="Impact"/>
                <a:cs typeface="Impact"/>
                <a:sym typeface="Impact"/>
              </a:rPr>
              <a:t>A</a:t>
            </a:r>
            <a:endParaRPr sz="1800">
              <a:latin typeface="Impact"/>
              <a:ea typeface="Impact"/>
              <a:cs typeface="Impact"/>
              <a:sym typeface="Impact"/>
            </a:endParaRPr>
          </a:p>
        </p:txBody>
      </p:sp>
      <p:sp>
        <p:nvSpPr>
          <p:cNvPr id="350" name="Google Shape;350;p51"/>
          <p:cNvSpPr txBox="1"/>
          <p:nvPr/>
        </p:nvSpPr>
        <p:spPr>
          <a:xfrm>
            <a:off x="3661313" y="3144725"/>
            <a:ext cx="363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Impact"/>
                <a:ea typeface="Impact"/>
                <a:cs typeface="Impact"/>
                <a:sym typeface="Impact"/>
              </a:rPr>
              <a:t>B</a:t>
            </a:r>
            <a:endParaRPr sz="1800">
              <a:latin typeface="Impact"/>
              <a:ea typeface="Impact"/>
              <a:cs typeface="Impact"/>
              <a:sym typeface="Impact"/>
            </a:endParaRPr>
          </a:p>
        </p:txBody>
      </p:sp>
      <p:sp>
        <p:nvSpPr>
          <p:cNvPr id="351" name="Google Shape;351;p51"/>
          <p:cNvSpPr txBox="1"/>
          <p:nvPr/>
        </p:nvSpPr>
        <p:spPr>
          <a:xfrm>
            <a:off x="5215825" y="3144725"/>
            <a:ext cx="363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Impact"/>
                <a:ea typeface="Impact"/>
                <a:cs typeface="Impact"/>
                <a:sym typeface="Impact"/>
              </a:rPr>
              <a:t>C</a:t>
            </a:r>
            <a:endParaRPr sz="1800">
              <a:latin typeface="Impact"/>
              <a:ea typeface="Impact"/>
              <a:cs typeface="Impact"/>
              <a:sym typeface="Impact"/>
            </a:endParaRPr>
          </a:p>
        </p:txBody>
      </p:sp>
      <p:sp>
        <p:nvSpPr>
          <p:cNvPr id="352" name="Google Shape;352;p51"/>
          <p:cNvSpPr txBox="1"/>
          <p:nvPr/>
        </p:nvSpPr>
        <p:spPr>
          <a:xfrm>
            <a:off x="6704950" y="3144725"/>
            <a:ext cx="363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Impact"/>
                <a:ea typeface="Impact"/>
                <a:cs typeface="Impact"/>
                <a:sym typeface="Impact"/>
              </a:rPr>
              <a:t>D</a:t>
            </a:r>
            <a:endParaRPr sz="1800">
              <a:latin typeface="Impact"/>
              <a:ea typeface="Impact"/>
              <a:cs typeface="Impact"/>
              <a:sym typeface="Impac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16"/>
          <p:cNvSpPr/>
          <p:nvPr/>
        </p:nvSpPr>
        <p:spPr>
          <a:xfrm>
            <a:off x="4738600" y="1787450"/>
            <a:ext cx="3619200" cy="1994400"/>
          </a:xfrm>
          <a:prstGeom prst="ellipse">
            <a:avLst/>
          </a:prstGeom>
          <a:noFill/>
          <a:ln cap="flat" cmpd="sng" w="9525">
            <a:solidFill>
              <a:srgbClr val="CFD8DC"/>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 name="Google Shape;105;p16"/>
          <p:cNvSpPr txBox="1"/>
          <p:nvPr>
            <p:ph type="title"/>
          </p:nvPr>
        </p:nvSpPr>
        <p:spPr>
          <a:xfrm>
            <a:off x="786150" y="308120"/>
            <a:ext cx="7571700" cy="702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3000">
                <a:latin typeface="Merriweather"/>
                <a:ea typeface="Merriweather"/>
                <a:cs typeface="Merriweather"/>
                <a:sym typeface="Merriweather"/>
              </a:rPr>
              <a:t>What is </a:t>
            </a:r>
            <a:r>
              <a:rPr lang="en" sz="3000">
                <a:latin typeface="Merriweather"/>
                <a:ea typeface="Merriweather"/>
                <a:cs typeface="Merriweather"/>
                <a:sym typeface="Merriweather"/>
              </a:rPr>
              <a:t>Spatial Reasoning used for?</a:t>
            </a:r>
            <a:endParaRPr sz="3000">
              <a:latin typeface="Merriweather"/>
              <a:ea typeface="Merriweather"/>
              <a:cs typeface="Merriweather"/>
              <a:sym typeface="Merriweather"/>
            </a:endParaRPr>
          </a:p>
        </p:txBody>
      </p:sp>
      <p:sp>
        <p:nvSpPr>
          <p:cNvPr id="106" name="Google Shape;106;p16"/>
          <p:cNvSpPr txBox="1"/>
          <p:nvPr>
            <p:ph idx="1" type="body"/>
          </p:nvPr>
        </p:nvSpPr>
        <p:spPr>
          <a:xfrm>
            <a:off x="569800" y="979500"/>
            <a:ext cx="4502400" cy="2206800"/>
          </a:xfrm>
          <a:prstGeom prst="rect">
            <a:avLst/>
          </a:prstGeom>
        </p:spPr>
        <p:txBody>
          <a:bodyPr anchorCtr="0" anchor="t" bIns="91425" lIns="91425" spcFirstLastPara="1" rIns="91425" wrap="square" tIns="91425">
            <a:noAutofit/>
          </a:bodyPr>
          <a:lstStyle/>
          <a:p>
            <a:pPr indent="-381000" lvl="0" marL="457200" rtl="0" algn="l">
              <a:spcBef>
                <a:spcPts val="600"/>
              </a:spcBef>
              <a:spcAft>
                <a:spcPts val="0"/>
              </a:spcAft>
              <a:buSzPts val="2400"/>
              <a:buFont typeface="Merriweather"/>
              <a:buChar char="◎"/>
            </a:pPr>
            <a:r>
              <a:rPr lang="en">
                <a:latin typeface="Merriweather"/>
                <a:ea typeface="Merriweather"/>
                <a:cs typeface="Merriweather"/>
                <a:sym typeface="Merriweather"/>
              </a:rPr>
              <a:t>Reading blueprints</a:t>
            </a:r>
            <a:endParaRPr>
              <a:latin typeface="Merriweather"/>
              <a:ea typeface="Merriweather"/>
              <a:cs typeface="Merriweather"/>
              <a:sym typeface="Merriweather"/>
            </a:endParaRPr>
          </a:p>
          <a:p>
            <a:pPr indent="-381000" lvl="0" marL="457200" rtl="0" algn="l">
              <a:spcBef>
                <a:spcPts val="0"/>
              </a:spcBef>
              <a:spcAft>
                <a:spcPts val="0"/>
              </a:spcAft>
              <a:buSzPts val="2400"/>
              <a:buFont typeface="Merriweather"/>
              <a:buChar char="◎"/>
            </a:pPr>
            <a:r>
              <a:rPr lang="en">
                <a:latin typeface="Merriweather"/>
                <a:ea typeface="Merriweather"/>
                <a:cs typeface="Merriweather"/>
                <a:sym typeface="Merriweather"/>
              </a:rPr>
              <a:t>R</a:t>
            </a:r>
            <a:r>
              <a:rPr lang="en">
                <a:latin typeface="Merriweather"/>
                <a:ea typeface="Merriweather"/>
                <a:cs typeface="Merriweather"/>
                <a:sym typeface="Merriweather"/>
              </a:rPr>
              <a:t>emove/install parts and undertake repairs</a:t>
            </a:r>
            <a:endParaRPr>
              <a:latin typeface="Merriweather"/>
              <a:ea typeface="Merriweather"/>
              <a:cs typeface="Merriweather"/>
              <a:sym typeface="Merriweather"/>
            </a:endParaRPr>
          </a:p>
          <a:p>
            <a:pPr indent="-381000" lvl="0" marL="457200" rtl="0" algn="l">
              <a:spcBef>
                <a:spcPts val="0"/>
              </a:spcBef>
              <a:spcAft>
                <a:spcPts val="0"/>
              </a:spcAft>
              <a:buSzPts val="2400"/>
              <a:buFont typeface="Merriweather"/>
              <a:buChar char="◎"/>
            </a:pPr>
            <a:r>
              <a:rPr lang="en">
                <a:latin typeface="Merriweather"/>
                <a:ea typeface="Merriweather"/>
                <a:cs typeface="Merriweather"/>
                <a:sym typeface="Merriweather"/>
              </a:rPr>
              <a:t>Fabricate new structures and assemblies</a:t>
            </a:r>
            <a:endParaRPr>
              <a:latin typeface="Merriweather"/>
              <a:ea typeface="Merriweather"/>
              <a:cs typeface="Merriweather"/>
              <a:sym typeface="Merriweather"/>
            </a:endParaRPr>
          </a:p>
          <a:p>
            <a:pPr indent="-381000" lvl="0" marL="457200" rtl="0" algn="l">
              <a:spcBef>
                <a:spcPts val="0"/>
              </a:spcBef>
              <a:spcAft>
                <a:spcPts val="0"/>
              </a:spcAft>
              <a:buSzPts val="2400"/>
              <a:buFont typeface="Merriweather"/>
              <a:buChar char="◎"/>
            </a:pPr>
            <a:r>
              <a:rPr lang="en">
                <a:latin typeface="Merriweather"/>
                <a:ea typeface="Merriweather"/>
                <a:cs typeface="Merriweather"/>
                <a:sym typeface="Merriweather"/>
              </a:rPr>
              <a:t>Take measurements, service machines, calibrate equipment</a:t>
            </a:r>
            <a:endParaRPr>
              <a:latin typeface="Merriweather"/>
              <a:ea typeface="Merriweather"/>
              <a:cs typeface="Merriweather"/>
              <a:sym typeface="Merriweather"/>
            </a:endParaRPr>
          </a:p>
          <a:p>
            <a:pPr indent="0" lvl="0" marL="457200" rtl="0" algn="l">
              <a:spcBef>
                <a:spcPts val="600"/>
              </a:spcBef>
              <a:spcAft>
                <a:spcPts val="0"/>
              </a:spcAft>
              <a:buNone/>
            </a:pPr>
            <a:r>
              <a:rPr lang="en">
                <a:latin typeface="Merriweather"/>
                <a:ea typeface="Merriweather"/>
                <a:cs typeface="Merriweather"/>
                <a:sym typeface="Merriweather"/>
              </a:rPr>
              <a:t>and operate tools</a:t>
            </a:r>
            <a:endParaRPr>
              <a:latin typeface="Merriweather"/>
              <a:ea typeface="Merriweather"/>
              <a:cs typeface="Merriweather"/>
              <a:sym typeface="Merriweather"/>
            </a:endParaRPr>
          </a:p>
          <a:p>
            <a:pPr indent="-381000" lvl="0" marL="457200" rtl="0" algn="l">
              <a:spcBef>
                <a:spcPts val="600"/>
              </a:spcBef>
              <a:spcAft>
                <a:spcPts val="0"/>
              </a:spcAft>
              <a:buSzPts val="2400"/>
              <a:buFont typeface="Merriweather"/>
              <a:buChar char="◎"/>
            </a:pPr>
            <a:r>
              <a:rPr lang="en">
                <a:latin typeface="Merriweather"/>
                <a:ea typeface="Merriweather"/>
                <a:cs typeface="Merriweather"/>
                <a:sym typeface="Merriweather"/>
              </a:rPr>
              <a:t>And so much more! </a:t>
            </a:r>
            <a:endParaRPr>
              <a:latin typeface="Merriweather"/>
              <a:ea typeface="Merriweather"/>
              <a:cs typeface="Merriweather"/>
              <a:sym typeface="Merriweather"/>
            </a:endParaRPr>
          </a:p>
          <a:p>
            <a:pPr indent="0" lvl="0" marL="457200" rtl="0" algn="l">
              <a:spcBef>
                <a:spcPts val="600"/>
              </a:spcBef>
              <a:spcAft>
                <a:spcPts val="0"/>
              </a:spcAft>
              <a:buNone/>
            </a:pPr>
            <a:r>
              <a:t/>
            </a:r>
            <a:endParaRPr/>
          </a:p>
          <a:p>
            <a:pPr indent="0" lvl="0" marL="457200" rtl="0" algn="l">
              <a:spcBef>
                <a:spcPts val="600"/>
              </a:spcBef>
              <a:spcAft>
                <a:spcPts val="0"/>
              </a:spcAft>
              <a:buNone/>
            </a:pPr>
            <a:r>
              <a:t/>
            </a:r>
            <a:endParaRPr/>
          </a:p>
        </p:txBody>
      </p:sp>
      <p:cxnSp>
        <p:nvCxnSpPr>
          <p:cNvPr id="107" name="Google Shape;107;p16"/>
          <p:cNvCxnSpPr/>
          <p:nvPr/>
        </p:nvCxnSpPr>
        <p:spPr>
          <a:xfrm flipH="1" rot="10800000">
            <a:off x="6793191" y="367851"/>
            <a:ext cx="638700" cy="1419600"/>
          </a:xfrm>
          <a:prstGeom prst="straightConnector1">
            <a:avLst/>
          </a:prstGeom>
          <a:noFill/>
          <a:ln cap="flat" cmpd="sng" w="9525">
            <a:solidFill>
              <a:srgbClr val="CFD8DC"/>
            </a:solidFill>
            <a:prstDash val="solid"/>
            <a:round/>
            <a:headEnd len="med" w="med" type="none"/>
            <a:tailEnd len="med" w="med" type="none"/>
          </a:ln>
        </p:spPr>
      </p:cxnSp>
      <p:cxnSp>
        <p:nvCxnSpPr>
          <p:cNvPr id="108" name="Google Shape;108;p16"/>
          <p:cNvCxnSpPr/>
          <p:nvPr/>
        </p:nvCxnSpPr>
        <p:spPr>
          <a:xfrm flipH="1" rot="10800000">
            <a:off x="7194765" y="1515796"/>
            <a:ext cx="1377600" cy="570900"/>
          </a:xfrm>
          <a:prstGeom prst="straightConnector1">
            <a:avLst/>
          </a:prstGeom>
          <a:noFill/>
          <a:ln cap="flat" cmpd="sng" w="9525">
            <a:solidFill>
              <a:srgbClr val="CFD8DC"/>
            </a:solidFill>
            <a:prstDash val="solid"/>
            <a:round/>
            <a:headEnd len="med" w="med" type="none"/>
            <a:tailEnd len="med" w="med" type="none"/>
          </a:ln>
        </p:spPr>
      </p:cxnSp>
      <p:cxnSp>
        <p:nvCxnSpPr>
          <p:cNvPr id="109" name="Google Shape;109;p16"/>
          <p:cNvCxnSpPr/>
          <p:nvPr/>
        </p:nvCxnSpPr>
        <p:spPr>
          <a:xfrm flipH="1" rot="10800000">
            <a:off x="7068779" y="1169826"/>
            <a:ext cx="716400" cy="806100"/>
          </a:xfrm>
          <a:prstGeom prst="straightConnector1">
            <a:avLst/>
          </a:prstGeom>
          <a:noFill/>
          <a:ln cap="flat" cmpd="sng" w="9525">
            <a:solidFill>
              <a:srgbClr val="CFD8DC"/>
            </a:solidFill>
            <a:prstDash val="solid"/>
            <a:round/>
            <a:headEnd len="med" w="med" type="none"/>
            <a:tailEnd len="med" w="med" type="none"/>
          </a:ln>
        </p:spPr>
      </p:cxnSp>
      <p:sp>
        <p:nvSpPr>
          <p:cNvPr id="110" name="Google Shape;110;p16"/>
          <p:cNvSpPr txBox="1"/>
          <p:nvPr>
            <p:ph idx="12" type="sldNum"/>
          </p:nvPr>
        </p:nvSpPr>
        <p:spPr>
          <a:xfrm>
            <a:off x="84043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11" name="Google Shape;111;p16"/>
          <p:cNvPicPr preferRelativeResize="0"/>
          <p:nvPr/>
        </p:nvPicPr>
        <p:blipFill>
          <a:blip r:embed="rId3">
            <a:alphaModFix/>
          </a:blip>
          <a:stretch>
            <a:fillRect/>
          </a:stretch>
        </p:blipFill>
        <p:spPr>
          <a:xfrm>
            <a:off x="4975041" y="1975925"/>
            <a:ext cx="3210000" cy="1639200"/>
          </a:xfrm>
          <a:prstGeom prst="flowChartConnector">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6" name="Shape 356"/>
        <p:cNvGrpSpPr/>
        <p:nvPr/>
      </p:nvGrpSpPr>
      <p:grpSpPr>
        <a:xfrm>
          <a:off x="0" y="0"/>
          <a:ext cx="0" cy="0"/>
          <a:chOff x="0" y="0"/>
          <a:chExt cx="0" cy="0"/>
        </a:xfrm>
      </p:grpSpPr>
      <p:pic>
        <p:nvPicPr>
          <p:cNvPr id="357" name="Google Shape;357;p52"/>
          <p:cNvPicPr preferRelativeResize="0"/>
          <p:nvPr/>
        </p:nvPicPr>
        <p:blipFill>
          <a:blip r:embed="rId3">
            <a:alphaModFix/>
          </a:blip>
          <a:stretch>
            <a:fillRect/>
          </a:stretch>
        </p:blipFill>
        <p:spPr>
          <a:xfrm>
            <a:off x="2692475" y="152400"/>
            <a:ext cx="3759044" cy="4838700"/>
          </a:xfrm>
          <a:prstGeom prst="rect">
            <a:avLst/>
          </a:prstGeom>
          <a:noFill/>
          <a:ln>
            <a:noFill/>
          </a:ln>
        </p:spPr>
      </p:pic>
      <p:sp>
        <p:nvSpPr>
          <p:cNvPr id="358" name="Google Shape;358;p52"/>
          <p:cNvSpPr txBox="1"/>
          <p:nvPr/>
        </p:nvSpPr>
        <p:spPr>
          <a:xfrm>
            <a:off x="2329175" y="2683025"/>
            <a:ext cx="363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Impact"/>
                <a:ea typeface="Impact"/>
                <a:cs typeface="Impact"/>
                <a:sym typeface="Impact"/>
              </a:rPr>
              <a:t>A</a:t>
            </a:r>
            <a:endParaRPr sz="1800">
              <a:latin typeface="Impact"/>
              <a:ea typeface="Impact"/>
              <a:cs typeface="Impact"/>
              <a:sym typeface="Impact"/>
            </a:endParaRPr>
          </a:p>
        </p:txBody>
      </p:sp>
      <p:sp>
        <p:nvSpPr>
          <p:cNvPr id="359" name="Google Shape;359;p52"/>
          <p:cNvSpPr txBox="1"/>
          <p:nvPr/>
        </p:nvSpPr>
        <p:spPr>
          <a:xfrm>
            <a:off x="2329175" y="4066875"/>
            <a:ext cx="363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Impact"/>
                <a:ea typeface="Impact"/>
                <a:cs typeface="Impact"/>
                <a:sym typeface="Impact"/>
              </a:rPr>
              <a:t>C</a:t>
            </a:r>
            <a:endParaRPr sz="1800">
              <a:latin typeface="Impact"/>
              <a:ea typeface="Impact"/>
              <a:cs typeface="Impact"/>
              <a:sym typeface="Impact"/>
            </a:endParaRPr>
          </a:p>
        </p:txBody>
      </p:sp>
      <p:sp>
        <p:nvSpPr>
          <p:cNvPr id="360" name="Google Shape;360;p52"/>
          <p:cNvSpPr txBox="1"/>
          <p:nvPr/>
        </p:nvSpPr>
        <p:spPr>
          <a:xfrm>
            <a:off x="6451525" y="2683025"/>
            <a:ext cx="363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Impact"/>
                <a:ea typeface="Impact"/>
                <a:cs typeface="Impact"/>
                <a:sym typeface="Impact"/>
              </a:rPr>
              <a:t>B</a:t>
            </a:r>
            <a:endParaRPr sz="1800">
              <a:latin typeface="Impact"/>
              <a:ea typeface="Impact"/>
              <a:cs typeface="Impact"/>
              <a:sym typeface="Impact"/>
            </a:endParaRPr>
          </a:p>
        </p:txBody>
      </p:sp>
      <p:sp>
        <p:nvSpPr>
          <p:cNvPr id="361" name="Google Shape;361;p52"/>
          <p:cNvSpPr txBox="1"/>
          <p:nvPr/>
        </p:nvSpPr>
        <p:spPr>
          <a:xfrm>
            <a:off x="6451525" y="4066875"/>
            <a:ext cx="363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Impact"/>
                <a:ea typeface="Impact"/>
                <a:cs typeface="Impact"/>
                <a:sym typeface="Impact"/>
              </a:rPr>
              <a:t>D</a:t>
            </a:r>
            <a:endParaRPr sz="1800">
              <a:latin typeface="Impact"/>
              <a:ea typeface="Impact"/>
              <a:cs typeface="Impact"/>
              <a:sym typeface="Impact"/>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5" name="Shape 365"/>
        <p:cNvGrpSpPr/>
        <p:nvPr/>
      </p:nvGrpSpPr>
      <p:grpSpPr>
        <a:xfrm>
          <a:off x="0" y="0"/>
          <a:ext cx="0" cy="0"/>
          <a:chOff x="0" y="0"/>
          <a:chExt cx="0" cy="0"/>
        </a:xfrm>
      </p:grpSpPr>
      <p:pic>
        <p:nvPicPr>
          <p:cNvPr id="366" name="Google Shape;366;p53"/>
          <p:cNvPicPr preferRelativeResize="0"/>
          <p:nvPr/>
        </p:nvPicPr>
        <p:blipFill>
          <a:blip r:embed="rId3">
            <a:alphaModFix/>
          </a:blip>
          <a:stretch>
            <a:fillRect/>
          </a:stretch>
        </p:blipFill>
        <p:spPr>
          <a:xfrm>
            <a:off x="690563" y="152400"/>
            <a:ext cx="7762875" cy="4381500"/>
          </a:xfrm>
          <a:prstGeom prst="rect">
            <a:avLst/>
          </a:prstGeom>
          <a:noFill/>
          <a:ln>
            <a:noFill/>
          </a:ln>
        </p:spPr>
      </p:pic>
      <p:sp>
        <p:nvSpPr>
          <p:cNvPr id="367" name="Google Shape;367;p53"/>
          <p:cNvSpPr txBox="1"/>
          <p:nvPr/>
        </p:nvSpPr>
        <p:spPr>
          <a:xfrm>
            <a:off x="1714500" y="2835425"/>
            <a:ext cx="363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Impact"/>
                <a:ea typeface="Impact"/>
                <a:cs typeface="Impact"/>
                <a:sym typeface="Impact"/>
              </a:rPr>
              <a:t>A</a:t>
            </a:r>
            <a:endParaRPr sz="1800">
              <a:latin typeface="Impact"/>
              <a:ea typeface="Impact"/>
              <a:cs typeface="Impact"/>
              <a:sym typeface="Impact"/>
            </a:endParaRPr>
          </a:p>
        </p:txBody>
      </p:sp>
      <p:sp>
        <p:nvSpPr>
          <p:cNvPr id="368" name="Google Shape;368;p53"/>
          <p:cNvSpPr txBox="1"/>
          <p:nvPr/>
        </p:nvSpPr>
        <p:spPr>
          <a:xfrm>
            <a:off x="3792088" y="2835425"/>
            <a:ext cx="363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Impact"/>
                <a:ea typeface="Impact"/>
                <a:cs typeface="Impact"/>
                <a:sym typeface="Impact"/>
              </a:rPr>
              <a:t>B</a:t>
            </a:r>
            <a:endParaRPr sz="1800">
              <a:latin typeface="Impact"/>
              <a:ea typeface="Impact"/>
              <a:cs typeface="Impact"/>
              <a:sym typeface="Impact"/>
            </a:endParaRPr>
          </a:p>
        </p:txBody>
      </p:sp>
      <p:sp>
        <p:nvSpPr>
          <p:cNvPr id="369" name="Google Shape;369;p53"/>
          <p:cNvSpPr txBox="1"/>
          <p:nvPr/>
        </p:nvSpPr>
        <p:spPr>
          <a:xfrm>
            <a:off x="5477375" y="2835425"/>
            <a:ext cx="363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Impact"/>
                <a:ea typeface="Impact"/>
                <a:cs typeface="Impact"/>
                <a:sym typeface="Impact"/>
              </a:rPr>
              <a:t>C</a:t>
            </a:r>
            <a:endParaRPr sz="1800">
              <a:latin typeface="Impact"/>
              <a:ea typeface="Impact"/>
              <a:cs typeface="Impact"/>
              <a:sym typeface="Impact"/>
            </a:endParaRPr>
          </a:p>
        </p:txBody>
      </p:sp>
      <p:sp>
        <p:nvSpPr>
          <p:cNvPr id="370" name="Google Shape;370;p53"/>
          <p:cNvSpPr txBox="1"/>
          <p:nvPr/>
        </p:nvSpPr>
        <p:spPr>
          <a:xfrm>
            <a:off x="7373325" y="2835425"/>
            <a:ext cx="363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Impact"/>
                <a:ea typeface="Impact"/>
                <a:cs typeface="Impact"/>
                <a:sym typeface="Impact"/>
              </a:rPr>
              <a:t>D</a:t>
            </a:r>
            <a:endParaRPr sz="1800">
              <a:latin typeface="Impact"/>
              <a:ea typeface="Impact"/>
              <a:cs typeface="Impact"/>
              <a:sym typeface="Impact"/>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4" name="Shape 374"/>
        <p:cNvGrpSpPr/>
        <p:nvPr/>
      </p:nvGrpSpPr>
      <p:grpSpPr>
        <a:xfrm>
          <a:off x="0" y="0"/>
          <a:ext cx="0" cy="0"/>
          <a:chOff x="0" y="0"/>
          <a:chExt cx="0" cy="0"/>
        </a:xfrm>
      </p:grpSpPr>
      <p:pic>
        <p:nvPicPr>
          <p:cNvPr id="375" name="Google Shape;375;p54"/>
          <p:cNvPicPr preferRelativeResize="0"/>
          <p:nvPr/>
        </p:nvPicPr>
        <p:blipFill>
          <a:blip r:embed="rId3">
            <a:alphaModFix/>
          </a:blip>
          <a:stretch>
            <a:fillRect/>
          </a:stretch>
        </p:blipFill>
        <p:spPr>
          <a:xfrm>
            <a:off x="792675" y="409637"/>
            <a:ext cx="6933050" cy="4324225"/>
          </a:xfrm>
          <a:prstGeom prst="rect">
            <a:avLst/>
          </a:prstGeom>
          <a:noFill/>
          <a:ln>
            <a:noFill/>
          </a:ln>
        </p:spPr>
      </p:pic>
      <p:sp>
        <p:nvSpPr>
          <p:cNvPr id="376" name="Google Shape;376;p54"/>
          <p:cNvSpPr txBox="1"/>
          <p:nvPr/>
        </p:nvSpPr>
        <p:spPr>
          <a:xfrm>
            <a:off x="1925025" y="3050100"/>
            <a:ext cx="363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Impact"/>
                <a:ea typeface="Impact"/>
                <a:cs typeface="Impact"/>
                <a:sym typeface="Impact"/>
              </a:rPr>
              <a:t>A</a:t>
            </a:r>
            <a:endParaRPr sz="1800">
              <a:latin typeface="Impact"/>
              <a:ea typeface="Impact"/>
              <a:cs typeface="Impact"/>
              <a:sym typeface="Impact"/>
            </a:endParaRPr>
          </a:p>
        </p:txBody>
      </p:sp>
      <p:sp>
        <p:nvSpPr>
          <p:cNvPr id="377" name="Google Shape;377;p54"/>
          <p:cNvSpPr txBox="1"/>
          <p:nvPr/>
        </p:nvSpPr>
        <p:spPr>
          <a:xfrm>
            <a:off x="3835500" y="2987825"/>
            <a:ext cx="363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Impact"/>
                <a:ea typeface="Impact"/>
                <a:cs typeface="Impact"/>
                <a:sym typeface="Impact"/>
              </a:rPr>
              <a:t>B</a:t>
            </a:r>
            <a:endParaRPr sz="1800">
              <a:latin typeface="Impact"/>
              <a:ea typeface="Impact"/>
              <a:cs typeface="Impact"/>
              <a:sym typeface="Impact"/>
            </a:endParaRPr>
          </a:p>
        </p:txBody>
      </p:sp>
      <p:sp>
        <p:nvSpPr>
          <p:cNvPr id="378" name="Google Shape;378;p54"/>
          <p:cNvSpPr txBox="1"/>
          <p:nvPr/>
        </p:nvSpPr>
        <p:spPr>
          <a:xfrm>
            <a:off x="5528050" y="2987825"/>
            <a:ext cx="363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Impact"/>
                <a:ea typeface="Impact"/>
                <a:cs typeface="Impact"/>
                <a:sym typeface="Impact"/>
              </a:rPr>
              <a:t>C</a:t>
            </a:r>
            <a:endParaRPr sz="1800">
              <a:latin typeface="Impact"/>
              <a:ea typeface="Impact"/>
              <a:cs typeface="Impact"/>
              <a:sym typeface="Impact"/>
            </a:endParaRPr>
          </a:p>
        </p:txBody>
      </p:sp>
      <p:sp>
        <p:nvSpPr>
          <p:cNvPr id="379" name="Google Shape;379;p54"/>
          <p:cNvSpPr txBox="1"/>
          <p:nvPr/>
        </p:nvSpPr>
        <p:spPr>
          <a:xfrm>
            <a:off x="7220600" y="2987825"/>
            <a:ext cx="363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Impact"/>
                <a:ea typeface="Impact"/>
                <a:cs typeface="Impact"/>
                <a:sym typeface="Impact"/>
              </a:rPr>
              <a:t>D</a:t>
            </a:r>
            <a:endParaRPr sz="1800">
              <a:latin typeface="Impact"/>
              <a:ea typeface="Impact"/>
              <a:cs typeface="Impact"/>
              <a:sym typeface="Impact"/>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3" name="Shape 383"/>
        <p:cNvGrpSpPr/>
        <p:nvPr/>
      </p:nvGrpSpPr>
      <p:grpSpPr>
        <a:xfrm>
          <a:off x="0" y="0"/>
          <a:ext cx="0" cy="0"/>
          <a:chOff x="0" y="0"/>
          <a:chExt cx="0" cy="0"/>
        </a:xfrm>
      </p:grpSpPr>
      <p:pic>
        <p:nvPicPr>
          <p:cNvPr id="384" name="Google Shape;384;p55"/>
          <p:cNvPicPr preferRelativeResize="0"/>
          <p:nvPr/>
        </p:nvPicPr>
        <p:blipFill>
          <a:blip r:embed="rId3">
            <a:alphaModFix/>
          </a:blip>
          <a:stretch>
            <a:fillRect/>
          </a:stretch>
        </p:blipFill>
        <p:spPr>
          <a:xfrm>
            <a:off x="2455488" y="152400"/>
            <a:ext cx="4233021" cy="4838699"/>
          </a:xfrm>
          <a:prstGeom prst="rect">
            <a:avLst/>
          </a:prstGeom>
          <a:noFill/>
          <a:ln>
            <a:noFill/>
          </a:ln>
        </p:spPr>
      </p:pic>
      <p:sp>
        <p:nvSpPr>
          <p:cNvPr id="385" name="Google Shape;385;p55"/>
          <p:cNvSpPr txBox="1"/>
          <p:nvPr/>
        </p:nvSpPr>
        <p:spPr>
          <a:xfrm>
            <a:off x="2201075" y="3980025"/>
            <a:ext cx="363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Impact"/>
                <a:ea typeface="Impact"/>
                <a:cs typeface="Impact"/>
                <a:sym typeface="Impact"/>
              </a:rPr>
              <a:t>C</a:t>
            </a:r>
            <a:endParaRPr sz="1800">
              <a:latin typeface="Impact"/>
              <a:ea typeface="Impact"/>
              <a:cs typeface="Impact"/>
              <a:sym typeface="Impact"/>
            </a:endParaRPr>
          </a:p>
        </p:txBody>
      </p:sp>
      <p:sp>
        <p:nvSpPr>
          <p:cNvPr id="386" name="Google Shape;386;p55"/>
          <p:cNvSpPr txBox="1"/>
          <p:nvPr/>
        </p:nvSpPr>
        <p:spPr>
          <a:xfrm>
            <a:off x="2259200" y="2635875"/>
            <a:ext cx="363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Impact"/>
                <a:ea typeface="Impact"/>
                <a:cs typeface="Impact"/>
                <a:sym typeface="Impact"/>
              </a:rPr>
              <a:t>A</a:t>
            </a:r>
            <a:endParaRPr sz="1800">
              <a:latin typeface="Impact"/>
              <a:ea typeface="Impact"/>
              <a:cs typeface="Impact"/>
              <a:sym typeface="Impact"/>
            </a:endParaRPr>
          </a:p>
        </p:txBody>
      </p:sp>
      <p:sp>
        <p:nvSpPr>
          <p:cNvPr id="387" name="Google Shape;387;p55"/>
          <p:cNvSpPr txBox="1"/>
          <p:nvPr/>
        </p:nvSpPr>
        <p:spPr>
          <a:xfrm>
            <a:off x="6688500" y="3911225"/>
            <a:ext cx="363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Impact"/>
                <a:ea typeface="Impact"/>
                <a:cs typeface="Impact"/>
                <a:sym typeface="Impact"/>
              </a:rPr>
              <a:t>D</a:t>
            </a:r>
            <a:endParaRPr sz="1800">
              <a:latin typeface="Impact"/>
              <a:ea typeface="Impact"/>
              <a:cs typeface="Impact"/>
              <a:sym typeface="Impact"/>
            </a:endParaRPr>
          </a:p>
        </p:txBody>
      </p:sp>
      <p:sp>
        <p:nvSpPr>
          <p:cNvPr id="388" name="Google Shape;388;p55"/>
          <p:cNvSpPr txBox="1"/>
          <p:nvPr/>
        </p:nvSpPr>
        <p:spPr>
          <a:xfrm>
            <a:off x="6688500" y="2571750"/>
            <a:ext cx="363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Impact"/>
                <a:ea typeface="Impact"/>
                <a:cs typeface="Impact"/>
                <a:sym typeface="Impact"/>
              </a:rPr>
              <a:t>B</a:t>
            </a:r>
            <a:endParaRPr sz="1800">
              <a:latin typeface="Impact"/>
              <a:ea typeface="Impact"/>
              <a:cs typeface="Impact"/>
              <a:sym typeface="Impact"/>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2" name="Shape 392"/>
        <p:cNvGrpSpPr/>
        <p:nvPr/>
      </p:nvGrpSpPr>
      <p:grpSpPr>
        <a:xfrm>
          <a:off x="0" y="0"/>
          <a:ext cx="0" cy="0"/>
          <a:chOff x="0" y="0"/>
          <a:chExt cx="0" cy="0"/>
        </a:xfrm>
      </p:grpSpPr>
      <p:pic>
        <p:nvPicPr>
          <p:cNvPr id="393" name="Google Shape;393;p56"/>
          <p:cNvPicPr preferRelativeResize="0"/>
          <p:nvPr/>
        </p:nvPicPr>
        <p:blipFill>
          <a:blip r:embed="rId3">
            <a:alphaModFix/>
          </a:blip>
          <a:stretch>
            <a:fillRect/>
          </a:stretch>
        </p:blipFill>
        <p:spPr>
          <a:xfrm>
            <a:off x="2027712" y="100125"/>
            <a:ext cx="5088574" cy="4838700"/>
          </a:xfrm>
          <a:prstGeom prst="rect">
            <a:avLst/>
          </a:prstGeom>
          <a:noFill/>
          <a:ln>
            <a:noFill/>
          </a:ln>
        </p:spPr>
      </p:pic>
      <p:sp>
        <p:nvSpPr>
          <p:cNvPr id="394" name="Google Shape;394;p56"/>
          <p:cNvSpPr txBox="1"/>
          <p:nvPr/>
        </p:nvSpPr>
        <p:spPr>
          <a:xfrm>
            <a:off x="1664400" y="3960875"/>
            <a:ext cx="363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Impact"/>
                <a:ea typeface="Impact"/>
                <a:cs typeface="Impact"/>
                <a:sym typeface="Impact"/>
              </a:rPr>
              <a:t>C</a:t>
            </a:r>
            <a:endParaRPr sz="1800">
              <a:latin typeface="Impact"/>
              <a:ea typeface="Impact"/>
              <a:cs typeface="Impact"/>
              <a:sym typeface="Impact"/>
            </a:endParaRPr>
          </a:p>
        </p:txBody>
      </p:sp>
      <p:sp>
        <p:nvSpPr>
          <p:cNvPr id="395" name="Google Shape;395;p56"/>
          <p:cNvSpPr txBox="1"/>
          <p:nvPr/>
        </p:nvSpPr>
        <p:spPr>
          <a:xfrm>
            <a:off x="1664400" y="2644025"/>
            <a:ext cx="363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Impact"/>
                <a:ea typeface="Impact"/>
                <a:cs typeface="Impact"/>
                <a:sym typeface="Impact"/>
              </a:rPr>
              <a:t>A</a:t>
            </a:r>
            <a:endParaRPr sz="1800">
              <a:latin typeface="Impact"/>
              <a:ea typeface="Impact"/>
              <a:cs typeface="Impact"/>
              <a:sym typeface="Impact"/>
            </a:endParaRPr>
          </a:p>
        </p:txBody>
      </p:sp>
      <p:sp>
        <p:nvSpPr>
          <p:cNvPr id="396" name="Google Shape;396;p56"/>
          <p:cNvSpPr txBox="1"/>
          <p:nvPr/>
        </p:nvSpPr>
        <p:spPr>
          <a:xfrm>
            <a:off x="6319750" y="3911225"/>
            <a:ext cx="363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Impact"/>
                <a:ea typeface="Impact"/>
                <a:cs typeface="Impact"/>
                <a:sym typeface="Impact"/>
              </a:rPr>
              <a:t>D</a:t>
            </a:r>
            <a:endParaRPr sz="1800">
              <a:latin typeface="Impact"/>
              <a:ea typeface="Impact"/>
              <a:cs typeface="Impact"/>
              <a:sym typeface="Impact"/>
            </a:endParaRPr>
          </a:p>
        </p:txBody>
      </p:sp>
      <p:sp>
        <p:nvSpPr>
          <p:cNvPr id="397" name="Google Shape;397;p56"/>
          <p:cNvSpPr txBox="1"/>
          <p:nvPr/>
        </p:nvSpPr>
        <p:spPr>
          <a:xfrm>
            <a:off x="6319750" y="2571750"/>
            <a:ext cx="363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Impact"/>
                <a:ea typeface="Impact"/>
                <a:cs typeface="Impact"/>
                <a:sym typeface="Impact"/>
              </a:rPr>
              <a:t>B</a:t>
            </a:r>
            <a:endParaRPr sz="1800">
              <a:latin typeface="Impact"/>
              <a:ea typeface="Impact"/>
              <a:cs typeface="Impact"/>
              <a:sym typeface="Impact"/>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pic>
        <p:nvPicPr>
          <p:cNvPr id="402" name="Google Shape;402;p57"/>
          <p:cNvPicPr preferRelativeResize="0"/>
          <p:nvPr/>
        </p:nvPicPr>
        <p:blipFill>
          <a:blip r:embed="rId3">
            <a:alphaModFix/>
          </a:blip>
          <a:stretch>
            <a:fillRect/>
          </a:stretch>
        </p:blipFill>
        <p:spPr>
          <a:xfrm>
            <a:off x="2159300" y="152400"/>
            <a:ext cx="4825406" cy="4838699"/>
          </a:xfrm>
          <a:prstGeom prst="rect">
            <a:avLst/>
          </a:prstGeom>
          <a:noFill/>
          <a:ln>
            <a:noFill/>
          </a:ln>
        </p:spPr>
      </p:pic>
      <p:sp>
        <p:nvSpPr>
          <p:cNvPr id="403" name="Google Shape;403;p57"/>
          <p:cNvSpPr txBox="1"/>
          <p:nvPr/>
        </p:nvSpPr>
        <p:spPr>
          <a:xfrm>
            <a:off x="1699650" y="4081725"/>
            <a:ext cx="363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Impact"/>
                <a:ea typeface="Impact"/>
                <a:cs typeface="Impact"/>
                <a:sym typeface="Impact"/>
              </a:rPr>
              <a:t>C</a:t>
            </a:r>
            <a:endParaRPr sz="1800">
              <a:latin typeface="Impact"/>
              <a:ea typeface="Impact"/>
              <a:cs typeface="Impact"/>
              <a:sym typeface="Impact"/>
            </a:endParaRPr>
          </a:p>
        </p:txBody>
      </p:sp>
      <p:sp>
        <p:nvSpPr>
          <p:cNvPr id="404" name="Google Shape;404;p57"/>
          <p:cNvSpPr txBox="1"/>
          <p:nvPr/>
        </p:nvSpPr>
        <p:spPr>
          <a:xfrm>
            <a:off x="1699650" y="2650075"/>
            <a:ext cx="363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Impact"/>
                <a:ea typeface="Impact"/>
                <a:cs typeface="Impact"/>
                <a:sym typeface="Impact"/>
              </a:rPr>
              <a:t>A</a:t>
            </a:r>
            <a:endParaRPr sz="1800">
              <a:latin typeface="Impact"/>
              <a:ea typeface="Impact"/>
              <a:cs typeface="Impact"/>
              <a:sym typeface="Impact"/>
            </a:endParaRPr>
          </a:p>
        </p:txBody>
      </p:sp>
      <p:sp>
        <p:nvSpPr>
          <p:cNvPr id="405" name="Google Shape;405;p57"/>
          <p:cNvSpPr txBox="1"/>
          <p:nvPr/>
        </p:nvSpPr>
        <p:spPr>
          <a:xfrm>
            <a:off x="6174450" y="3911225"/>
            <a:ext cx="363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Impact"/>
                <a:ea typeface="Impact"/>
                <a:cs typeface="Impact"/>
                <a:sym typeface="Impact"/>
              </a:rPr>
              <a:t>D</a:t>
            </a:r>
            <a:endParaRPr sz="1800">
              <a:latin typeface="Impact"/>
              <a:ea typeface="Impact"/>
              <a:cs typeface="Impact"/>
              <a:sym typeface="Impact"/>
            </a:endParaRPr>
          </a:p>
        </p:txBody>
      </p:sp>
      <p:sp>
        <p:nvSpPr>
          <p:cNvPr id="406" name="Google Shape;406;p57"/>
          <p:cNvSpPr txBox="1"/>
          <p:nvPr/>
        </p:nvSpPr>
        <p:spPr>
          <a:xfrm>
            <a:off x="6174450" y="2650075"/>
            <a:ext cx="363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Impact"/>
                <a:ea typeface="Impact"/>
                <a:cs typeface="Impact"/>
                <a:sym typeface="Impact"/>
              </a:rPr>
              <a:t>B</a:t>
            </a:r>
            <a:endParaRPr sz="1800">
              <a:latin typeface="Impact"/>
              <a:ea typeface="Impact"/>
              <a:cs typeface="Impact"/>
              <a:sym typeface="Impact"/>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pic>
        <p:nvPicPr>
          <p:cNvPr id="411" name="Google Shape;411;p58"/>
          <p:cNvPicPr preferRelativeResize="0"/>
          <p:nvPr/>
        </p:nvPicPr>
        <p:blipFill>
          <a:blip r:embed="rId3">
            <a:alphaModFix/>
          </a:blip>
          <a:stretch>
            <a:fillRect/>
          </a:stretch>
        </p:blipFill>
        <p:spPr>
          <a:xfrm>
            <a:off x="1219200" y="209075"/>
            <a:ext cx="6437175" cy="4507850"/>
          </a:xfrm>
          <a:prstGeom prst="rect">
            <a:avLst/>
          </a:prstGeom>
          <a:noFill/>
          <a:ln>
            <a:noFill/>
          </a:ln>
        </p:spPr>
      </p:pic>
      <p:sp>
        <p:nvSpPr>
          <p:cNvPr id="412" name="Google Shape;412;p58"/>
          <p:cNvSpPr txBox="1"/>
          <p:nvPr/>
        </p:nvSpPr>
        <p:spPr>
          <a:xfrm>
            <a:off x="2259200" y="3056900"/>
            <a:ext cx="363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Impact"/>
                <a:ea typeface="Impact"/>
                <a:cs typeface="Impact"/>
                <a:sym typeface="Impact"/>
              </a:rPr>
              <a:t>A</a:t>
            </a:r>
            <a:endParaRPr sz="1800">
              <a:latin typeface="Impact"/>
              <a:ea typeface="Impact"/>
              <a:cs typeface="Impact"/>
              <a:sym typeface="Impact"/>
            </a:endParaRPr>
          </a:p>
        </p:txBody>
      </p:sp>
      <p:sp>
        <p:nvSpPr>
          <p:cNvPr id="413" name="Google Shape;413;p58"/>
          <p:cNvSpPr txBox="1"/>
          <p:nvPr/>
        </p:nvSpPr>
        <p:spPr>
          <a:xfrm>
            <a:off x="3690200" y="3056900"/>
            <a:ext cx="363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Impact"/>
                <a:ea typeface="Impact"/>
                <a:cs typeface="Impact"/>
                <a:sym typeface="Impact"/>
              </a:rPr>
              <a:t>B</a:t>
            </a:r>
            <a:endParaRPr sz="1800">
              <a:latin typeface="Impact"/>
              <a:ea typeface="Impact"/>
              <a:cs typeface="Impact"/>
              <a:sym typeface="Impact"/>
            </a:endParaRPr>
          </a:p>
        </p:txBody>
      </p:sp>
      <p:sp>
        <p:nvSpPr>
          <p:cNvPr id="414" name="Google Shape;414;p58"/>
          <p:cNvSpPr txBox="1"/>
          <p:nvPr/>
        </p:nvSpPr>
        <p:spPr>
          <a:xfrm>
            <a:off x="5237450" y="3056900"/>
            <a:ext cx="363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Impact"/>
                <a:ea typeface="Impact"/>
                <a:cs typeface="Impact"/>
                <a:sym typeface="Impact"/>
              </a:rPr>
              <a:t>C</a:t>
            </a:r>
            <a:endParaRPr sz="1800">
              <a:latin typeface="Impact"/>
              <a:ea typeface="Impact"/>
              <a:cs typeface="Impact"/>
              <a:sym typeface="Impact"/>
            </a:endParaRPr>
          </a:p>
        </p:txBody>
      </p:sp>
      <p:sp>
        <p:nvSpPr>
          <p:cNvPr id="415" name="Google Shape;415;p58"/>
          <p:cNvSpPr txBox="1"/>
          <p:nvPr/>
        </p:nvSpPr>
        <p:spPr>
          <a:xfrm>
            <a:off x="6784700" y="3056900"/>
            <a:ext cx="363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Impact"/>
                <a:ea typeface="Impact"/>
                <a:cs typeface="Impact"/>
                <a:sym typeface="Impact"/>
              </a:rPr>
              <a:t>D</a:t>
            </a:r>
            <a:endParaRPr sz="1800">
              <a:latin typeface="Impact"/>
              <a:ea typeface="Impact"/>
              <a:cs typeface="Impact"/>
              <a:sym typeface="Impact"/>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9" name="Shape 419"/>
        <p:cNvGrpSpPr/>
        <p:nvPr/>
      </p:nvGrpSpPr>
      <p:grpSpPr>
        <a:xfrm>
          <a:off x="0" y="0"/>
          <a:ext cx="0" cy="0"/>
          <a:chOff x="0" y="0"/>
          <a:chExt cx="0" cy="0"/>
        </a:xfrm>
      </p:grpSpPr>
      <p:pic>
        <p:nvPicPr>
          <p:cNvPr id="420" name="Google Shape;420;p59"/>
          <p:cNvPicPr preferRelativeResize="0"/>
          <p:nvPr/>
        </p:nvPicPr>
        <p:blipFill>
          <a:blip r:embed="rId3">
            <a:alphaModFix/>
          </a:blip>
          <a:stretch>
            <a:fillRect/>
          </a:stretch>
        </p:blipFill>
        <p:spPr>
          <a:xfrm>
            <a:off x="2314875" y="152400"/>
            <a:ext cx="4514238" cy="4838699"/>
          </a:xfrm>
          <a:prstGeom prst="rect">
            <a:avLst/>
          </a:prstGeom>
          <a:noFill/>
          <a:ln>
            <a:noFill/>
          </a:ln>
        </p:spPr>
      </p:pic>
      <p:sp>
        <p:nvSpPr>
          <p:cNvPr id="421" name="Google Shape;421;p59"/>
          <p:cNvSpPr txBox="1"/>
          <p:nvPr/>
        </p:nvSpPr>
        <p:spPr>
          <a:xfrm>
            <a:off x="1951575" y="3911225"/>
            <a:ext cx="363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Impact"/>
                <a:ea typeface="Impact"/>
                <a:cs typeface="Impact"/>
                <a:sym typeface="Impact"/>
              </a:rPr>
              <a:t>C</a:t>
            </a:r>
            <a:endParaRPr sz="1800">
              <a:latin typeface="Impact"/>
              <a:ea typeface="Impact"/>
              <a:cs typeface="Impact"/>
              <a:sym typeface="Impact"/>
            </a:endParaRPr>
          </a:p>
        </p:txBody>
      </p:sp>
      <p:sp>
        <p:nvSpPr>
          <p:cNvPr id="422" name="Google Shape;422;p59"/>
          <p:cNvSpPr txBox="1"/>
          <p:nvPr/>
        </p:nvSpPr>
        <p:spPr>
          <a:xfrm>
            <a:off x="1951575" y="2672025"/>
            <a:ext cx="363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Impact"/>
                <a:ea typeface="Impact"/>
                <a:cs typeface="Impact"/>
                <a:sym typeface="Impact"/>
              </a:rPr>
              <a:t>A</a:t>
            </a:r>
            <a:endParaRPr sz="1800">
              <a:latin typeface="Impact"/>
              <a:ea typeface="Impact"/>
              <a:cs typeface="Impact"/>
              <a:sym typeface="Impact"/>
            </a:endParaRPr>
          </a:p>
        </p:txBody>
      </p:sp>
      <p:sp>
        <p:nvSpPr>
          <p:cNvPr id="423" name="Google Shape;423;p59"/>
          <p:cNvSpPr txBox="1"/>
          <p:nvPr/>
        </p:nvSpPr>
        <p:spPr>
          <a:xfrm>
            <a:off x="6465825" y="2672025"/>
            <a:ext cx="363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Impact"/>
                <a:ea typeface="Impact"/>
                <a:cs typeface="Impact"/>
                <a:sym typeface="Impact"/>
              </a:rPr>
              <a:t>B</a:t>
            </a:r>
            <a:endParaRPr sz="1800">
              <a:latin typeface="Impact"/>
              <a:ea typeface="Impact"/>
              <a:cs typeface="Impact"/>
              <a:sym typeface="Impact"/>
            </a:endParaRPr>
          </a:p>
        </p:txBody>
      </p:sp>
      <p:sp>
        <p:nvSpPr>
          <p:cNvPr id="424" name="Google Shape;424;p59"/>
          <p:cNvSpPr txBox="1"/>
          <p:nvPr/>
        </p:nvSpPr>
        <p:spPr>
          <a:xfrm>
            <a:off x="6465825" y="3911225"/>
            <a:ext cx="363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Impact"/>
                <a:ea typeface="Impact"/>
                <a:cs typeface="Impact"/>
                <a:sym typeface="Impact"/>
              </a:rPr>
              <a:t>D</a:t>
            </a:r>
            <a:endParaRPr sz="1800">
              <a:latin typeface="Impact"/>
              <a:ea typeface="Impact"/>
              <a:cs typeface="Impact"/>
              <a:sym typeface="Impact"/>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8" name="Shape 428"/>
        <p:cNvGrpSpPr/>
        <p:nvPr/>
      </p:nvGrpSpPr>
      <p:grpSpPr>
        <a:xfrm>
          <a:off x="0" y="0"/>
          <a:ext cx="0" cy="0"/>
          <a:chOff x="0" y="0"/>
          <a:chExt cx="0" cy="0"/>
        </a:xfrm>
      </p:grpSpPr>
      <p:pic>
        <p:nvPicPr>
          <p:cNvPr id="429" name="Google Shape;429;p60"/>
          <p:cNvPicPr preferRelativeResize="0"/>
          <p:nvPr/>
        </p:nvPicPr>
        <p:blipFill>
          <a:blip r:embed="rId3">
            <a:alphaModFix/>
          </a:blip>
          <a:stretch>
            <a:fillRect/>
          </a:stretch>
        </p:blipFill>
        <p:spPr>
          <a:xfrm>
            <a:off x="563325" y="77500"/>
            <a:ext cx="7066201" cy="4836025"/>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3" name="Shape 433"/>
        <p:cNvGrpSpPr/>
        <p:nvPr/>
      </p:nvGrpSpPr>
      <p:grpSpPr>
        <a:xfrm>
          <a:off x="0" y="0"/>
          <a:ext cx="0" cy="0"/>
          <a:chOff x="0" y="0"/>
          <a:chExt cx="0" cy="0"/>
        </a:xfrm>
      </p:grpSpPr>
      <p:pic>
        <p:nvPicPr>
          <p:cNvPr id="434" name="Google Shape;434;p61"/>
          <p:cNvPicPr preferRelativeResize="0"/>
          <p:nvPr/>
        </p:nvPicPr>
        <p:blipFill>
          <a:blip r:embed="rId3">
            <a:alphaModFix/>
          </a:blip>
          <a:stretch>
            <a:fillRect/>
          </a:stretch>
        </p:blipFill>
        <p:spPr>
          <a:xfrm>
            <a:off x="570750" y="1114425"/>
            <a:ext cx="6982575" cy="25431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17"/>
          <p:cNvSpPr txBox="1"/>
          <p:nvPr>
            <p:ph type="ctrTitle"/>
          </p:nvPr>
        </p:nvSpPr>
        <p:spPr>
          <a:xfrm>
            <a:off x="1668310" y="1991850"/>
            <a:ext cx="5807400" cy="1159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Merriweather"/>
                <a:ea typeface="Merriweather"/>
                <a:cs typeface="Merriweather"/>
                <a:sym typeface="Merriweather"/>
              </a:rPr>
              <a:t>Types of Spatial Reasoning Questions </a:t>
            </a:r>
            <a:endParaRPr>
              <a:latin typeface="Merriweather"/>
              <a:ea typeface="Merriweather"/>
              <a:cs typeface="Merriweather"/>
              <a:sym typeface="Merriweather"/>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 name="Shape 438"/>
        <p:cNvGrpSpPr/>
        <p:nvPr/>
      </p:nvGrpSpPr>
      <p:grpSpPr>
        <a:xfrm>
          <a:off x="0" y="0"/>
          <a:ext cx="0" cy="0"/>
          <a:chOff x="0" y="0"/>
          <a:chExt cx="0" cy="0"/>
        </a:xfrm>
      </p:grpSpPr>
      <p:pic>
        <p:nvPicPr>
          <p:cNvPr id="439" name="Google Shape;439;p62"/>
          <p:cNvPicPr preferRelativeResize="0"/>
          <p:nvPr/>
        </p:nvPicPr>
        <p:blipFill>
          <a:blip r:embed="rId3">
            <a:alphaModFix/>
          </a:blip>
          <a:stretch>
            <a:fillRect/>
          </a:stretch>
        </p:blipFill>
        <p:spPr>
          <a:xfrm>
            <a:off x="2315663" y="152400"/>
            <a:ext cx="4512663" cy="4838701"/>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3" name="Shape 443"/>
        <p:cNvGrpSpPr/>
        <p:nvPr/>
      </p:nvGrpSpPr>
      <p:grpSpPr>
        <a:xfrm>
          <a:off x="0" y="0"/>
          <a:ext cx="0" cy="0"/>
          <a:chOff x="0" y="0"/>
          <a:chExt cx="0" cy="0"/>
        </a:xfrm>
      </p:grpSpPr>
      <p:sp>
        <p:nvSpPr>
          <p:cNvPr id="444" name="Google Shape;444;p63"/>
          <p:cNvSpPr txBox="1"/>
          <p:nvPr>
            <p:ph type="ctrTitle"/>
          </p:nvPr>
        </p:nvSpPr>
        <p:spPr>
          <a:xfrm>
            <a:off x="1668310" y="1991850"/>
            <a:ext cx="5807400" cy="1159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Merriweather"/>
                <a:ea typeface="Merriweather"/>
                <a:cs typeface="Merriweather"/>
                <a:sym typeface="Merriweather"/>
              </a:rPr>
              <a:t>Spatial Ability Sample Tests</a:t>
            </a:r>
            <a:endParaRPr>
              <a:latin typeface="Merriweather"/>
              <a:ea typeface="Merriweather"/>
              <a:cs typeface="Merriweather"/>
              <a:sym typeface="Merriweather"/>
            </a:endParaRPr>
          </a:p>
          <a:p>
            <a:pPr indent="0" lvl="0" marL="0" rtl="0" algn="l">
              <a:spcBef>
                <a:spcPts val="0"/>
              </a:spcBef>
              <a:spcAft>
                <a:spcPts val="0"/>
              </a:spcAft>
              <a:buNone/>
            </a:pPr>
            <a:r>
              <a:rPr lang="en">
                <a:latin typeface="Merriweather"/>
                <a:ea typeface="Merriweather"/>
                <a:cs typeface="Merriweather"/>
                <a:sym typeface="Merriweather"/>
              </a:rPr>
              <a:t>Section</a:t>
            </a:r>
            <a:endParaRPr>
              <a:latin typeface="Merriweather"/>
              <a:ea typeface="Merriweather"/>
              <a:cs typeface="Merriweather"/>
              <a:sym typeface="Merriweather"/>
            </a:endParaRPr>
          </a:p>
          <a:p>
            <a:pPr indent="0" lvl="0" marL="0" rtl="0" algn="l">
              <a:spcBef>
                <a:spcPts val="0"/>
              </a:spcBef>
              <a:spcAft>
                <a:spcPts val="0"/>
              </a:spcAft>
              <a:buNone/>
            </a:pPr>
            <a:r>
              <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8" name="Shape 448"/>
        <p:cNvGrpSpPr/>
        <p:nvPr/>
      </p:nvGrpSpPr>
      <p:grpSpPr>
        <a:xfrm>
          <a:off x="0" y="0"/>
          <a:ext cx="0" cy="0"/>
          <a:chOff x="0" y="0"/>
          <a:chExt cx="0" cy="0"/>
        </a:xfrm>
      </p:grpSpPr>
      <p:sp>
        <p:nvSpPr>
          <p:cNvPr id="449" name="Google Shape;449;p64"/>
          <p:cNvSpPr txBox="1"/>
          <p:nvPr>
            <p:ph idx="1" type="body"/>
          </p:nvPr>
        </p:nvSpPr>
        <p:spPr>
          <a:xfrm>
            <a:off x="786150" y="784950"/>
            <a:ext cx="7571700" cy="35736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rPr lang="en" sz="3000" u="sng">
                <a:solidFill>
                  <a:schemeClr val="hlink"/>
                </a:solidFill>
                <a:latin typeface="Merriweather"/>
                <a:ea typeface="Merriweather"/>
                <a:cs typeface="Merriweather"/>
                <a:sym typeface="Merriweather"/>
                <a:hlinkClick r:id="rId3"/>
              </a:rPr>
              <a:t>Spatial Reasoning Free Test</a:t>
            </a:r>
            <a:endParaRPr sz="3000">
              <a:latin typeface="Merriweather"/>
              <a:ea typeface="Merriweather"/>
              <a:cs typeface="Merriweather"/>
              <a:sym typeface="Merriweather"/>
            </a:endParaRPr>
          </a:p>
          <a:p>
            <a:pPr indent="0" lvl="0" marL="0" rtl="0" algn="l">
              <a:spcBef>
                <a:spcPts val="600"/>
              </a:spcBef>
              <a:spcAft>
                <a:spcPts val="0"/>
              </a:spcAft>
              <a:buNone/>
            </a:pPr>
            <a:r>
              <a:t/>
            </a:r>
            <a:endParaRPr/>
          </a:p>
        </p:txBody>
      </p:sp>
      <p:pic>
        <p:nvPicPr>
          <p:cNvPr id="450" name="Google Shape;450;p64"/>
          <p:cNvPicPr preferRelativeResize="0"/>
          <p:nvPr/>
        </p:nvPicPr>
        <p:blipFill>
          <a:blip r:embed="rId4">
            <a:alphaModFix/>
          </a:blip>
          <a:stretch>
            <a:fillRect/>
          </a:stretch>
        </p:blipFill>
        <p:spPr>
          <a:xfrm>
            <a:off x="2033200" y="2101850"/>
            <a:ext cx="5424924" cy="2256700"/>
          </a:xfrm>
          <a:prstGeom prst="rect">
            <a:avLst/>
          </a:prstGeom>
          <a:noFill/>
          <a:ln>
            <a:noFill/>
          </a:ln>
        </p:spPr>
      </p:pic>
      <p:sp>
        <p:nvSpPr>
          <p:cNvPr id="451" name="Google Shape;451;p64"/>
          <p:cNvSpPr txBox="1"/>
          <p:nvPr/>
        </p:nvSpPr>
        <p:spPr>
          <a:xfrm>
            <a:off x="2154250" y="1537000"/>
            <a:ext cx="58695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Source Sans Pro"/>
                <a:ea typeface="Source Sans Pro"/>
                <a:cs typeface="Source Sans Pro"/>
                <a:sym typeface="Source Sans Pro"/>
              </a:rPr>
              <a:t>https://www.assessmentday.co.uk/free/spatial/1/index.php</a:t>
            </a:r>
            <a:endParaRPr b="1">
              <a:latin typeface="Source Sans Pro"/>
              <a:ea typeface="Source Sans Pro"/>
              <a:cs typeface="Source Sans Pro"/>
              <a:sym typeface="Source Sans Pro"/>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5" name="Shape 455"/>
        <p:cNvGrpSpPr/>
        <p:nvPr/>
      </p:nvGrpSpPr>
      <p:grpSpPr>
        <a:xfrm>
          <a:off x="0" y="0"/>
          <a:ext cx="0" cy="0"/>
          <a:chOff x="0" y="0"/>
          <a:chExt cx="0" cy="0"/>
        </a:xfrm>
      </p:grpSpPr>
      <p:sp>
        <p:nvSpPr>
          <p:cNvPr id="456" name="Google Shape;456;p65"/>
          <p:cNvSpPr txBox="1"/>
          <p:nvPr>
            <p:ph idx="4294967295" type="title"/>
          </p:nvPr>
        </p:nvSpPr>
        <p:spPr>
          <a:xfrm>
            <a:off x="786150" y="293320"/>
            <a:ext cx="7571700" cy="702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3000" u="sng">
                <a:solidFill>
                  <a:schemeClr val="hlink"/>
                </a:solidFill>
                <a:latin typeface="Merriweather"/>
                <a:ea typeface="Merriweather"/>
                <a:cs typeface="Merriweather"/>
                <a:sym typeface="Merriweather"/>
                <a:hlinkClick r:id="rId3"/>
              </a:rPr>
              <a:t>10 Questions in 10 Minutes</a:t>
            </a:r>
            <a:r>
              <a:rPr lang="en" sz="3000">
                <a:latin typeface="Merriweather"/>
                <a:ea typeface="Merriweather"/>
                <a:cs typeface="Merriweather"/>
                <a:sym typeface="Merriweather"/>
              </a:rPr>
              <a:t> </a:t>
            </a:r>
            <a:endParaRPr sz="3000">
              <a:latin typeface="Merriweather"/>
              <a:ea typeface="Merriweather"/>
              <a:cs typeface="Merriweather"/>
              <a:sym typeface="Merriweather"/>
            </a:endParaRPr>
          </a:p>
        </p:txBody>
      </p:sp>
      <p:pic>
        <p:nvPicPr>
          <p:cNvPr id="457" name="Google Shape;457;p65"/>
          <p:cNvPicPr preferRelativeResize="0"/>
          <p:nvPr/>
        </p:nvPicPr>
        <p:blipFill>
          <a:blip r:embed="rId4">
            <a:alphaModFix/>
          </a:blip>
          <a:stretch>
            <a:fillRect/>
          </a:stretch>
        </p:blipFill>
        <p:spPr>
          <a:xfrm>
            <a:off x="1272774" y="1158750"/>
            <a:ext cx="6598449" cy="3550450"/>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1" name="Shape 461"/>
        <p:cNvGrpSpPr/>
        <p:nvPr/>
      </p:nvGrpSpPr>
      <p:grpSpPr>
        <a:xfrm>
          <a:off x="0" y="0"/>
          <a:ext cx="0" cy="0"/>
          <a:chOff x="0" y="0"/>
          <a:chExt cx="0" cy="0"/>
        </a:xfrm>
      </p:grpSpPr>
      <p:sp>
        <p:nvSpPr>
          <p:cNvPr id="462" name="Google Shape;462;p66"/>
          <p:cNvSpPr txBox="1"/>
          <p:nvPr>
            <p:ph type="title"/>
          </p:nvPr>
        </p:nvSpPr>
        <p:spPr>
          <a:xfrm>
            <a:off x="786150" y="308120"/>
            <a:ext cx="7571700" cy="702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3000" u="sng">
                <a:solidFill>
                  <a:schemeClr val="hlink"/>
                </a:solidFill>
                <a:latin typeface="Merriweather"/>
                <a:ea typeface="Merriweather"/>
                <a:cs typeface="Merriweather"/>
                <a:sym typeface="Merriweather"/>
                <a:hlinkClick r:id="rId3"/>
              </a:rPr>
              <a:t>Spatial Ability Mini Test</a:t>
            </a:r>
            <a:r>
              <a:rPr lang="en" sz="3000">
                <a:latin typeface="Merriweather"/>
                <a:ea typeface="Merriweather"/>
                <a:cs typeface="Merriweather"/>
                <a:sym typeface="Merriweather"/>
              </a:rPr>
              <a:t> </a:t>
            </a:r>
            <a:endParaRPr sz="3000">
              <a:latin typeface="Merriweather"/>
              <a:ea typeface="Merriweather"/>
              <a:cs typeface="Merriweather"/>
              <a:sym typeface="Merriweather"/>
            </a:endParaRPr>
          </a:p>
        </p:txBody>
      </p:sp>
      <p:pic>
        <p:nvPicPr>
          <p:cNvPr id="463" name="Google Shape;463;p66"/>
          <p:cNvPicPr preferRelativeResize="0"/>
          <p:nvPr/>
        </p:nvPicPr>
        <p:blipFill>
          <a:blip r:embed="rId4">
            <a:alphaModFix/>
          </a:blip>
          <a:stretch>
            <a:fillRect/>
          </a:stretch>
        </p:blipFill>
        <p:spPr>
          <a:xfrm>
            <a:off x="2487013" y="1565625"/>
            <a:ext cx="4169974" cy="3385774"/>
          </a:xfrm>
          <a:prstGeom prst="rect">
            <a:avLst/>
          </a:prstGeom>
          <a:noFill/>
          <a:ln>
            <a:noFill/>
          </a:ln>
        </p:spPr>
      </p:pic>
      <p:sp>
        <p:nvSpPr>
          <p:cNvPr id="464" name="Google Shape;464;p66"/>
          <p:cNvSpPr txBox="1"/>
          <p:nvPr/>
        </p:nvSpPr>
        <p:spPr>
          <a:xfrm>
            <a:off x="2735125" y="1010725"/>
            <a:ext cx="69711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Source Sans Pro"/>
                <a:ea typeface="Source Sans Pro"/>
                <a:cs typeface="Source Sans Pro"/>
                <a:sym typeface="Source Sans Pro"/>
              </a:rPr>
              <a:t>https://forms.gle/3KgjDHNjH8sQwrJcA</a:t>
            </a:r>
            <a:endParaRPr b="1">
              <a:latin typeface="Source Sans Pro"/>
              <a:ea typeface="Source Sans Pro"/>
              <a:cs typeface="Source Sans Pro"/>
              <a:sym typeface="Source Sans Pro"/>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8" name="Shape 468"/>
        <p:cNvGrpSpPr/>
        <p:nvPr/>
      </p:nvGrpSpPr>
      <p:grpSpPr>
        <a:xfrm>
          <a:off x="0" y="0"/>
          <a:ext cx="0" cy="0"/>
          <a:chOff x="0" y="0"/>
          <a:chExt cx="0" cy="0"/>
        </a:xfrm>
      </p:grpSpPr>
      <p:pic>
        <p:nvPicPr>
          <p:cNvPr id="469" name="Google Shape;469;p67"/>
          <p:cNvPicPr preferRelativeResize="0"/>
          <p:nvPr/>
        </p:nvPicPr>
        <p:blipFill>
          <a:blip r:embed="rId3">
            <a:alphaModFix/>
          </a:blip>
          <a:stretch>
            <a:fillRect/>
          </a:stretch>
        </p:blipFill>
        <p:spPr>
          <a:xfrm>
            <a:off x="2446500" y="129925"/>
            <a:ext cx="4349200" cy="4849100"/>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3" name="Shape 473"/>
        <p:cNvGrpSpPr/>
        <p:nvPr/>
      </p:nvGrpSpPr>
      <p:grpSpPr>
        <a:xfrm>
          <a:off x="0" y="0"/>
          <a:ext cx="0" cy="0"/>
          <a:chOff x="0" y="0"/>
          <a:chExt cx="0" cy="0"/>
        </a:xfrm>
      </p:grpSpPr>
      <p:pic>
        <p:nvPicPr>
          <p:cNvPr id="474" name="Google Shape;474;p68"/>
          <p:cNvPicPr preferRelativeResize="0"/>
          <p:nvPr/>
        </p:nvPicPr>
        <p:blipFill>
          <a:blip r:embed="rId3">
            <a:alphaModFix/>
          </a:blip>
          <a:stretch>
            <a:fillRect/>
          </a:stretch>
        </p:blipFill>
        <p:spPr>
          <a:xfrm>
            <a:off x="1553250" y="852600"/>
            <a:ext cx="6037500" cy="34383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18"/>
          <p:cNvSpPr txBox="1"/>
          <p:nvPr/>
        </p:nvSpPr>
        <p:spPr>
          <a:xfrm>
            <a:off x="702825" y="676200"/>
            <a:ext cx="7588800" cy="1323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3000">
                <a:solidFill>
                  <a:schemeClr val="accent1"/>
                </a:solidFill>
                <a:latin typeface="Merriweather"/>
                <a:ea typeface="Merriweather"/>
                <a:cs typeface="Merriweather"/>
                <a:sym typeface="Merriweather"/>
              </a:rPr>
              <a:t>Looking Down on a 3D Shape</a:t>
            </a:r>
            <a:endParaRPr sz="3000">
              <a:solidFill>
                <a:schemeClr val="accent1"/>
              </a:solidFill>
              <a:latin typeface="Merriweather"/>
              <a:ea typeface="Merriweather"/>
              <a:cs typeface="Merriweather"/>
              <a:sym typeface="Merriweather"/>
            </a:endParaRPr>
          </a:p>
          <a:p>
            <a:pPr indent="0" lvl="0" marL="0" rtl="0" algn="ctr">
              <a:spcBef>
                <a:spcPts val="0"/>
              </a:spcBef>
              <a:spcAft>
                <a:spcPts val="0"/>
              </a:spcAft>
              <a:buNone/>
            </a:pPr>
            <a:r>
              <a:t/>
            </a:r>
            <a:endParaRPr sz="3000">
              <a:solidFill>
                <a:schemeClr val="accent1"/>
              </a:solidFill>
              <a:latin typeface="Roboto Slab"/>
              <a:ea typeface="Roboto Slab"/>
              <a:cs typeface="Roboto Slab"/>
              <a:sym typeface="Roboto Slab"/>
            </a:endParaRPr>
          </a:p>
          <a:p>
            <a:pPr indent="0" lvl="0" marL="0" rtl="0" algn="ctr">
              <a:spcBef>
                <a:spcPts val="0"/>
              </a:spcBef>
              <a:spcAft>
                <a:spcPts val="0"/>
              </a:spcAft>
              <a:buNone/>
            </a:pPr>
            <a:r>
              <a:t/>
            </a:r>
            <a:endParaRPr>
              <a:latin typeface="Source Sans Pro"/>
              <a:ea typeface="Source Sans Pro"/>
              <a:cs typeface="Source Sans Pro"/>
              <a:sym typeface="Source Sans Pro"/>
            </a:endParaRPr>
          </a:p>
        </p:txBody>
      </p:sp>
      <p:pic>
        <p:nvPicPr>
          <p:cNvPr id="122" name="Google Shape;122;p18"/>
          <p:cNvPicPr preferRelativeResize="0"/>
          <p:nvPr/>
        </p:nvPicPr>
        <p:blipFill>
          <a:blip r:embed="rId3">
            <a:alphaModFix/>
          </a:blip>
          <a:stretch>
            <a:fillRect/>
          </a:stretch>
        </p:blipFill>
        <p:spPr>
          <a:xfrm>
            <a:off x="1173000" y="1750950"/>
            <a:ext cx="6648450" cy="15335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pic>
        <p:nvPicPr>
          <p:cNvPr id="127" name="Google Shape;127;p19"/>
          <p:cNvPicPr preferRelativeResize="0"/>
          <p:nvPr/>
        </p:nvPicPr>
        <p:blipFill>
          <a:blip r:embed="rId3">
            <a:alphaModFix/>
          </a:blip>
          <a:stretch>
            <a:fillRect/>
          </a:stretch>
        </p:blipFill>
        <p:spPr>
          <a:xfrm>
            <a:off x="1728775" y="1216613"/>
            <a:ext cx="5686425" cy="3609975"/>
          </a:xfrm>
          <a:prstGeom prst="rect">
            <a:avLst/>
          </a:prstGeom>
          <a:noFill/>
          <a:ln>
            <a:noFill/>
          </a:ln>
        </p:spPr>
      </p:pic>
      <p:sp>
        <p:nvSpPr>
          <p:cNvPr id="128" name="Google Shape;128;p19"/>
          <p:cNvSpPr txBox="1"/>
          <p:nvPr/>
        </p:nvSpPr>
        <p:spPr>
          <a:xfrm>
            <a:off x="777600" y="354725"/>
            <a:ext cx="7588800" cy="861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3000">
                <a:solidFill>
                  <a:schemeClr val="accent1"/>
                </a:solidFill>
                <a:latin typeface="Merriweather"/>
                <a:ea typeface="Merriweather"/>
                <a:cs typeface="Merriweather"/>
                <a:sym typeface="Merriweather"/>
              </a:rPr>
              <a:t>Rotation of Images</a:t>
            </a:r>
            <a:endParaRPr sz="3000">
              <a:solidFill>
                <a:schemeClr val="accent1"/>
              </a:solidFill>
              <a:latin typeface="Merriweather"/>
              <a:ea typeface="Merriweather"/>
              <a:cs typeface="Merriweather"/>
              <a:sym typeface="Merriweather"/>
            </a:endParaRPr>
          </a:p>
          <a:p>
            <a:pPr indent="0" lvl="0" marL="0" rtl="0" algn="ctr">
              <a:spcBef>
                <a:spcPts val="0"/>
              </a:spcBef>
              <a:spcAft>
                <a:spcPts val="0"/>
              </a:spcAft>
              <a:buNone/>
            </a:pPr>
            <a:r>
              <a:t/>
            </a:r>
            <a:endParaRPr>
              <a:latin typeface="Source Sans Pro"/>
              <a:ea typeface="Source Sans Pro"/>
              <a:cs typeface="Source Sans Pro"/>
              <a:sym typeface="Source Sans Pro"/>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20"/>
          <p:cNvSpPr txBox="1"/>
          <p:nvPr/>
        </p:nvSpPr>
        <p:spPr>
          <a:xfrm>
            <a:off x="777600" y="354725"/>
            <a:ext cx="7588800" cy="1323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3000">
                <a:solidFill>
                  <a:schemeClr val="accent1"/>
                </a:solidFill>
                <a:latin typeface="Merriweather"/>
                <a:ea typeface="Merriweather"/>
                <a:cs typeface="Merriweather"/>
                <a:sym typeface="Merriweather"/>
              </a:rPr>
              <a:t>Mirror Images</a:t>
            </a:r>
            <a:endParaRPr sz="3000">
              <a:solidFill>
                <a:schemeClr val="accent1"/>
              </a:solidFill>
              <a:latin typeface="Merriweather"/>
              <a:ea typeface="Merriweather"/>
              <a:cs typeface="Merriweather"/>
              <a:sym typeface="Merriweather"/>
            </a:endParaRPr>
          </a:p>
          <a:p>
            <a:pPr indent="0" lvl="0" marL="0" rtl="0" algn="ctr">
              <a:spcBef>
                <a:spcPts val="0"/>
              </a:spcBef>
              <a:spcAft>
                <a:spcPts val="0"/>
              </a:spcAft>
              <a:buNone/>
            </a:pPr>
            <a:r>
              <a:t/>
            </a:r>
            <a:endParaRPr sz="3000">
              <a:solidFill>
                <a:schemeClr val="accent1"/>
              </a:solidFill>
              <a:latin typeface="Roboto Slab"/>
              <a:ea typeface="Roboto Slab"/>
              <a:cs typeface="Roboto Slab"/>
              <a:sym typeface="Roboto Slab"/>
            </a:endParaRPr>
          </a:p>
          <a:p>
            <a:pPr indent="0" lvl="0" marL="0" rtl="0" algn="ctr">
              <a:spcBef>
                <a:spcPts val="0"/>
              </a:spcBef>
              <a:spcAft>
                <a:spcPts val="0"/>
              </a:spcAft>
              <a:buNone/>
            </a:pPr>
            <a:r>
              <a:t/>
            </a:r>
            <a:endParaRPr>
              <a:latin typeface="Source Sans Pro"/>
              <a:ea typeface="Source Sans Pro"/>
              <a:cs typeface="Source Sans Pro"/>
              <a:sym typeface="Source Sans Pro"/>
            </a:endParaRPr>
          </a:p>
        </p:txBody>
      </p:sp>
      <p:pic>
        <p:nvPicPr>
          <p:cNvPr id="134" name="Google Shape;134;p20"/>
          <p:cNvPicPr preferRelativeResize="0"/>
          <p:nvPr/>
        </p:nvPicPr>
        <p:blipFill rotWithShape="1">
          <a:blip r:embed="rId3">
            <a:alphaModFix/>
          </a:blip>
          <a:srcRect b="0" l="0" r="5926" t="0"/>
          <a:stretch/>
        </p:blipFill>
        <p:spPr>
          <a:xfrm>
            <a:off x="2569399" y="1449025"/>
            <a:ext cx="4005200" cy="28860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p21"/>
          <p:cNvSpPr txBox="1"/>
          <p:nvPr/>
        </p:nvSpPr>
        <p:spPr>
          <a:xfrm>
            <a:off x="777600" y="354725"/>
            <a:ext cx="7588800" cy="861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3000">
                <a:solidFill>
                  <a:schemeClr val="accent1"/>
                </a:solidFill>
                <a:latin typeface="Merriweather"/>
                <a:ea typeface="Merriweather"/>
                <a:cs typeface="Merriweather"/>
                <a:sym typeface="Merriweather"/>
              </a:rPr>
              <a:t>Organizing 2D Shapes</a:t>
            </a:r>
            <a:endParaRPr sz="3000">
              <a:solidFill>
                <a:schemeClr val="accent1"/>
              </a:solidFill>
              <a:latin typeface="Merriweather"/>
              <a:ea typeface="Merriweather"/>
              <a:cs typeface="Merriweather"/>
              <a:sym typeface="Merriweather"/>
            </a:endParaRPr>
          </a:p>
          <a:p>
            <a:pPr indent="0" lvl="0" marL="0" rtl="0" algn="ctr">
              <a:spcBef>
                <a:spcPts val="0"/>
              </a:spcBef>
              <a:spcAft>
                <a:spcPts val="0"/>
              </a:spcAft>
              <a:buNone/>
            </a:pPr>
            <a:r>
              <a:t/>
            </a:r>
            <a:endParaRPr>
              <a:latin typeface="Source Sans Pro"/>
              <a:ea typeface="Source Sans Pro"/>
              <a:cs typeface="Source Sans Pro"/>
              <a:sym typeface="Source Sans Pro"/>
            </a:endParaRPr>
          </a:p>
        </p:txBody>
      </p:sp>
      <p:pic>
        <p:nvPicPr>
          <p:cNvPr id="140" name="Google Shape;140;p21"/>
          <p:cNvPicPr preferRelativeResize="0"/>
          <p:nvPr/>
        </p:nvPicPr>
        <p:blipFill>
          <a:blip r:embed="rId3">
            <a:alphaModFix/>
          </a:blip>
          <a:stretch>
            <a:fillRect/>
          </a:stretch>
        </p:blipFill>
        <p:spPr>
          <a:xfrm>
            <a:off x="2213513" y="1406675"/>
            <a:ext cx="4716973" cy="36220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ordelia template">
  <a:themeElements>
    <a:clrScheme name="Custom 347">
      <a:dk1>
        <a:srgbClr val="263238"/>
      </a:dk1>
      <a:lt1>
        <a:srgbClr val="FFFFFF"/>
      </a:lt1>
      <a:dk2>
        <a:srgbClr val="607D8B"/>
      </a:dk2>
      <a:lt2>
        <a:srgbClr val="ECEFF1"/>
      </a:lt2>
      <a:accent1>
        <a:srgbClr val="0091EA"/>
      </a:accent1>
      <a:accent2>
        <a:srgbClr val="0053A3"/>
      </a:accent2>
      <a:accent3>
        <a:srgbClr val="607D8B"/>
      </a:accent3>
      <a:accent4>
        <a:srgbClr val="CFD8DC"/>
      </a:accent4>
      <a:accent5>
        <a:srgbClr val="ECEFF1"/>
      </a:accent5>
      <a:accent6>
        <a:srgbClr val="ACDBF8"/>
      </a:accent6>
      <a:hlink>
        <a:srgbClr val="0091EA"/>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