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6858000" cx="12192000"/>
  <p:notesSz cx="6858000" cy="9144000"/>
  <p:embeddedFontLst>
    <p:embeddedFont>
      <p:font typeface="Roboto Slab"/>
      <p:regular r:id="rId24"/>
      <p:bold r:id="rId25"/>
    </p:embeddedFont>
    <p:embeddedFont>
      <p:font typeface="Play"/>
      <p:regular r:id="rId26"/>
      <p:bold r:id="rId27"/>
    </p:embeddedFont>
    <p:embeddedFont>
      <p:font typeface="Roboto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2" roundtripDataSignature="AMtx7mgi0J3xNqDVci5ZHbsG93aCvUyQE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8879D46-B10F-49CE-BB14-4A51A453B9B5}">
  <a:tblStyle styleId="{68879D46-B10F-49CE-BB14-4A51A453B9B5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RobotoSlab-regular.fntdata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Play-regular.fntdata"/><Relationship Id="rId25" Type="http://schemas.openxmlformats.org/officeDocument/2006/relationships/font" Target="fonts/RobotoSlab-bold.fntdata"/><Relationship Id="rId28" Type="http://schemas.openxmlformats.org/officeDocument/2006/relationships/font" Target="fonts/Roboto-regular.fntdata"/><Relationship Id="rId27" Type="http://schemas.openxmlformats.org/officeDocument/2006/relationships/font" Target="fonts/Play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Roboto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-boldItalic.fntdata"/><Relationship Id="rId30" Type="http://schemas.openxmlformats.org/officeDocument/2006/relationships/font" Target="fonts/Roboto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32" Type="http://customschemas.google.com/relationships/presentationmetadata" Target="meta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73796d3aa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73796d3aa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3" name="Google Shape;24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0" name="Google Shape;250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0" name="Google Shape;260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524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68" name="Google Shape;268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75" name="Google Shape;275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1" name="Google Shape;281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737250d92a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737250d92a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" name="Google Shape;17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https://www.youtube.com/watch?v=M1CHPnZfFmU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2">
  <p:cSld name="TITLE_2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Google Shape;85;g373796d3aa2_0_86"/>
          <p:cNvCxnSpPr/>
          <p:nvPr/>
        </p:nvCxnSpPr>
        <p:spPr>
          <a:xfrm>
            <a:off x="9343647" y="4235850"/>
            <a:ext cx="749700" cy="0"/>
          </a:xfrm>
          <a:prstGeom prst="straightConnector1">
            <a:avLst/>
          </a:prstGeom>
          <a:noFill/>
          <a:ln cap="flat" cmpd="sng" w="1016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6" name="Google Shape;86;g373796d3aa2_0_86"/>
          <p:cNvCxnSpPr/>
          <p:nvPr/>
        </p:nvCxnSpPr>
        <p:spPr>
          <a:xfrm>
            <a:off x="2100047" y="4211002"/>
            <a:ext cx="749700" cy="0"/>
          </a:xfrm>
          <a:prstGeom prst="straightConnector1">
            <a:avLst/>
          </a:prstGeom>
          <a:noFill/>
          <a:ln cap="flat" cmpd="sng" w="1016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87" name="Google Shape;87;g373796d3aa2_0_86"/>
          <p:cNvGrpSpPr/>
          <p:nvPr/>
        </p:nvGrpSpPr>
        <p:grpSpPr>
          <a:xfrm>
            <a:off x="1338859" y="1362666"/>
            <a:ext cx="9515557" cy="203195"/>
            <a:chOff x="1346429" y="1011300"/>
            <a:chExt cx="6452100" cy="152400"/>
          </a:xfrm>
        </p:grpSpPr>
        <p:cxnSp>
          <p:nvCxnSpPr>
            <p:cNvPr id="88" name="Google Shape;88;g373796d3aa2_0_86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1016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" name="Google Shape;89;g373796d3aa2_0_86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90" name="Google Shape;90;g373796d3aa2_0_86"/>
          <p:cNvGrpSpPr/>
          <p:nvPr/>
        </p:nvGrpSpPr>
        <p:grpSpPr>
          <a:xfrm>
            <a:off x="1338868" y="5292001"/>
            <a:ext cx="9515557" cy="203195"/>
            <a:chOff x="1346435" y="3969088"/>
            <a:chExt cx="6452100" cy="152400"/>
          </a:xfrm>
        </p:grpSpPr>
        <p:cxnSp>
          <p:nvCxnSpPr>
            <p:cNvPr id="91" name="Google Shape;91;g373796d3aa2_0_86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1016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2" name="Google Shape;92;g373796d3aa2_0_86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93" name="Google Shape;93;g373796d3aa2_0_86"/>
          <p:cNvSpPr txBox="1"/>
          <p:nvPr>
            <p:ph type="ctrTitle"/>
          </p:nvPr>
        </p:nvSpPr>
        <p:spPr>
          <a:xfrm>
            <a:off x="1338867" y="2335685"/>
            <a:ext cx="9515700" cy="1363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94" name="Google Shape;94;g373796d3aa2_0_86"/>
          <p:cNvSpPr txBox="1"/>
          <p:nvPr>
            <p:ph idx="1" type="subTitle"/>
          </p:nvPr>
        </p:nvSpPr>
        <p:spPr>
          <a:xfrm>
            <a:off x="2849633" y="3800052"/>
            <a:ext cx="6494100" cy="1056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5" name="Google Shape;95;g373796d3aa2_0_8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737250d92a_0_102"/>
          <p:cNvSpPr txBox="1"/>
          <p:nvPr>
            <p:ph type="ctrTitle"/>
          </p:nvPr>
        </p:nvSpPr>
        <p:spPr>
          <a:xfrm>
            <a:off x="2266913" y="2655800"/>
            <a:ext cx="7743300" cy="1546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1pPr>
            <a:lvl2pPr lvl="1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2pPr>
            <a:lvl3pPr lvl="2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3pPr>
            <a:lvl4pPr lvl="3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4pPr>
            <a:lvl5pPr lvl="4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5pPr>
            <a:lvl6pPr lvl="5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6pPr>
            <a:lvl7pPr lvl="6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7pPr>
            <a:lvl8pPr lvl="7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8pPr>
            <a:lvl9pPr lvl="8">
              <a:spcBef>
                <a:spcPts val="0"/>
              </a:spcBef>
              <a:spcAft>
                <a:spcPts val="0"/>
              </a:spcAft>
              <a:buSzPts val="7700"/>
              <a:buNone/>
              <a:defRPr b="1" sz="7700"/>
            </a:lvl9pPr>
          </a:lstStyle>
          <a:p/>
        </p:txBody>
      </p:sp>
      <p:sp>
        <p:nvSpPr>
          <p:cNvPr id="102" name="Google Shape;102;g3737250d92a_0_102"/>
          <p:cNvSpPr/>
          <p:nvPr/>
        </p:nvSpPr>
        <p:spPr>
          <a:xfrm>
            <a:off x="9783374" y="6173432"/>
            <a:ext cx="128400" cy="1281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3737250d92a_0_102"/>
          <p:cNvSpPr/>
          <p:nvPr/>
        </p:nvSpPr>
        <p:spPr>
          <a:xfrm>
            <a:off x="10386991" y="5576535"/>
            <a:ext cx="128400" cy="1281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3737250d92a_0_102"/>
          <p:cNvSpPr/>
          <p:nvPr/>
        </p:nvSpPr>
        <p:spPr>
          <a:xfrm>
            <a:off x="11857671" y="4444464"/>
            <a:ext cx="76800" cy="768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3737250d92a_0_102"/>
          <p:cNvSpPr/>
          <p:nvPr/>
        </p:nvSpPr>
        <p:spPr>
          <a:xfrm>
            <a:off x="11695069" y="6565034"/>
            <a:ext cx="128400" cy="1281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g3737250d92a_0_102"/>
          <p:cNvSpPr/>
          <p:nvPr/>
        </p:nvSpPr>
        <p:spPr>
          <a:xfrm>
            <a:off x="3181688" y="677513"/>
            <a:ext cx="128400" cy="1281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g3737250d92a_0_102"/>
          <p:cNvSpPr/>
          <p:nvPr/>
        </p:nvSpPr>
        <p:spPr>
          <a:xfrm>
            <a:off x="639279" y="3605307"/>
            <a:ext cx="128400" cy="1281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3737250d92a_0_102"/>
          <p:cNvSpPr/>
          <p:nvPr/>
        </p:nvSpPr>
        <p:spPr>
          <a:xfrm>
            <a:off x="348719" y="857462"/>
            <a:ext cx="128400" cy="1281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g3737250d92a_0_102"/>
          <p:cNvSpPr/>
          <p:nvPr/>
        </p:nvSpPr>
        <p:spPr>
          <a:xfrm>
            <a:off x="676313" y="1441150"/>
            <a:ext cx="256800" cy="256500"/>
          </a:xfrm>
          <a:prstGeom prst="ellipse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g3737250d92a_0_102"/>
          <p:cNvSpPr/>
          <p:nvPr/>
        </p:nvSpPr>
        <p:spPr>
          <a:xfrm>
            <a:off x="11085359" y="4833763"/>
            <a:ext cx="192300" cy="192000"/>
          </a:xfrm>
          <a:prstGeom prst="ellipse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g3737250d92a_0_102"/>
          <p:cNvSpPr/>
          <p:nvPr/>
        </p:nvSpPr>
        <p:spPr>
          <a:xfrm>
            <a:off x="11843810" y="5582348"/>
            <a:ext cx="192300" cy="192000"/>
          </a:xfrm>
          <a:prstGeom prst="ellipse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3737250d92a_0_102"/>
          <p:cNvSpPr/>
          <p:nvPr/>
        </p:nvSpPr>
        <p:spPr>
          <a:xfrm>
            <a:off x="211084" y="2128745"/>
            <a:ext cx="76800" cy="768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3737250d92a_0_102"/>
          <p:cNvSpPr/>
          <p:nvPr/>
        </p:nvSpPr>
        <p:spPr>
          <a:xfrm>
            <a:off x="1861978" y="301904"/>
            <a:ext cx="256800" cy="256500"/>
          </a:xfrm>
          <a:prstGeom prst="ellipse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3737250d92a_0_102"/>
          <p:cNvSpPr/>
          <p:nvPr/>
        </p:nvSpPr>
        <p:spPr>
          <a:xfrm>
            <a:off x="823323" y="2667458"/>
            <a:ext cx="76800" cy="768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3737250d92a_0_102"/>
          <p:cNvSpPr/>
          <p:nvPr/>
        </p:nvSpPr>
        <p:spPr>
          <a:xfrm>
            <a:off x="4567031" y="517173"/>
            <a:ext cx="76800" cy="76800"/>
          </a:xfrm>
          <a:prstGeom prst="ellipse">
            <a:avLst/>
          </a:prstGeom>
          <a:solidFill>
            <a:schemeClr val="accen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3737250d92a_0_102"/>
          <p:cNvSpPr/>
          <p:nvPr/>
        </p:nvSpPr>
        <p:spPr>
          <a:xfrm>
            <a:off x="10685373" y="6090061"/>
            <a:ext cx="256800" cy="256500"/>
          </a:xfrm>
          <a:prstGeom prst="ellipse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737250d92a_0_119"/>
          <p:cNvSpPr txBox="1"/>
          <p:nvPr>
            <p:ph type="ctrTitle"/>
          </p:nvPr>
        </p:nvSpPr>
        <p:spPr>
          <a:xfrm>
            <a:off x="2061367" y="2339725"/>
            <a:ext cx="7776900" cy="1546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 b="1" sz="5900"/>
            </a:lvl9pPr>
          </a:lstStyle>
          <a:p/>
        </p:txBody>
      </p:sp>
      <p:sp>
        <p:nvSpPr>
          <p:cNvPr id="119" name="Google Shape;119;g3737250d92a_0_119"/>
          <p:cNvSpPr txBox="1"/>
          <p:nvPr>
            <p:ph idx="1" type="subTitle"/>
          </p:nvPr>
        </p:nvSpPr>
        <p:spPr>
          <a:xfrm>
            <a:off x="2061367" y="4015348"/>
            <a:ext cx="7776900" cy="1046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 sz="40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 sz="40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 sz="40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 sz="40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 sz="40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 sz="40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 sz="40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000"/>
              <a:buNone/>
              <a:defRPr sz="4000">
                <a:solidFill>
                  <a:schemeClr val="accent3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g3737250d92a_0_122"/>
          <p:cNvPicPr preferRelativeResize="0"/>
          <p:nvPr/>
        </p:nvPicPr>
        <p:blipFill rotWithShape="1">
          <a:blip r:embed="rId2">
            <a:alphaModFix/>
          </a:blip>
          <a:srcRect b="0" l="19" r="19" t="0"/>
          <a:stretch/>
        </p:blipFill>
        <p:spPr>
          <a:xfrm flipH="1" rot="10800000">
            <a:off x="7935" y="0"/>
            <a:ext cx="1218746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3737250d92a_0_122"/>
          <p:cNvSpPr txBox="1"/>
          <p:nvPr>
            <p:ph idx="1" type="body"/>
          </p:nvPr>
        </p:nvSpPr>
        <p:spPr>
          <a:xfrm>
            <a:off x="1620400" y="2298200"/>
            <a:ext cx="8951100" cy="1093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533400" lvl="0" marL="457200" algn="ctr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800"/>
              <a:buChar char="◎"/>
              <a:defRPr i="1" sz="4800"/>
            </a:lvl1pPr>
            <a:lvl2pPr indent="-533400" lvl="1" marL="9144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Char char="○"/>
              <a:defRPr i="1" sz="4800"/>
            </a:lvl2pPr>
            <a:lvl3pPr indent="-533400" lvl="2" marL="13716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Char char="◉"/>
              <a:defRPr i="1" sz="4800"/>
            </a:lvl3pPr>
            <a:lvl4pPr indent="-533400" lvl="3" marL="1828800" algn="ctr">
              <a:spcBef>
                <a:spcPts val="0"/>
              </a:spcBef>
              <a:spcAft>
                <a:spcPts val="0"/>
              </a:spcAft>
              <a:buSzPts val="4800"/>
              <a:buChar char="●"/>
              <a:defRPr i="1" sz="4800"/>
            </a:lvl4pPr>
            <a:lvl5pPr indent="-533400" lvl="4" marL="2286000" algn="ctr">
              <a:spcBef>
                <a:spcPts val="0"/>
              </a:spcBef>
              <a:spcAft>
                <a:spcPts val="0"/>
              </a:spcAft>
              <a:buSzPts val="4800"/>
              <a:buChar char="○"/>
              <a:defRPr i="1" sz="4800"/>
            </a:lvl5pPr>
            <a:lvl6pPr indent="-533400" lvl="5" marL="2743200" algn="ctr">
              <a:spcBef>
                <a:spcPts val="0"/>
              </a:spcBef>
              <a:spcAft>
                <a:spcPts val="0"/>
              </a:spcAft>
              <a:buSzPts val="4800"/>
              <a:buChar char="■"/>
              <a:defRPr i="1" sz="4800"/>
            </a:lvl6pPr>
            <a:lvl7pPr indent="-533400" lvl="6" marL="3200400" algn="ctr">
              <a:spcBef>
                <a:spcPts val="0"/>
              </a:spcBef>
              <a:spcAft>
                <a:spcPts val="0"/>
              </a:spcAft>
              <a:buSzPts val="4800"/>
              <a:buChar char="●"/>
              <a:defRPr i="1" sz="4800"/>
            </a:lvl7pPr>
            <a:lvl8pPr indent="-533400" lvl="7" marL="3657600" algn="ctr">
              <a:spcBef>
                <a:spcPts val="0"/>
              </a:spcBef>
              <a:spcAft>
                <a:spcPts val="0"/>
              </a:spcAft>
              <a:buSzPts val="4800"/>
              <a:buChar char="○"/>
              <a:defRPr i="1" sz="4800"/>
            </a:lvl8pPr>
            <a:lvl9pPr indent="-533400" lvl="8" marL="4114800" algn="ctr">
              <a:spcBef>
                <a:spcPts val="0"/>
              </a:spcBef>
              <a:spcAft>
                <a:spcPts val="0"/>
              </a:spcAft>
              <a:buSzPts val="4800"/>
              <a:buChar char="■"/>
              <a:defRPr i="1" sz="4800"/>
            </a:lvl9pPr>
          </a:lstStyle>
          <a:p/>
        </p:txBody>
      </p:sp>
      <p:grpSp>
        <p:nvGrpSpPr>
          <p:cNvPr id="123" name="Google Shape;123;g3737250d92a_0_122"/>
          <p:cNvGrpSpPr/>
          <p:nvPr/>
        </p:nvGrpSpPr>
        <p:grpSpPr>
          <a:xfrm>
            <a:off x="5119408" y="1043890"/>
            <a:ext cx="1952698" cy="1123610"/>
            <a:chOff x="3593400" y="1729675"/>
            <a:chExt cx="1957200" cy="1123610"/>
          </a:xfrm>
        </p:grpSpPr>
        <p:sp>
          <p:nvSpPr>
            <p:cNvPr id="124" name="Google Shape;124;g3737250d92a_0_122"/>
            <p:cNvSpPr txBox="1"/>
            <p:nvPr/>
          </p:nvSpPr>
          <p:spPr>
            <a:xfrm>
              <a:off x="3593400" y="1729675"/>
              <a:ext cx="1957200" cy="8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8000">
                  <a:solidFill>
                    <a:schemeClr val="accent1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“</a:t>
              </a:r>
              <a:endParaRPr b="1" sz="80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125" name="Google Shape;125;g3737250d92a_0_122"/>
            <p:cNvSpPr/>
            <p:nvPr/>
          </p:nvSpPr>
          <p:spPr>
            <a:xfrm>
              <a:off x="4025400" y="1760085"/>
              <a:ext cx="1093200" cy="1093200"/>
            </a:xfrm>
            <a:prstGeom prst="ellipse">
              <a:avLst/>
            </a:prstGeom>
            <a:noFill/>
            <a:ln cap="flat" cmpd="sng" w="12700">
              <a:solidFill>
                <a:srgbClr val="CFD8DC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g3737250d92a_0_122"/>
            <p:cNvSpPr/>
            <p:nvPr/>
          </p:nvSpPr>
          <p:spPr>
            <a:xfrm>
              <a:off x="4190700" y="1925385"/>
              <a:ext cx="762600" cy="762600"/>
            </a:xfrm>
            <a:prstGeom prst="ellipse">
              <a:avLst/>
            </a:prstGeom>
            <a:noFill/>
            <a:ln cap="flat" cmpd="sng" w="25400">
              <a:solidFill>
                <a:srgbClr val="CFD8D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127" name="Google Shape;127;g3737250d92a_0_122"/>
          <p:cNvCxnSpPr>
            <a:endCxn id="125" idx="1"/>
          </p:cNvCxnSpPr>
          <p:nvPr/>
        </p:nvCxnSpPr>
        <p:spPr>
          <a:xfrm>
            <a:off x="5000642" y="520395"/>
            <a:ext cx="709500" cy="714000"/>
          </a:xfrm>
          <a:prstGeom prst="straightConnector1">
            <a:avLst/>
          </a:prstGeom>
          <a:noFill/>
          <a:ln cap="flat" cmpd="sng" w="12700">
            <a:solidFill>
              <a:srgbClr val="CFD8D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8" name="Google Shape;128;g3737250d92a_0_122"/>
          <p:cNvCxnSpPr/>
          <p:nvPr/>
        </p:nvCxnSpPr>
        <p:spPr>
          <a:xfrm rot="10800000">
            <a:off x="5817303" y="581400"/>
            <a:ext cx="278700" cy="492900"/>
          </a:xfrm>
          <a:prstGeom prst="straightConnector1">
            <a:avLst/>
          </a:prstGeom>
          <a:noFill/>
          <a:ln cap="flat" cmpd="sng" w="12700">
            <a:solidFill>
              <a:srgbClr val="CFD8D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9" name="Google Shape;129;g3737250d92a_0_122"/>
          <p:cNvCxnSpPr/>
          <p:nvPr/>
        </p:nvCxnSpPr>
        <p:spPr>
          <a:xfrm flipH="1" rot="10800000">
            <a:off x="6272680" y="469340"/>
            <a:ext cx="462900" cy="632700"/>
          </a:xfrm>
          <a:prstGeom prst="straightConnector1">
            <a:avLst/>
          </a:prstGeom>
          <a:noFill/>
          <a:ln cap="flat" cmpd="sng" w="12700">
            <a:solidFill>
              <a:srgbClr val="CFD8D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0" name="Google Shape;130;g3737250d92a_0_122"/>
          <p:cNvSpPr txBox="1"/>
          <p:nvPr>
            <p:ph idx="12" type="sldNum"/>
          </p:nvPr>
        </p:nvSpPr>
        <p:spPr>
          <a:xfrm>
            <a:off x="-116" y="6333125"/>
            <a:ext cx="121920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737250d92a_0_133"/>
          <p:cNvSpPr txBox="1"/>
          <p:nvPr>
            <p:ph type="title"/>
          </p:nvPr>
        </p:nvSpPr>
        <p:spPr>
          <a:xfrm>
            <a:off x="1048200" y="410826"/>
            <a:ext cx="10095600" cy="9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9pPr>
          </a:lstStyle>
          <a:p/>
        </p:txBody>
      </p:sp>
      <p:sp>
        <p:nvSpPr>
          <p:cNvPr id="133" name="Google Shape;133;g3737250d92a_0_133"/>
          <p:cNvSpPr txBox="1"/>
          <p:nvPr>
            <p:ph idx="1" type="body"/>
          </p:nvPr>
        </p:nvSpPr>
        <p:spPr>
          <a:xfrm>
            <a:off x="1048200" y="1682267"/>
            <a:ext cx="10095600" cy="4764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431800" lvl="0" marL="457200">
              <a:spcBef>
                <a:spcPts val="800"/>
              </a:spcBef>
              <a:spcAft>
                <a:spcPts val="0"/>
              </a:spcAft>
              <a:buSzPts val="3200"/>
              <a:buChar char="◎"/>
              <a:defRPr sz="3200"/>
            </a:lvl1pPr>
            <a:lvl2pPr indent="-431800" lvl="1" marL="914400">
              <a:spcBef>
                <a:spcPts val="0"/>
              </a:spcBef>
              <a:spcAft>
                <a:spcPts val="0"/>
              </a:spcAft>
              <a:buSzPts val="3200"/>
              <a:buChar char="○"/>
              <a:defRPr/>
            </a:lvl2pPr>
            <a:lvl3pPr indent="-431800" lvl="2" marL="1371600">
              <a:spcBef>
                <a:spcPts val="0"/>
              </a:spcBef>
              <a:spcAft>
                <a:spcPts val="0"/>
              </a:spcAft>
              <a:buSzPts val="3200"/>
              <a:buChar char="◉"/>
              <a:defRPr/>
            </a:lvl3pPr>
            <a:lvl4pPr indent="-431800" lvl="3" marL="1828800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/>
            </a:lvl4pPr>
            <a:lvl5pPr indent="-431800" lvl="4" marL="2286000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/>
            </a:lvl5pPr>
            <a:lvl6pPr indent="-431800" lvl="5" marL="2743200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/>
            </a:lvl6pPr>
            <a:lvl7pPr indent="-431800" lvl="6" marL="3200400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/>
            </a:lvl7pPr>
            <a:lvl8pPr indent="-431800" lvl="7" marL="3657600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/>
            </a:lvl8pPr>
            <a:lvl9pPr indent="-431800" lvl="8" marL="4114800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/>
            </a:lvl9pPr>
          </a:lstStyle>
          <a:p/>
        </p:txBody>
      </p:sp>
      <p:sp>
        <p:nvSpPr>
          <p:cNvPr id="134" name="Google Shape;134;g3737250d92a_0_133"/>
          <p:cNvSpPr txBox="1"/>
          <p:nvPr>
            <p:ph idx="12" type="sldNum"/>
          </p:nvPr>
        </p:nvSpPr>
        <p:spPr>
          <a:xfrm>
            <a:off x="11205845" y="6333134"/>
            <a:ext cx="7317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737250d92a_0_137"/>
          <p:cNvSpPr txBox="1"/>
          <p:nvPr>
            <p:ph type="title"/>
          </p:nvPr>
        </p:nvSpPr>
        <p:spPr>
          <a:xfrm>
            <a:off x="1048200" y="410826"/>
            <a:ext cx="10095600" cy="9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9pPr>
          </a:lstStyle>
          <a:p/>
        </p:txBody>
      </p:sp>
      <p:sp>
        <p:nvSpPr>
          <p:cNvPr id="137" name="Google Shape;137;g3737250d92a_0_137"/>
          <p:cNvSpPr txBox="1"/>
          <p:nvPr>
            <p:ph idx="1" type="body"/>
          </p:nvPr>
        </p:nvSpPr>
        <p:spPr>
          <a:xfrm>
            <a:off x="1048183" y="1600200"/>
            <a:ext cx="4900500" cy="4967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400050" lvl="0" marL="457200">
              <a:spcBef>
                <a:spcPts val="800"/>
              </a:spcBef>
              <a:spcAft>
                <a:spcPts val="0"/>
              </a:spcAft>
              <a:buSzPts val="2700"/>
              <a:buChar char="◎"/>
              <a:defRPr sz="2700"/>
            </a:lvl1pPr>
            <a:lvl2pPr indent="-400050" lvl="1" marL="914400">
              <a:spcBef>
                <a:spcPts val="0"/>
              </a:spcBef>
              <a:spcAft>
                <a:spcPts val="0"/>
              </a:spcAft>
              <a:buSzPts val="2700"/>
              <a:buChar char="○"/>
              <a:defRPr sz="2700"/>
            </a:lvl2pPr>
            <a:lvl3pPr indent="-400050" lvl="2" marL="1371600">
              <a:spcBef>
                <a:spcPts val="0"/>
              </a:spcBef>
              <a:spcAft>
                <a:spcPts val="0"/>
              </a:spcAft>
              <a:buSzPts val="2700"/>
              <a:buChar char="◉"/>
              <a:defRPr sz="2700"/>
            </a:lvl3pPr>
            <a:lvl4pPr indent="-400050" lvl="3" marL="1828800">
              <a:spcBef>
                <a:spcPts val="0"/>
              </a:spcBef>
              <a:spcAft>
                <a:spcPts val="0"/>
              </a:spcAft>
              <a:buSzPts val="2700"/>
              <a:buChar char="●"/>
              <a:defRPr sz="2700"/>
            </a:lvl4pPr>
            <a:lvl5pPr indent="-400050" lvl="4" marL="2286000">
              <a:spcBef>
                <a:spcPts val="0"/>
              </a:spcBef>
              <a:spcAft>
                <a:spcPts val="0"/>
              </a:spcAft>
              <a:buSzPts val="2700"/>
              <a:buChar char="○"/>
              <a:defRPr sz="2700"/>
            </a:lvl5pPr>
            <a:lvl6pPr indent="-400050" lvl="5" marL="2743200">
              <a:spcBef>
                <a:spcPts val="0"/>
              </a:spcBef>
              <a:spcAft>
                <a:spcPts val="0"/>
              </a:spcAft>
              <a:buSzPts val="2700"/>
              <a:buChar char="■"/>
              <a:defRPr sz="2700"/>
            </a:lvl6pPr>
            <a:lvl7pPr indent="-400050" lvl="6" marL="3200400">
              <a:spcBef>
                <a:spcPts val="0"/>
              </a:spcBef>
              <a:spcAft>
                <a:spcPts val="0"/>
              </a:spcAft>
              <a:buSzPts val="2700"/>
              <a:buChar char="●"/>
              <a:defRPr sz="2700"/>
            </a:lvl7pPr>
            <a:lvl8pPr indent="-400050" lvl="7" marL="3657600">
              <a:spcBef>
                <a:spcPts val="0"/>
              </a:spcBef>
              <a:spcAft>
                <a:spcPts val="0"/>
              </a:spcAft>
              <a:buSzPts val="2700"/>
              <a:buChar char="○"/>
              <a:defRPr sz="2700"/>
            </a:lvl8pPr>
            <a:lvl9pPr indent="-400050" lvl="8" marL="4114800">
              <a:spcBef>
                <a:spcPts val="0"/>
              </a:spcBef>
              <a:spcAft>
                <a:spcPts val="0"/>
              </a:spcAft>
              <a:buSzPts val="2700"/>
              <a:buChar char="■"/>
              <a:defRPr sz="2700"/>
            </a:lvl9pPr>
          </a:lstStyle>
          <a:p/>
        </p:txBody>
      </p:sp>
      <p:sp>
        <p:nvSpPr>
          <p:cNvPr id="138" name="Google Shape;138;g3737250d92a_0_137"/>
          <p:cNvSpPr txBox="1"/>
          <p:nvPr>
            <p:ph idx="2" type="body"/>
          </p:nvPr>
        </p:nvSpPr>
        <p:spPr>
          <a:xfrm>
            <a:off x="6243545" y="1600200"/>
            <a:ext cx="4900500" cy="4967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400050" lvl="0" marL="457200">
              <a:spcBef>
                <a:spcPts val="800"/>
              </a:spcBef>
              <a:spcAft>
                <a:spcPts val="0"/>
              </a:spcAft>
              <a:buSzPts val="2700"/>
              <a:buChar char="◎"/>
              <a:defRPr sz="2700"/>
            </a:lvl1pPr>
            <a:lvl2pPr indent="-400050" lvl="1" marL="914400">
              <a:spcBef>
                <a:spcPts val="0"/>
              </a:spcBef>
              <a:spcAft>
                <a:spcPts val="0"/>
              </a:spcAft>
              <a:buSzPts val="2700"/>
              <a:buChar char="○"/>
              <a:defRPr sz="2700"/>
            </a:lvl2pPr>
            <a:lvl3pPr indent="-400050" lvl="2" marL="1371600">
              <a:spcBef>
                <a:spcPts val="0"/>
              </a:spcBef>
              <a:spcAft>
                <a:spcPts val="0"/>
              </a:spcAft>
              <a:buSzPts val="2700"/>
              <a:buChar char="◉"/>
              <a:defRPr sz="2700"/>
            </a:lvl3pPr>
            <a:lvl4pPr indent="-400050" lvl="3" marL="1828800">
              <a:spcBef>
                <a:spcPts val="0"/>
              </a:spcBef>
              <a:spcAft>
                <a:spcPts val="0"/>
              </a:spcAft>
              <a:buSzPts val="2700"/>
              <a:buChar char="●"/>
              <a:defRPr sz="2700"/>
            </a:lvl4pPr>
            <a:lvl5pPr indent="-400050" lvl="4" marL="2286000">
              <a:spcBef>
                <a:spcPts val="0"/>
              </a:spcBef>
              <a:spcAft>
                <a:spcPts val="0"/>
              </a:spcAft>
              <a:buSzPts val="2700"/>
              <a:buChar char="○"/>
              <a:defRPr sz="2700"/>
            </a:lvl5pPr>
            <a:lvl6pPr indent="-400050" lvl="5" marL="2743200">
              <a:spcBef>
                <a:spcPts val="0"/>
              </a:spcBef>
              <a:spcAft>
                <a:spcPts val="0"/>
              </a:spcAft>
              <a:buSzPts val="2700"/>
              <a:buChar char="■"/>
              <a:defRPr sz="2700"/>
            </a:lvl6pPr>
            <a:lvl7pPr indent="-400050" lvl="6" marL="3200400">
              <a:spcBef>
                <a:spcPts val="0"/>
              </a:spcBef>
              <a:spcAft>
                <a:spcPts val="0"/>
              </a:spcAft>
              <a:buSzPts val="2700"/>
              <a:buChar char="●"/>
              <a:defRPr sz="2700"/>
            </a:lvl7pPr>
            <a:lvl8pPr indent="-400050" lvl="7" marL="3657600">
              <a:spcBef>
                <a:spcPts val="0"/>
              </a:spcBef>
              <a:spcAft>
                <a:spcPts val="0"/>
              </a:spcAft>
              <a:buSzPts val="2700"/>
              <a:buChar char="○"/>
              <a:defRPr sz="2700"/>
            </a:lvl8pPr>
            <a:lvl9pPr indent="-400050" lvl="8" marL="4114800">
              <a:spcBef>
                <a:spcPts val="0"/>
              </a:spcBef>
              <a:spcAft>
                <a:spcPts val="0"/>
              </a:spcAft>
              <a:buSzPts val="2700"/>
              <a:buChar char="■"/>
              <a:defRPr sz="2700"/>
            </a:lvl9pPr>
          </a:lstStyle>
          <a:p/>
        </p:txBody>
      </p:sp>
      <p:sp>
        <p:nvSpPr>
          <p:cNvPr id="139" name="Google Shape;139;g3737250d92a_0_137"/>
          <p:cNvSpPr txBox="1"/>
          <p:nvPr>
            <p:ph idx="12" type="sldNum"/>
          </p:nvPr>
        </p:nvSpPr>
        <p:spPr>
          <a:xfrm>
            <a:off x="11205845" y="6333134"/>
            <a:ext cx="7317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737250d92a_0_142"/>
          <p:cNvSpPr txBox="1"/>
          <p:nvPr>
            <p:ph type="title"/>
          </p:nvPr>
        </p:nvSpPr>
        <p:spPr>
          <a:xfrm>
            <a:off x="1048200" y="410826"/>
            <a:ext cx="10095600" cy="9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9pPr>
          </a:lstStyle>
          <a:p/>
        </p:txBody>
      </p:sp>
      <p:sp>
        <p:nvSpPr>
          <p:cNvPr id="142" name="Google Shape;142;g3737250d92a_0_142"/>
          <p:cNvSpPr txBox="1"/>
          <p:nvPr>
            <p:ph idx="1" type="body"/>
          </p:nvPr>
        </p:nvSpPr>
        <p:spPr>
          <a:xfrm>
            <a:off x="1048200" y="1600200"/>
            <a:ext cx="3226500" cy="4967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>
              <a:spcBef>
                <a:spcPts val="800"/>
              </a:spcBef>
              <a:spcAft>
                <a:spcPts val="0"/>
              </a:spcAft>
              <a:buSzPts val="2400"/>
              <a:buChar char="◎"/>
              <a:defRPr sz="24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◉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143" name="Google Shape;143;g3737250d92a_0_142"/>
          <p:cNvSpPr txBox="1"/>
          <p:nvPr>
            <p:ph idx="2" type="body"/>
          </p:nvPr>
        </p:nvSpPr>
        <p:spPr>
          <a:xfrm>
            <a:off x="4439989" y="1600200"/>
            <a:ext cx="3226500" cy="4967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>
              <a:spcBef>
                <a:spcPts val="800"/>
              </a:spcBef>
              <a:spcAft>
                <a:spcPts val="0"/>
              </a:spcAft>
              <a:buSzPts val="2400"/>
              <a:buChar char="◎"/>
              <a:defRPr sz="24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◉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144" name="Google Shape;144;g3737250d92a_0_142"/>
          <p:cNvSpPr txBox="1"/>
          <p:nvPr>
            <p:ph idx="3" type="body"/>
          </p:nvPr>
        </p:nvSpPr>
        <p:spPr>
          <a:xfrm>
            <a:off x="7831778" y="1600200"/>
            <a:ext cx="3226500" cy="4967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>
              <a:spcBef>
                <a:spcPts val="800"/>
              </a:spcBef>
              <a:spcAft>
                <a:spcPts val="0"/>
              </a:spcAft>
              <a:buSzPts val="2400"/>
              <a:buChar char="◎"/>
              <a:defRPr sz="24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◉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145" name="Google Shape;145;g3737250d92a_0_142"/>
          <p:cNvSpPr txBox="1"/>
          <p:nvPr>
            <p:ph idx="12" type="sldNum"/>
          </p:nvPr>
        </p:nvSpPr>
        <p:spPr>
          <a:xfrm>
            <a:off x="11205845" y="6333134"/>
            <a:ext cx="7317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737250d92a_0_148"/>
          <p:cNvSpPr txBox="1"/>
          <p:nvPr>
            <p:ph type="title"/>
          </p:nvPr>
        </p:nvSpPr>
        <p:spPr>
          <a:xfrm>
            <a:off x="1048200" y="410826"/>
            <a:ext cx="10095600" cy="9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9pPr>
          </a:lstStyle>
          <a:p/>
        </p:txBody>
      </p:sp>
      <p:sp>
        <p:nvSpPr>
          <p:cNvPr id="148" name="Google Shape;148;g3737250d92a_0_148"/>
          <p:cNvSpPr txBox="1"/>
          <p:nvPr>
            <p:ph idx="12" type="sldNum"/>
          </p:nvPr>
        </p:nvSpPr>
        <p:spPr>
          <a:xfrm>
            <a:off x="11205845" y="6333134"/>
            <a:ext cx="7317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737250d92a_0_151"/>
          <p:cNvSpPr txBox="1"/>
          <p:nvPr>
            <p:ph idx="1" type="body"/>
          </p:nvPr>
        </p:nvSpPr>
        <p:spPr>
          <a:xfrm>
            <a:off x="609600" y="5407123"/>
            <a:ext cx="10972800" cy="491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228600" lvl="0" marL="457200" algn="ctr">
              <a:spcBef>
                <a:spcPts val="500"/>
              </a:spcBef>
              <a:spcAft>
                <a:spcPts val="0"/>
              </a:spcAft>
              <a:buSzPts val="2400"/>
              <a:buNone/>
              <a:defRPr sz="2400"/>
            </a:lvl1pPr>
          </a:lstStyle>
          <a:p/>
        </p:txBody>
      </p:sp>
      <p:sp>
        <p:nvSpPr>
          <p:cNvPr id="151" name="Google Shape;151;g3737250d92a_0_151"/>
          <p:cNvSpPr txBox="1"/>
          <p:nvPr>
            <p:ph idx="12" type="sldNum"/>
          </p:nvPr>
        </p:nvSpPr>
        <p:spPr>
          <a:xfrm>
            <a:off x="-123" y="6333125"/>
            <a:ext cx="121920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737250d92a_0_154"/>
          <p:cNvSpPr txBox="1"/>
          <p:nvPr>
            <p:ph idx="12" type="sldNum"/>
          </p:nvPr>
        </p:nvSpPr>
        <p:spPr>
          <a:xfrm>
            <a:off x="11205845" y="6333134"/>
            <a:ext cx="7317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mplete pattern">
  <p:cSld name="BLANK_1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737250d92a_0_156"/>
          <p:cNvSpPr/>
          <p:nvPr/>
        </p:nvSpPr>
        <p:spPr>
          <a:xfrm>
            <a:off x="-35400" y="-19800"/>
            <a:ext cx="12262800" cy="6897600"/>
          </a:xfrm>
          <a:prstGeom prst="rect">
            <a:avLst/>
          </a:prstGeom>
          <a:solidFill>
            <a:srgbClr val="CFD8DC">
              <a:alpha val="49230"/>
            </a:srgbClr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g3737250d92a_0_156"/>
          <p:cNvSpPr txBox="1"/>
          <p:nvPr>
            <p:ph idx="12" type="sldNum"/>
          </p:nvPr>
        </p:nvSpPr>
        <p:spPr>
          <a:xfrm>
            <a:off x="11205845" y="6333134"/>
            <a:ext cx="7317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2">
  <p:cSld name="TITLE_2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Google Shape;158;g3737250d92a_0_159"/>
          <p:cNvCxnSpPr/>
          <p:nvPr/>
        </p:nvCxnSpPr>
        <p:spPr>
          <a:xfrm>
            <a:off x="9343647" y="4235850"/>
            <a:ext cx="749700" cy="0"/>
          </a:xfrm>
          <a:prstGeom prst="straightConnector1">
            <a:avLst/>
          </a:prstGeom>
          <a:noFill/>
          <a:ln cap="flat" cmpd="sng" w="1016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g3737250d92a_0_159"/>
          <p:cNvCxnSpPr/>
          <p:nvPr/>
        </p:nvCxnSpPr>
        <p:spPr>
          <a:xfrm>
            <a:off x="2100047" y="4211002"/>
            <a:ext cx="749700" cy="0"/>
          </a:xfrm>
          <a:prstGeom prst="straightConnector1">
            <a:avLst/>
          </a:prstGeom>
          <a:noFill/>
          <a:ln cap="flat" cmpd="sng" w="1016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60" name="Google Shape;160;g3737250d92a_0_159"/>
          <p:cNvGrpSpPr/>
          <p:nvPr/>
        </p:nvGrpSpPr>
        <p:grpSpPr>
          <a:xfrm>
            <a:off x="1338859" y="1362666"/>
            <a:ext cx="9515557" cy="203195"/>
            <a:chOff x="1346429" y="1011300"/>
            <a:chExt cx="6452100" cy="152400"/>
          </a:xfrm>
        </p:grpSpPr>
        <p:cxnSp>
          <p:nvCxnSpPr>
            <p:cNvPr id="161" name="Google Shape;161;g3737250d92a_0_159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1016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2" name="Google Shape;162;g3737250d92a_0_159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63" name="Google Shape;163;g3737250d92a_0_159"/>
          <p:cNvGrpSpPr/>
          <p:nvPr/>
        </p:nvGrpSpPr>
        <p:grpSpPr>
          <a:xfrm>
            <a:off x="1338868" y="5292001"/>
            <a:ext cx="9515557" cy="203195"/>
            <a:chOff x="1346435" y="3969088"/>
            <a:chExt cx="6452100" cy="152400"/>
          </a:xfrm>
        </p:grpSpPr>
        <p:cxnSp>
          <p:nvCxnSpPr>
            <p:cNvPr id="164" name="Google Shape;164;g3737250d92a_0_159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1016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5" name="Google Shape;165;g3737250d92a_0_159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66" name="Google Shape;166;g3737250d92a_0_159"/>
          <p:cNvSpPr txBox="1"/>
          <p:nvPr>
            <p:ph type="ctrTitle"/>
          </p:nvPr>
        </p:nvSpPr>
        <p:spPr>
          <a:xfrm>
            <a:off x="1338867" y="2335685"/>
            <a:ext cx="9515700" cy="13632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167" name="Google Shape;167;g3737250d92a_0_159"/>
          <p:cNvSpPr txBox="1"/>
          <p:nvPr>
            <p:ph idx="1" type="subTitle"/>
          </p:nvPr>
        </p:nvSpPr>
        <p:spPr>
          <a:xfrm>
            <a:off x="2849633" y="3800052"/>
            <a:ext cx="64941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68" name="Google Shape;168;g3737250d92a_0_15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2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2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image" Target="../media/image6.jp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737250d92a_0_98"/>
          <p:cNvSpPr txBox="1"/>
          <p:nvPr>
            <p:ph type="title"/>
          </p:nvPr>
        </p:nvSpPr>
        <p:spPr>
          <a:xfrm>
            <a:off x="1048200" y="410826"/>
            <a:ext cx="10095600" cy="9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Roboto Slab"/>
              <a:buNone/>
              <a:defRPr sz="27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98" name="Google Shape;98;g3737250d92a_0_98"/>
          <p:cNvSpPr txBox="1"/>
          <p:nvPr>
            <p:ph idx="1" type="body"/>
          </p:nvPr>
        </p:nvSpPr>
        <p:spPr>
          <a:xfrm>
            <a:off x="1048200" y="1682267"/>
            <a:ext cx="10095600" cy="47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482600" lvl="0" marL="45720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4000"/>
              <a:buFont typeface="Source Sans Pro"/>
              <a:buChar char="◎"/>
              <a:defRPr sz="4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31800" lvl="1" marL="9144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Source Sans Pro"/>
              <a:buChar char="○"/>
              <a:defRPr sz="3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431800" lvl="2" marL="13716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Source Sans Pro"/>
              <a:buChar char="◉"/>
              <a:defRPr sz="3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●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○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■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●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○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■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9" name="Google Shape;99;g3737250d92a_0_98"/>
          <p:cNvSpPr txBox="1"/>
          <p:nvPr>
            <p:ph idx="12" type="sldNum"/>
          </p:nvPr>
        </p:nvSpPr>
        <p:spPr>
          <a:xfrm>
            <a:off x="11205845" y="63331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b="1" sz="1700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youtube.com/watch?v=M1CHPnZfFmU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73796d3aa2_0_0"/>
          <p:cNvSpPr txBox="1"/>
          <p:nvPr>
            <p:ph type="ctrTitle"/>
          </p:nvPr>
        </p:nvSpPr>
        <p:spPr>
          <a:xfrm>
            <a:off x="1338867" y="2335685"/>
            <a:ext cx="9515700" cy="1363200"/>
          </a:xfrm>
          <a:prstGeom prst="rect">
            <a:avLst/>
          </a:prstGeom>
          <a:solidFill>
            <a:srgbClr val="A2C4C9"/>
          </a:solidFill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0124D"/>
                </a:solidFill>
              </a:rPr>
              <a:t>Spatial Reasoning</a:t>
            </a:r>
            <a:endParaRPr>
              <a:solidFill>
                <a:srgbClr val="20124D"/>
              </a:solidFill>
            </a:endParaRPr>
          </a:p>
        </p:txBody>
      </p:sp>
      <p:sp>
        <p:nvSpPr>
          <p:cNvPr id="174" name="Google Shape;174;g373796d3aa2_0_0"/>
          <p:cNvSpPr txBox="1"/>
          <p:nvPr>
            <p:ph idx="1" type="subTitle"/>
          </p:nvPr>
        </p:nvSpPr>
        <p:spPr>
          <a:xfrm>
            <a:off x="2849633" y="3800052"/>
            <a:ext cx="6494100" cy="1056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000"/>
              <a:t>Trades </a:t>
            </a:r>
            <a:endParaRPr sz="4000"/>
          </a:p>
        </p:txBody>
      </p:sp>
      <p:pic>
        <p:nvPicPr>
          <p:cNvPr id="175" name="Google Shape;175;g373796d3aa2_0_0" title="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g373796d3aa2_0_0"/>
          <p:cNvSpPr txBox="1"/>
          <p:nvPr>
            <p:ph type="ctrTitle"/>
          </p:nvPr>
        </p:nvSpPr>
        <p:spPr>
          <a:xfrm>
            <a:off x="1053967" y="2636948"/>
            <a:ext cx="8004900" cy="1163100"/>
          </a:xfrm>
          <a:prstGeom prst="rect">
            <a:avLst/>
          </a:prstGeom>
          <a:noFill/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Test Taking</a:t>
            </a:r>
            <a:r>
              <a:rPr lang="en-US" sz="7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7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Strategies</a:t>
            </a:r>
            <a:endParaRPr sz="7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5CFB7"/>
        </a:solid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0"/>
          <p:cNvSpPr txBox="1"/>
          <p:nvPr>
            <p:ph type="title"/>
          </p:nvPr>
        </p:nvSpPr>
        <p:spPr>
          <a:xfrm>
            <a:off x="116113" y="36739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6350" lvl="0" marL="635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Verdana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Controlled Breathing </a:t>
            </a:r>
            <a:endParaRPr/>
          </a:p>
        </p:txBody>
      </p:sp>
      <p:pic>
        <p:nvPicPr>
          <p:cNvPr descr="10 Awesome GIFs for Calm Breathing - DoYou" id="239" name="Google Shape;239;p10"/>
          <p:cNvPicPr preferRelativeResize="0"/>
          <p:nvPr/>
        </p:nvPicPr>
        <p:blipFill rotWithShape="1">
          <a:blip r:embed="rId3">
            <a:alphaModFix/>
          </a:blip>
          <a:srcRect b="0" l="12115" r="10635" t="13333"/>
          <a:stretch/>
        </p:blipFill>
        <p:spPr>
          <a:xfrm>
            <a:off x="6778171" y="549275"/>
            <a:ext cx="5297716" cy="594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10"/>
          <p:cNvSpPr txBox="1"/>
          <p:nvPr>
            <p:ph idx="1" type="body"/>
          </p:nvPr>
        </p:nvSpPr>
        <p:spPr>
          <a:xfrm>
            <a:off x="276447" y="1825625"/>
            <a:ext cx="736895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AutoNum type="arabicParenR"/>
            </a:pPr>
            <a:r>
              <a:rPr b="1" lang="en-US" sz="2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You may choose to close your eyes.</a:t>
            </a:r>
            <a:endParaRPr b="1" sz="2400" u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AutoNum type="arabicParenR"/>
            </a:pPr>
            <a:r>
              <a:rPr b="1" lang="en-US" sz="24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Inhale and exhale ten times. </a:t>
            </a:r>
            <a:endParaRPr/>
          </a:p>
          <a:p>
            <a:pPr indent="-3429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AutoNum type="arabicParenR"/>
            </a:pPr>
            <a:r>
              <a:rPr b="1" lang="en-US" sz="24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Breathe through your nose and fill your lungs. </a:t>
            </a:r>
            <a:endParaRPr/>
          </a:p>
          <a:p>
            <a:pPr indent="-3429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AutoNum type="arabicParenR"/>
            </a:pPr>
            <a:r>
              <a:rPr b="1" lang="en-US" sz="24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Hold your breath and slowly count to 5. </a:t>
            </a:r>
            <a:endParaRPr/>
          </a:p>
          <a:p>
            <a:pPr indent="-3429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AutoNum type="arabicParenR"/>
            </a:pPr>
            <a:r>
              <a:rPr b="1" lang="en-US" sz="24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Breathe out slowly and easily through your mouth. </a:t>
            </a:r>
            <a:endParaRPr/>
          </a:p>
          <a:p>
            <a:pPr indent="-342900" lvl="0" marL="3429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AutoNum type="arabicParenR"/>
            </a:pPr>
            <a:r>
              <a:rPr b="1" lang="en-US" sz="24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Concentrate on breathing and think of nothing else.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CCCFF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1"/>
          <p:cNvSpPr txBox="1"/>
          <p:nvPr>
            <p:ph type="title"/>
          </p:nvPr>
        </p:nvSpPr>
        <p:spPr>
          <a:xfrm>
            <a:off x="1112463" y="-9189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Verdana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Progressive Muscle Relaxation</a:t>
            </a:r>
            <a:endParaRPr/>
          </a:p>
        </p:txBody>
      </p:sp>
      <p:pic>
        <p:nvPicPr>
          <p:cNvPr id="247" name="Google Shape;24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2463" y="1233666"/>
            <a:ext cx="9413770" cy="4543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E5F8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Verdana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Rehearsing the Test</a:t>
            </a:r>
            <a:endParaRPr/>
          </a:p>
        </p:txBody>
      </p:sp>
      <p:sp>
        <p:nvSpPr>
          <p:cNvPr id="254" name="Google Shape;254;p12"/>
          <p:cNvSpPr txBox="1"/>
          <p:nvPr>
            <p:ph idx="1" type="body"/>
          </p:nvPr>
        </p:nvSpPr>
        <p:spPr>
          <a:xfrm>
            <a:off x="5803900" y="1825625"/>
            <a:ext cx="63881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marR="0" rtl="0" algn="l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38610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1) Imagine yourself at the exam beginning to develop anxiety. </a:t>
            </a:r>
            <a:endParaRPr/>
          </a:p>
          <a:p>
            <a:pPr indent="0" lvl="0" marL="0" marR="0" rtl="0" algn="l">
              <a:lnSpc>
                <a:spcPct val="103000"/>
              </a:lnSpc>
              <a:spcBef>
                <a:spcPts val="1335"/>
              </a:spcBef>
              <a:spcAft>
                <a:spcPts val="0"/>
              </a:spcAft>
              <a:buClr>
                <a:srgbClr val="000000"/>
              </a:buClr>
              <a:buSzPct val="120120"/>
              <a:buNone/>
            </a:pPr>
            <a:r>
              <a:t/>
            </a:r>
            <a:endParaRPr b="1" sz="9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3000"/>
              </a:lnSpc>
              <a:spcBef>
                <a:spcPts val="1335"/>
              </a:spcBef>
              <a:spcAft>
                <a:spcPts val="0"/>
              </a:spcAft>
              <a:buClr>
                <a:srgbClr val="000000"/>
              </a:buClr>
              <a:buSzPct val="38610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2) Visualize yourself taking deep breaths and giving yourself positive instruction. </a:t>
            </a:r>
            <a:endParaRPr/>
          </a:p>
          <a:p>
            <a:pPr indent="0" lvl="0" marL="0" marR="0" rtl="0" algn="l">
              <a:lnSpc>
                <a:spcPct val="103000"/>
              </a:lnSpc>
              <a:spcBef>
                <a:spcPts val="1335"/>
              </a:spcBef>
              <a:spcAft>
                <a:spcPts val="0"/>
              </a:spcAft>
              <a:buClr>
                <a:srgbClr val="000000"/>
              </a:buClr>
              <a:buSzPct val="120120"/>
              <a:buNone/>
            </a:pPr>
            <a:r>
              <a:t/>
            </a:r>
            <a:endParaRPr b="1" sz="9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lnSpc>
                <a:spcPct val="103000"/>
              </a:lnSpc>
              <a:spcBef>
                <a:spcPts val="1335"/>
              </a:spcBef>
              <a:spcAft>
                <a:spcPts val="0"/>
              </a:spcAft>
              <a:buClr>
                <a:srgbClr val="000000"/>
              </a:buClr>
              <a:buSzPct val="38610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3) Imagine yourself writing the exam calmly and achieving a positive result.</a:t>
            </a:r>
            <a:endParaRPr/>
          </a:p>
        </p:txBody>
      </p:sp>
      <p:grpSp>
        <p:nvGrpSpPr>
          <p:cNvPr id="255" name="Google Shape;255;p12"/>
          <p:cNvGrpSpPr/>
          <p:nvPr/>
        </p:nvGrpSpPr>
        <p:grpSpPr>
          <a:xfrm>
            <a:off x="165100" y="2350294"/>
            <a:ext cx="5448299" cy="3302000"/>
            <a:chOff x="515643" y="2974550"/>
            <a:chExt cx="4463033" cy="2474912"/>
          </a:xfrm>
        </p:grpSpPr>
        <p:pic>
          <p:nvPicPr>
            <p:cNvPr id="256" name="Google Shape;256;p12"/>
            <p:cNvPicPr preferRelativeResize="0"/>
            <p:nvPr/>
          </p:nvPicPr>
          <p:blipFill rotWithShape="1">
            <a:blip r:embed="rId3">
              <a:alphaModFix/>
            </a:blip>
            <a:srcRect b="18813" l="0" r="0" t="0"/>
            <a:stretch/>
          </p:blipFill>
          <p:spPr>
            <a:xfrm>
              <a:off x="515643" y="2974550"/>
              <a:ext cx="4201111" cy="24749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7" name="Google Shape;257;p12"/>
            <p:cNvPicPr preferRelativeResize="0"/>
            <p:nvPr/>
          </p:nvPicPr>
          <p:blipFill rotWithShape="1">
            <a:blip r:embed="rId4">
              <a:alphaModFix/>
            </a:blip>
            <a:srcRect b="8295" l="0" r="0" t="0"/>
            <a:stretch/>
          </p:blipFill>
          <p:spPr>
            <a:xfrm>
              <a:off x="2954880" y="2987250"/>
              <a:ext cx="2023796" cy="1739900"/>
            </a:xfrm>
            <a:prstGeom prst="ellipse">
              <a:avLst/>
            </a:prstGeom>
            <a:noFill/>
            <a:ln cap="rnd" cmpd="sng" w="63500">
              <a:solidFill>
                <a:srgbClr val="333333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81000" sx="-80000" rotWithShape="0" dir="5400000" dist="292100" sy="-18000">
                <a:srgbClr val="000000">
                  <a:alpha val="21960"/>
                </a:srgbClr>
              </a:outerShdw>
            </a:effectLst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E5F8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Verdana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Other Practical Suggestions Before a Test</a:t>
            </a:r>
            <a:endParaRPr/>
          </a:p>
        </p:txBody>
      </p:sp>
      <p:graphicFrame>
        <p:nvGraphicFramePr>
          <p:cNvPr id="264" name="Google Shape;264;p13"/>
          <p:cNvGraphicFramePr/>
          <p:nvPr/>
        </p:nvGraphicFramePr>
        <p:xfrm>
          <a:off x="679174" y="16906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{68879D46-B10F-49CE-BB14-4A51A453B9B5}</a:tableStyleId>
              </a:tblPr>
              <a:tblGrid>
                <a:gridCol w="10515600"/>
              </a:tblGrid>
              <a:tr h="304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 sz="18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Know what to expect:  Will the test be multiple choice, true/false, essay? 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Get enough sleep, exercise, and good food.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Wear clothing that feels comfortable.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Avoid “cramming” as much as possible.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Arrive early!  Confirm time, date, location in advance.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Have the supplies you need – pencil, calculator, id card, etc.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If you can, take a short walk down the hallway or around the building before the test.</a:t>
                      </a:r>
                      <a:endParaRPr/>
                    </a:p>
                    <a:p>
                      <a:pPr indent="-2286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Verdana"/>
                        <a:buAutoNum type="arabicPeriod"/>
                      </a:pPr>
                      <a:r>
                        <a:rPr b="1" lang="en-US" sz="18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What would you add to this list?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0" marB="0" marR="47625" marL="476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E5F8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Verdana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During the Test</a:t>
            </a:r>
            <a:endParaRPr/>
          </a:p>
        </p:txBody>
      </p:sp>
      <p:graphicFrame>
        <p:nvGraphicFramePr>
          <p:cNvPr id="271" name="Google Shape;271;p14"/>
          <p:cNvGraphicFramePr/>
          <p:nvPr/>
        </p:nvGraphicFramePr>
        <p:xfrm>
          <a:off x="679174" y="16906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{68879D46-B10F-49CE-BB14-4A51A453B9B5}</a:tableStyleId>
              </a:tblPr>
              <a:tblGrid>
                <a:gridCol w="10515600"/>
              </a:tblGrid>
              <a:tr h="3040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 sz="18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Read!  Review the test and the instructions.  Scan or read it through before beginning (not always possible with computerized tests)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Manage your Time!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Use Your Strategies: breathing, muscle relaxation, etc.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Verdana"/>
                        <a:buAutoNum type="arabicPeriod"/>
                      </a:pPr>
                      <a:r>
                        <a:rPr lang="en-US" sz="20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Perspective!  This is one test for one course for one program.  In most cases, you can write it again.</a:t>
                      </a:r>
                      <a:endParaRPr/>
                    </a:p>
                    <a:p>
                      <a:pPr indent="-215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2286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Verdana"/>
                        <a:buAutoNum type="arabicPeriod"/>
                      </a:pPr>
                      <a:r>
                        <a:rPr b="1" lang="en-US" sz="18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What would you add to this list?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0" marB="0" marR="47625" marL="476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9E5F8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5"/>
          <p:cNvSpPr txBox="1"/>
          <p:nvPr>
            <p:ph type="title"/>
          </p:nvPr>
        </p:nvSpPr>
        <p:spPr>
          <a:xfrm>
            <a:off x="793634" y="171451"/>
            <a:ext cx="10515600" cy="897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Verdana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After the Test</a:t>
            </a:r>
            <a:endParaRPr/>
          </a:p>
        </p:txBody>
      </p:sp>
      <p:pic>
        <p:nvPicPr>
          <p:cNvPr id="278" name="Google Shape;27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89383" y="1190463"/>
            <a:ext cx="5213234" cy="51869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he View From the Mountaintop - outreachmagazine.com" id="284" name="Google Shape;284;p16"/>
          <p:cNvPicPr preferRelativeResize="0"/>
          <p:nvPr/>
        </p:nvPicPr>
        <p:blipFill rotWithShape="1">
          <a:blip r:embed="rId3">
            <a:alphaModFix amt="70000"/>
          </a:blip>
          <a:srcRect b="0" l="0" r="0" t="0"/>
          <a:stretch/>
        </p:blipFill>
        <p:spPr>
          <a:xfrm>
            <a:off x="0" y="-392195"/>
            <a:ext cx="12174141" cy="763119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6"/>
          <p:cNvSpPr txBox="1"/>
          <p:nvPr>
            <p:ph type="title"/>
          </p:nvPr>
        </p:nvSpPr>
        <p:spPr>
          <a:xfrm>
            <a:off x="215900" y="-26519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Verdana"/>
              <a:buNone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Overcoming Test Anxiety</a:t>
            </a:r>
            <a:endParaRPr/>
          </a:p>
        </p:txBody>
      </p:sp>
      <p:sp>
        <p:nvSpPr>
          <p:cNvPr id="286" name="Google Shape;286;p16"/>
          <p:cNvSpPr txBox="1"/>
          <p:nvPr/>
        </p:nvSpPr>
        <p:spPr>
          <a:xfrm>
            <a:off x="5473700" y="1105840"/>
            <a:ext cx="6921500" cy="49108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 is no ”perfect way” to approach test-taking and manage test anxiety.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Find and practice strategies that work for you.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Focus on Growth Mindset – Everyone can improve their ability to take tests.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g3737250d92a_0_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1000" y="1136800"/>
            <a:ext cx="8050001" cy="458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8528" y="1199356"/>
            <a:ext cx="11114943" cy="4459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"/>
          <p:cNvSpPr txBox="1"/>
          <p:nvPr/>
        </p:nvSpPr>
        <p:spPr>
          <a:xfrm>
            <a:off x="240640" y="0"/>
            <a:ext cx="11710800" cy="74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Test Anxiety Inventory Analysis</a:t>
            </a:r>
            <a:b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Four Main Sources of Test Anxiety: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AutoNum type="arabicPeriod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Concerns about how others will view you if you do poorly:  Items 3, 10, 17, 25, 32, 41, 46, 47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Concerns about your own self-image:  Items 2, 9, 16, 24, 31, 38, 40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Concerns about your future security:  Items 1, 8, 15, 23, 30, 49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Concerns about not being prepared for a test:  Items 6, 11, 18, 26, 33, 42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Three Main Expressions of Test Anxiety: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AutoNum type="arabicPeriod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Bodily reactions:  Items 5, 12, 19, 27, 34, 39, 43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AutoNum type="arabicPeriod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Thought disruptions:  Items 4, 13, 20, 21, 28, 35, 36, 37, 48, 50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 General test-taking anxiety:  Items 7, 14, 22, 29, 44, 45</a:t>
            </a:r>
            <a:b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strong is each of these sources of test anxiety for you?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would you summarize your reactions to each of these sources?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lay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8F2CF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Verdana"/>
              <a:buNone/>
            </a:pPr>
            <a:r>
              <a:rPr b="1" i="0" lang="en-US" sz="44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Strategies for Managing Test Anxiety</a:t>
            </a:r>
            <a:endParaRPr/>
          </a:p>
        </p:txBody>
      </p:sp>
      <p:sp>
        <p:nvSpPr>
          <p:cNvPr id="195" name="Google Shape;195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</a:pPr>
            <a:r>
              <a:rPr b="0" i="0" lang="en-US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Having Perspective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</a:pPr>
            <a:r>
              <a:rPr b="0" i="0" lang="en-US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Controlled Breathing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</a:pP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M</a:t>
            </a:r>
            <a:r>
              <a:rPr b="0" i="0" lang="en-US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uscle Relaxation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</a:pP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</a:t>
            </a:r>
            <a:r>
              <a:rPr b="0" i="0" lang="en-US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ehearsing the Test</a:t>
            </a:r>
            <a:endParaRPr/>
          </a:p>
        </p:txBody>
      </p:sp>
      <p:pic>
        <p:nvPicPr>
          <p:cNvPr descr="How To Calm Nerves: Mindset Techniques To Overcome Anxiety And Fear | Moxie  Institute" id="196" name="Google Shape;196;p4"/>
          <p:cNvPicPr preferRelativeResize="0"/>
          <p:nvPr/>
        </p:nvPicPr>
        <p:blipFill rotWithShape="1">
          <a:blip r:embed="rId3">
            <a:alphaModFix/>
          </a:blip>
          <a:srcRect b="0" l="45036" r="0" t="0"/>
          <a:stretch/>
        </p:blipFill>
        <p:spPr>
          <a:xfrm>
            <a:off x="7040879" y="1325134"/>
            <a:ext cx="5127111" cy="5247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ntermediate+ Word of the Day: shine – WordReference Word of the Day" id="202" name="Google Shape;202;p5"/>
          <p:cNvPicPr preferRelativeResize="0"/>
          <p:nvPr/>
        </p:nvPicPr>
        <p:blipFill rotWithShape="1">
          <a:blip r:embed="rId3">
            <a:alphaModFix/>
          </a:blip>
          <a:srcRect b="12805" l="0" r="0" t="-7266"/>
          <a:stretch/>
        </p:blipFill>
        <p:spPr>
          <a:xfrm>
            <a:off x="0" y="-546100"/>
            <a:ext cx="13046482" cy="795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5"/>
          <p:cNvSpPr txBox="1"/>
          <p:nvPr>
            <p:ph type="title"/>
          </p:nvPr>
        </p:nvSpPr>
        <p:spPr>
          <a:xfrm>
            <a:off x="838200" y="2127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b="1" lang="en-US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 Am Not A Mark On A Test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4" name="Google Shape;204;p5"/>
          <p:cNvSpPr txBox="1"/>
          <p:nvPr>
            <p:ph idx="1" type="body"/>
          </p:nvPr>
        </p:nvSpPr>
        <p:spPr>
          <a:xfrm>
            <a:off x="558800" y="1419225"/>
            <a:ext cx="1184340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 test only measures your performance on a given day. It tells you how much you know about the questions you were asked.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1" i="0" lang="en-US" sz="2400" u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IT IS NOT </a:t>
            </a:r>
            <a:r>
              <a:rPr b="0" i="0" lang="en-US" sz="2400" u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 measure of your worth as a student or a person.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It is important that you see the test in this manner and not let your score become a reflection of you.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Most tests are not even a very good reflection of how well someone will do in a job.  They are only a reflection of how well you can take the test.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0" i="0" sz="2400" u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0" i="0" sz="2400" u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7EDF0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entering Skills Positive Reframing - Dovetail Learning" id="210" name="Google Shape;21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499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6"/>
          <p:cNvSpPr txBox="1"/>
          <p:nvPr>
            <p:ph idx="1" type="body"/>
          </p:nvPr>
        </p:nvSpPr>
        <p:spPr>
          <a:xfrm>
            <a:off x="401969" y="708616"/>
            <a:ext cx="62484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AutoNum type="arabicPeriod"/>
            </a:pPr>
            <a:r>
              <a:rPr b="1" i="0" lang="en-US" sz="28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Write down what you’re worried about.</a:t>
            </a:r>
            <a:endParaRPr/>
          </a:p>
          <a:p>
            <a:pPr indent="-3365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AutoNum type="arabicPeriod"/>
            </a:pPr>
            <a:r>
              <a:rPr b="1"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How can you address one or two of these things?</a:t>
            </a:r>
            <a:endParaRPr b="1" i="0" sz="2800" u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 i="0" sz="2800" u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</a:pPr>
            <a:r>
              <a:rPr b="1" i="0" lang="en-US" sz="28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3. What is within your     control?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</a:pPr>
            <a:r>
              <a:rPr b="1" i="0" lang="en-US" sz="2800" u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4. What can you prepare for?</a:t>
            </a:r>
            <a:endParaRPr b="1" i="0" sz="2800" u="none" strike="noStrik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ositive Emotions and Your Health | NIH News in Health" id="217" name="Google Shape;21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309563"/>
            <a:ext cx="12450536" cy="8300357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7"/>
          <p:cNvSpPr txBox="1"/>
          <p:nvPr>
            <p:ph idx="1" type="body"/>
          </p:nvPr>
        </p:nvSpPr>
        <p:spPr>
          <a:xfrm>
            <a:off x="237445" y="197754"/>
            <a:ext cx="7406368" cy="6545945"/>
          </a:xfrm>
          <a:prstGeom prst="rect">
            <a:avLst/>
          </a:prstGeom>
          <a:solidFill>
            <a:srgbClr val="D9E5F8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None/>
            </a:pPr>
            <a:r>
              <a:rPr b="1" lang="en-US" sz="3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Ask yourself…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 sz="32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</a:pPr>
            <a:r>
              <a:rPr b="1" lang="en-US" sz="3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What can I do?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</a:pPr>
            <a:r>
              <a:rPr b="1" lang="en-US" sz="32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How will this help me?</a:t>
            </a:r>
            <a:endParaRPr/>
          </a:p>
          <a:p>
            <a:pPr indent="-254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 sz="32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b="1" lang="en-US" sz="2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Example: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br>
              <a:rPr b="1" lang="en-US" sz="2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1" lang="en-US" sz="2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 can get a good night’s sleep and eat breakfast.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b="1" sz="24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b="1" lang="en-US" sz="24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 want to feel rested and nourished before I write this test.</a:t>
            </a:r>
            <a:endParaRPr b="1" sz="24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t/>
            </a:r>
            <a:endParaRPr/>
          </a:p>
        </p:txBody>
      </p:sp>
      <p:sp>
        <p:nvSpPr>
          <p:cNvPr id="225" name="Google Shape;225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descr="The Difference Between Growth Mindset and Toxic Positivity | by Lizzie  Gardiner | Medium" id="226" name="Google Shape;22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387864"/>
            <a:ext cx="12192000" cy="76337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9">
            <a:hlinkClick r:id="rId3"/>
          </p:cNvPr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2210" y="619677"/>
            <a:ext cx="9567494" cy="5492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ordelia template">
  <a:themeElements>
    <a:clrScheme name="Custom 347">
      <a:dk1>
        <a:srgbClr val="263238"/>
      </a:dk1>
      <a:lt1>
        <a:srgbClr val="FFFFFF"/>
      </a:lt1>
      <a:dk2>
        <a:srgbClr val="607D8B"/>
      </a:dk2>
      <a:lt2>
        <a:srgbClr val="ECEFF1"/>
      </a:lt2>
      <a:accent1>
        <a:srgbClr val="0091EA"/>
      </a:accent1>
      <a:accent2>
        <a:srgbClr val="0053A3"/>
      </a:accent2>
      <a:accent3>
        <a:srgbClr val="607D8B"/>
      </a:accent3>
      <a:accent4>
        <a:srgbClr val="CFD8DC"/>
      </a:accent4>
      <a:accent5>
        <a:srgbClr val="ECEFF1"/>
      </a:accent5>
      <a:accent6>
        <a:srgbClr val="ACDBF8"/>
      </a:accent6>
      <a:hlink>
        <a:srgbClr val="0091E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2024-09-18T15:36:26Z</dcterms:created>
  <dc:creator>Robert Colicchia</dc:creator>
</cp:coreProperties>
</file>