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Lst>
  <p:sldSz cy="10287000" cx="18288000"/>
  <p:notesSz cx="6858000" cy="9144000"/>
  <p:embeddedFontLst>
    <p:embeddedFont>
      <p:font typeface="Roboto"/>
      <p:regular r:id="rId14"/>
      <p:bold r:id="rId15"/>
      <p:italic r:id="rId16"/>
      <p:boldItalic r:id="rId17"/>
    </p:embeddedFont>
    <p:embeddedFont>
      <p:font typeface="Gochi Hand"/>
      <p:regular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 uri="GoogleSlidesCustomDataVersion2">
      <go:slidesCustomData xmlns:go="http://customooxmlschemas.google.com/" r:id="rId19" roundtripDataSignature="AMtx7mhdOlkh1cOQ+6kx2yYNF7/3u1dSa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Roboto-bold.fntdata"/><Relationship Id="rId14" Type="http://schemas.openxmlformats.org/officeDocument/2006/relationships/font" Target="fonts/Roboto-regular.fntdata"/><Relationship Id="rId17" Type="http://schemas.openxmlformats.org/officeDocument/2006/relationships/font" Target="fonts/Roboto-boldItalic.fntdata"/><Relationship Id="rId16" Type="http://schemas.openxmlformats.org/officeDocument/2006/relationships/font" Target="fonts/Roboto-italic.fntdata"/><Relationship Id="rId5" Type="http://schemas.openxmlformats.org/officeDocument/2006/relationships/notesMaster" Target="notesMasters/notesMaster1.xml"/><Relationship Id="rId19" Type="http://customschemas.google.com/relationships/presentationmetadata" Target="metadata"/><Relationship Id="rId6" Type="http://schemas.openxmlformats.org/officeDocument/2006/relationships/slide" Target="slides/slide1.xml"/><Relationship Id="rId18" Type="http://schemas.openxmlformats.org/officeDocument/2006/relationships/font" Target="fonts/GochiHand-regular.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g3737362afc5_0_1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3737362afc5_0_17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3" name="Google Shape;93;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94" name="Google Shape;94;p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5" name="Google Shape;105;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06" name="Google Shape;106;p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17" name="Google Shape;117;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4" name="Google Shape;124;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25" name="Google Shape;125;p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5" name="Google Shape;135;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36" name="Google Shape;136;p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0" name="Google Shape;150;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151" name="Google Shape;151;p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g3737362afc5_0_9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0" name="Google Shape;160;g3737362afc5_0_9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3" name="Shape 13"/>
        <p:cNvGrpSpPr/>
        <p:nvPr/>
      </p:nvGrpSpPr>
      <p:grpSpPr>
        <a:xfrm>
          <a:off x="0" y="0"/>
          <a:ext cx="0" cy="0"/>
          <a:chOff x="0" y="0"/>
          <a:chExt cx="0" cy="0"/>
        </a:xfrm>
      </p:grpSpPr>
      <p:sp>
        <p:nvSpPr>
          <p:cNvPr id="14" name="Google Shape;14;g3737362afc5_0_342"/>
          <p:cNvSpPr txBox="1"/>
          <p:nvPr>
            <p:ph type="ctrTitle"/>
          </p:nvPr>
        </p:nvSpPr>
        <p:spPr>
          <a:xfrm>
            <a:off x="623417" y="1489150"/>
            <a:ext cx="17041200" cy="4105200"/>
          </a:xfrm>
          <a:prstGeom prst="rect">
            <a:avLst/>
          </a:prstGeom>
        </p:spPr>
        <p:txBody>
          <a:bodyPr anchorCtr="0" anchor="b" bIns="182850" lIns="182850" spcFirstLastPara="1" rIns="182850" wrap="square" tIns="182850">
            <a:normAutofit/>
          </a:bodyPr>
          <a:lstStyle>
            <a:lvl1pPr lvl="0" algn="ctr">
              <a:spcBef>
                <a:spcPts val="0"/>
              </a:spcBef>
              <a:spcAft>
                <a:spcPts val="0"/>
              </a:spcAft>
              <a:buSzPts val="10400"/>
              <a:buNone/>
              <a:defRPr sz="10400"/>
            </a:lvl1pPr>
            <a:lvl2pPr lvl="1" algn="ctr">
              <a:spcBef>
                <a:spcPts val="0"/>
              </a:spcBef>
              <a:spcAft>
                <a:spcPts val="0"/>
              </a:spcAft>
              <a:buSzPts val="10400"/>
              <a:buNone/>
              <a:defRPr sz="10400"/>
            </a:lvl2pPr>
            <a:lvl3pPr lvl="2" algn="ctr">
              <a:spcBef>
                <a:spcPts val="0"/>
              </a:spcBef>
              <a:spcAft>
                <a:spcPts val="0"/>
              </a:spcAft>
              <a:buSzPts val="10400"/>
              <a:buNone/>
              <a:defRPr sz="10400"/>
            </a:lvl3pPr>
            <a:lvl4pPr lvl="3" algn="ctr">
              <a:spcBef>
                <a:spcPts val="0"/>
              </a:spcBef>
              <a:spcAft>
                <a:spcPts val="0"/>
              </a:spcAft>
              <a:buSzPts val="10400"/>
              <a:buNone/>
              <a:defRPr sz="10400"/>
            </a:lvl4pPr>
            <a:lvl5pPr lvl="4" algn="ctr">
              <a:spcBef>
                <a:spcPts val="0"/>
              </a:spcBef>
              <a:spcAft>
                <a:spcPts val="0"/>
              </a:spcAft>
              <a:buSzPts val="10400"/>
              <a:buNone/>
              <a:defRPr sz="10400"/>
            </a:lvl5pPr>
            <a:lvl6pPr lvl="5" algn="ctr">
              <a:spcBef>
                <a:spcPts val="0"/>
              </a:spcBef>
              <a:spcAft>
                <a:spcPts val="0"/>
              </a:spcAft>
              <a:buSzPts val="10400"/>
              <a:buNone/>
              <a:defRPr sz="10400"/>
            </a:lvl6pPr>
            <a:lvl7pPr lvl="6" algn="ctr">
              <a:spcBef>
                <a:spcPts val="0"/>
              </a:spcBef>
              <a:spcAft>
                <a:spcPts val="0"/>
              </a:spcAft>
              <a:buSzPts val="10400"/>
              <a:buNone/>
              <a:defRPr sz="10400"/>
            </a:lvl7pPr>
            <a:lvl8pPr lvl="7" algn="ctr">
              <a:spcBef>
                <a:spcPts val="0"/>
              </a:spcBef>
              <a:spcAft>
                <a:spcPts val="0"/>
              </a:spcAft>
              <a:buSzPts val="10400"/>
              <a:buNone/>
              <a:defRPr sz="10400"/>
            </a:lvl8pPr>
            <a:lvl9pPr lvl="8" algn="ctr">
              <a:spcBef>
                <a:spcPts val="0"/>
              </a:spcBef>
              <a:spcAft>
                <a:spcPts val="0"/>
              </a:spcAft>
              <a:buSzPts val="10400"/>
              <a:buNone/>
              <a:defRPr sz="10400"/>
            </a:lvl9pPr>
          </a:lstStyle>
          <a:p/>
        </p:txBody>
      </p:sp>
      <p:sp>
        <p:nvSpPr>
          <p:cNvPr id="15" name="Google Shape;15;g3737362afc5_0_342"/>
          <p:cNvSpPr txBox="1"/>
          <p:nvPr>
            <p:ph idx="1" type="subTitle"/>
          </p:nvPr>
        </p:nvSpPr>
        <p:spPr>
          <a:xfrm>
            <a:off x="623400" y="5668250"/>
            <a:ext cx="17041200" cy="1585200"/>
          </a:xfrm>
          <a:prstGeom prst="rect">
            <a:avLst/>
          </a:prstGeom>
        </p:spPr>
        <p:txBody>
          <a:bodyPr anchorCtr="0" anchor="t" bIns="182850" lIns="182850" spcFirstLastPara="1" rIns="182850" wrap="square" tIns="182850">
            <a:normAutofit/>
          </a:bodyPr>
          <a:lstStyle>
            <a:lvl1pPr lvl="0" algn="ctr">
              <a:lnSpc>
                <a:spcPct val="100000"/>
              </a:lnSpc>
              <a:spcBef>
                <a:spcPts val="0"/>
              </a:spcBef>
              <a:spcAft>
                <a:spcPts val="0"/>
              </a:spcAft>
              <a:buSzPts val="5600"/>
              <a:buNone/>
              <a:defRPr sz="5600"/>
            </a:lvl1pPr>
            <a:lvl2pPr lvl="1" algn="ctr">
              <a:lnSpc>
                <a:spcPct val="100000"/>
              </a:lnSpc>
              <a:spcBef>
                <a:spcPts val="0"/>
              </a:spcBef>
              <a:spcAft>
                <a:spcPts val="0"/>
              </a:spcAft>
              <a:buSzPts val="5600"/>
              <a:buNone/>
              <a:defRPr sz="5600"/>
            </a:lvl2pPr>
            <a:lvl3pPr lvl="2" algn="ctr">
              <a:lnSpc>
                <a:spcPct val="100000"/>
              </a:lnSpc>
              <a:spcBef>
                <a:spcPts val="0"/>
              </a:spcBef>
              <a:spcAft>
                <a:spcPts val="0"/>
              </a:spcAft>
              <a:buSzPts val="5600"/>
              <a:buNone/>
              <a:defRPr sz="5600"/>
            </a:lvl3pPr>
            <a:lvl4pPr lvl="3" algn="ctr">
              <a:lnSpc>
                <a:spcPct val="100000"/>
              </a:lnSpc>
              <a:spcBef>
                <a:spcPts val="0"/>
              </a:spcBef>
              <a:spcAft>
                <a:spcPts val="0"/>
              </a:spcAft>
              <a:buSzPts val="5600"/>
              <a:buNone/>
              <a:defRPr sz="5600"/>
            </a:lvl4pPr>
            <a:lvl5pPr lvl="4" algn="ctr">
              <a:lnSpc>
                <a:spcPct val="100000"/>
              </a:lnSpc>
              <a:spcBef>
                <a:spcPts val="0"/>
              </a:spcBef>
              <a:spcAft>
                <a:spcPts val="0"/>
              </a:spcAft>
              <a:buSzPts val="5600"/>
              <a:buNone/>
              <a:defRPr sz="5600"/>
            </a:lvl5pPr>
            <a:lvl6pPr lvl="5" algn="ctr">
              <a:lnSpc>
                <a:spcPct val="100000"/>
              </a:lnSpc>
              <a:spcBef>
                <a:spcPts val="0"/>
              </a:spcBef>
              <a:spcAft>
                <a:spcPts val="0"/>
              </a:spcAft>
              <a:buSzPts val="5600"/>
              <a:buNone/>
              <a:defRPr sz="5600"/>
            </a:lvl6pPr>
            <a:lvl7pPr lvl="6" algn="ctr">
              <a:lnSpc>
                <a:spcPct val="100000"/>
              </a:lnSpc>
              <a:spcBef>
                <a:spcPts val="0"/>
              </a:spcBef>
              <a:spcAft>
                <a:spcPts val="0"/>
              </a:spcAft>
              <a:buSzPts val="5600"/>
              <a:buNone/>
              <a:defRPr sz="5600"/>
            </a:lvl7pPr>
            <a:lvl8pPr lvl="7" algn="ctr">
              <a:lnSpc>
                <a:spcPct val="100000"/>
              </a:lnSpc>
              <a:spcBef>
                <a:spcPts val="0"/>
              </a:spcBef>
              <a:spcAft>
                <a:spcPts val="0"/>
              </a:spcAft>
              <a:buSzPts val="5600"/>
              <a:buNone/>
              <a:defRPr sz="5600"/>
            </a:lvl8pPr>
            <a:lvl9pPr lvl="8" algn="ctr">
              <a:lnSpc>
                <a:spcPct val="100000"/>
              </a:lnSpc>
              <a:spcBef>
                <a:spcPts val="0"/>
              </a:spcBef>
              <a:spcAft>
                <a:spcPts val="0"/>
              </a:spcAft>
              <a:buSzPts val="5600"/>
              <a:buNone/>
              <a:defRPr sz="5600"/>
            </a:lvl9pPr>
          </a:lstStyle>
          <a:p/>
        </p:txBody>
      </p:sp>
      <p:sp>
        <p:nvSpPr>
          <p:cNvPr id="16" name="Google Shape;16;g3737362afc5_0_342"/>
          <p:cNvSpPr txBox="1"/>
          <p:nvPr>
            <p:ph idx="12" type="sldNum"/>
          </p:nvPr>
        </p:nvSpPr>
        <p:spPr>
          <a:xfrm>
            <a:off x="16944916" y="9326434"/>
            <a:ext cx="1097400" cy="787200"/>
          </a:xfrm>
          <a:prstGeom prst="rect">
            <a:avLst/>
          </a:prstGeom>
        </p:spPr>
        <p:txBody>
          <a:bodyPr anchorCtr="0" anchor="ctr" bIns="182850" lIns="182850" spcFirstLastPara="1" rIns="182850" wrap="square" tIns="1828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8" name="Shape 48"/>
        <p:cNvGrpSpPr/>
        <p:nvPr/>
      </p:nvGrpSpPr>
      <p:grpSpPr>
        <a:xfrm>
          <a:off x="0" y="0"/>
          <a:ext cx="0" cy="0"/>
          <a:chOff x="0" y="0"/>
          <a:chExt cx="0" cy="0"/>
        </a:xfrm>
      </p:grpSpPr>
      <p:sp>
        <p:nvSpPr>
          <p:cNvPr id="49" name="Google Shape;49;g3737362afc5_0_377"/>
          <p:cNvSpPr txBox="1"/>
          <p:nvPr>
            <p:ph hasCustomPrompt="1" type="title"/>
          </p:nvPr>
        </p:nvSpPr>
        <p:spPr>
          <a:xfrm>
            <a:off x="623400" y="2212250"/>
            <a:ext cx="17041200" cy="3927000"/>
          </a:xfrm>
          <a:prstGeom prst="rect">
            <a:avLst/>
          </a:prstGeom>
        </p:spPr>
        <p:txBody>
          <a:bodyPr anchorCtr="0" anchor="b" bIns="182850" lIns="182850" spcFirstLastPara="1" rIns="182850" wrap="square" tIns="182850">
            <a:normAutofit/>
          </a:bodyPr>
          <a:lstStyle>
            <a:lvl1pPr lvl="0" algn="ctr">
              <a:spcBef>
                <a:spcPts val="0"/>
              </a:spcBef>
              <a:spcAft>
                <a:spcPts val="0"/>
              </a:spcAft>
              <a:buSzPts val="24000"/>
              <a:buNone/>
              <a:defRPr sz="24000"/>
            </a:lvl1pPr>
            <a:lvl2pPr lvl="1" algn="ctr">
              <a:spcBef>
                <a:spcPts val="0"/>
              </a:spcBef>
              <a:spcAft>
                <a:spcPts val="0"/>
              </a:spcAft>
              <a:buSzPts val="24000"/>
              <a:buNone/>
              <a:defRPr sz="24000"/>
            </a:lvl2pPr>
            <a:lvl3pPr lvl="2" algn="ctr">
              <a:spcBef>
                <a:spcPts val="0"/>
              </a:spcBef>
              <a:spcAft>
                <a:spcPts val="0"/>
              </a:spcAft>
              <a:buSzPts val="24000"/>
              <a:buNone/>
              <a:defRPr sz="24000"/>
            </a:lvl3pPr>
            <a:lvl4pPr lvl="3" algn="ctr">
              <a:spcBef>
                <a:spcPts val="0"/>
              </a:spcBef>
              <a:spcAft>
                <a:spcPts val="0"/>
              </a:spcAft>
              <a:buSzPts val="24000"/>
              <a:buNone/>
              <a:defRPr sz="24000"/>
            </a:lvl4pPr>
            <a:lvl5pPr lvl="4" algn="ctr">
              <a:spcBef>
                <a:spcPts val="0"/>
              </a:spcBef>
              <a:spcAft>
                <a:spcPts val="0"/>
              </a:spcAft>
              <a:buSzPts val="24000"/>
              <a:buNone/>
              <a:defRPr sz="24000"/>
            </a:lvl5pPr>
            <a:lvl6pPr lvl="5" algn="ctr">
              <a:spcBef>
                <a:spcPts val="0"/>
              </a:spcBef>
              <a:spcAft>
                <a:spcPts val="0"/>
              </a:spcAft>
              <a:buSzPts val="24000"/>
              <a:buNone/>
              <a:defRPr sz="24000"/>
            </a:lvl6pPr>
            <a:lvl7pPr lvl="6" algn="ctr">
              <a:spcBef>
                <a:spcPts val="0"/>
              </a:spcBef>
              <a:spcAft>
                <a:spcPts val="0"/>
              </a:spcAft>
              <a:buSzPts val="24000"/>
              <a:buNone/>
              <a:defRPr sz="24000"/>
            </a:lvl7pPr>
            <a:lvl8pPr lvl="7" algn="ctr">
              <a:spcBef>
                <a:spcPts val="0"/>
              </a:spcBef>
              <a:spcAft>
                <a:spcPts val="0"/>
              </a:spcAft>
              <a:buSzPts val="24000"/>
              <a:buNone/>
              <a:defRPr sz="24000"/>
            </a:lvl8pPr>
            <a:lvl9pPr lvl="8" algn="ctr">
              <a:spcBef>
                <a:spcPts val="0"/>
              </a:spcBef>
              <a:spcAft>
                <a:spcPts val="0"/>
              </a:spcAft>
              <a:buSzPts val="24000"/>
              <a:buNone/>
              <a:defRPr sz="24000"/>
            </a:lvl9pPr>
          </a:lstStyle>
          <a:p>
            <a:r>
              <a:t>xx%</a:t>
            </a:r>
          </a:p>
        </p:txBody>
      </p:sp>
      <p:sp>
        <p:nvSpPr>
          <p:cNvPr id="50" name="Google Shape;50;g3737362afc5_0_377"/>
          <p:cNvSpPr txBox="1"/>
          <p:nvPr>
            <p:ph idx="1" type="body"/>
          </p:nvPr>
        </p:nvSpPr>
        <p:spPr>
          <a:xfrm>
            <a:off x="623400" y="6304450"/>
            <a:ext cx="17041200" cy="2601600"/>
          </a:xfrm>
          <a:prstGeom prst="rect">
            <a:avLst/>
          </a:prstGeom>
        </p:spPr>
        <p:txBody>
          <a:bodyPr anchorCtr="0" anchor="t" bIns="182850" lIns="182850" spcFirstLastPara="1" rIns="182850" wrap="square" tIns="182850">
            <a:normAutofit/>
          </a:bodyPr>
          <a:lstStyle>
            <a:lvl1pPr indent="-457200" lvl="0" marL="457200" algn="ctr">
              <a:spcBef>
                <a:spcPts val="0"/>
              </a:spcBef>
              <a:spcAft>
                <a:spcPts val="0"/>
              </a:spcAft>
              <a:buSzPts val="3600"/>
              <a:buChar char="●"/>
              <a:defRPr/>
            </a:lvl1pPr>
            <a:lvl2pPr indent="-406400" lvl="1" marL="914400" algn="ctr">
              <a:spcBef>
                <a:spcPts val="0"/>
              </a:spcBef>
              <a:spcAft>
                <a:spcPts val="0"/>
              </a:spcAft>
              <a:buSzPts val="2800"/>
              <a:buChar char="○"/>
              <a:defRPr/>
            </a:lvl2pPr>
            <a:lvl3pPr indent="-406400" lvl="2" marL="1371600" algn="ctr">
              <a:spcBef>
                <a:spcPts val="0"/>
              </a:spcBef>
              <a:spcAft>
                <a:spcPts val="0"/>
              </a:spcAft>
              <a:buSzPts val="2800"/>
              <a:buChar char="■"/>
              <a:defRPr/>
            </a:lvl3pPr>
            <a:lvl4pPr indent="-406400" lvl="3" marL="1828800" algn="ctr">
              <a:spcBef>
                <a:spcPts val="0"/>
              </a:spcBef>
              <a:spcAft>
                <a:spcPts val="0"/>
              </a:spcAft>
              <a:buSzPts val="2800"/>
              <a:buChar char="●"/>
              <a:defRPr/>
            </a:lvl4pPr>
            <a:lvl5pPr indent="-406400" lvl="4" marL="2286000" algn="ctr">
              <a:spcBef>
                <a:spcPts val="0"/>
              </a:spcBef>
              <a:spcAft>
                <a:spcPts val="0"/>
              </a:spcAft>
              <a:buSzPts val="2800"/>
              <a:buChar char="○"/>
              <a:defRPr/>
            </a:lvl5pPr>
            <a:lvl6pPr indent="-406400" lvl="5" marL="2743200" algn="ctr">
              <a:spcBef>
                <a:spcPts val="0"/>
              </a:spcBef>
              <a:spcAft>
                <a:spcPts val="0"/>
              </a:spcAft>
              <a:buSzPts val="2800"/>
              <a:buChar char="■"/>
              <a:defRPr/>
            </a:lvl6pPr>
            <a:lvl7pPr indent="-406400" lvl="6" marL="3200400" algn="ctr">
              <a:spcBef>
                <a:spcPts val="0"/>
              </a:spcBef>
              <a:spcAft>
                <a:spcPts val="0"/>
              </a:spcAft>
              <a:buSzPts val="2800"/>
              <a:buChar char="●"/>
              <a:defRPr/>
            </a:lvl7pPr>
            <a:lvl8pPr indent="-406400" lvl="7" marL="3657600" algn="ctr">
              <a:spcBef>
                <a:spcPts val="0"/>
              </a:spcBef>
              <a:spcAft>
                <a:spcPts val="0"/>
              </a:spcAft>
              <a:buSzPts val="2800"/>
              <a:buChar char="○"/>
              <a:defRPr/>
            </a:lvl8pPr>
            <a:lvl9pPr indent="-406400" lvl="8" marL="4114800" algn="ctr">
              <a:spcBef>
                <a:spcPts val="0"/>
              </a:spcBef>
              <a:spcAft>
                <a:spcPts val="0"/>
              </a:spcAft>
              <a:buSzPts val="2800"/>
              <a:buChar char="■"/>
              <a:defRPr/>
            </a:lvl9pPr>
          </a:lstStyle>
          <a:p/>
        </p:txBody>
      </p:sp>
      <p:sp>
        <p:nvSpPr>
          <p:cNvPr id="51" name="Google Shape;51;g3737362afc5_0_377"/>
          <p:cNvSpPr txBox="1"/>
          <p:nvPr>
            <p:ph idx="12" type="sldNum"/>
          </p:nvPr>
        </p:nvSpPr>
        <p:spPr>
          <a:xfrm>
            <a:off x="16944916" y="9326434"/>
            <a:ext cx="1097400" cy="787200"/>
          </a:xfrm>
          <a:prstGeom prst="rect">
            <a:avLst/>
          </a:prstGeom>
        </p:spPr>
        <p:txBody>
          <a:bodyPr anchorCtr="0" anchor="ctr" bIns="182850" lIns="182850" spcFirstLastPara="1" rIns="182850" wrap="square" tIns="1828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2" name="Shape 52"/>
        <p:cNvGrpSpPr/>
        <p:nvPr/>
      </p:nvGrpSpPr>
      <p:grpSpPr>
        <a:xfrm>
          <a:off x="0" y="0"/>
          <a:ext cx="0" cy="0"/>
          <a:chOff x="0" y="0"/>
          <a:chExt cx="0" cy="0"/>
        </a:xfrm>
      </p:grpSpPr>
      <p:sp>
        <p:nvSpPr>
          <p:cNvPr id="53" name="Google Shape;53;g3737362afc5_0_381"/>
          <p:cNvSpPr txBox="1"/>
          <p:nvPr>
            <p:ph idx="12" type="sldNum"/>
          </p:nvPr>
        </p:nvSpPr>
        <p:spPr>
          <a:xfrm>
            <a:off x="16944916" y="9326434"/>
            <a:ext cx="1097400" cy="787200"/>
          </a:xfrm>
          <a:prstGeom prst="rect">
            <a:avLst/>
          </a:prstGeom>
        </p:spPr>
        <p:txBody>
          <a:bodyPr anchorCtr="0" anchor="ctr" bIns="182850" lIns="182850" spcFirstLastPara="1" rIns="182850" wrap="square" tIns="1828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2">
  <p:cSld name="TITLE_2">
    <p:spTree>
      <p:nvGrpSpPr>
        <p:cNvPr id="54" name="Shape 54"/>
        <p:cNvGrpSpPr/>
        <p:nvPr/>
      </p:nvGrpSpPr>
      <p:grpSpPr>
        <a:xfrm>
          <a:off x="0" y="0"/>
          <a:ext cx="0" cy="0"/>
          <a:chOff x="0" y="0"/>
          <a:chExt cx="0" cy="0"/>
        </a:xfrm>
      </p:grpSpPr>
      <p:cxnSp>
        <p:nvCxnSpPr>
          <p:cNvPr id="55" name="Google Shape;55;g3737362afc5_0_383"/>
          <p:cNvCxnSpPr/>
          <p:nvPr/>
        </p:nvCxnSpPr>
        <p:spPr>
          <a:xfrm>
            <a:off x="14015470" y="6353775"/>
            <a:ext cx="1124400" cy="0"/>
          </a:xfrm>
          <a:prstGeom prst="straightConnector1">
            <a:avLst/>
          </a:prstGeom>
          <a:noFill/>
          <a:ln cap="flat" cmpd="sng" w="152400">
            <a:solidFill>
              <a:schemeClr val="lt2"/>
            </a:solidFill>
            <a:prstDash val="solid"/>
            <a:round/>
            <a:headEnd len="sm" w="sm" type="none"/>
            <a:tailEnd len="sm" w="sm" type="none"/>
          </a:ln>
        </p:spPr>
      </p:cxnSp>
      <p:cxnSp>
        <p:nvCxnSpPr>
          <p:cNvPr id="56" name="Google Shape;56;g3737362afc5_0_383"/>
          <p:cNvCxnSpPr/>
          <p:nvPr/>
        </p:nvCxnSpPr>
        <p:spPr>
          <a:xfrm>
            <a:off x="3150070" y="6316503"/>
            <a:ext cx="1124400" cy="0"/>
          </a:xfrm>
          <a:prstGeom prst="straightConnector1">
            <a:avLst/>
          </a:prstGeom>
          <a:noFill/>
          <a:ln cap="flat" cmpd="sng" w="152400">
            <a:solidFill>
              <a:schemeClr val="lt2"/>
            </a:solidFill>
            <a:prstDash val="solid"/>
            <a:round/>
            <a:headEnd len="sm" w="sm" type="none"/>
            <a:tailEnd len="sm" w="sm" type="none"/>
          </a:ln>
        </p:spPr>
      </p:cxnSp>
      <p:grpSp>
        <p:nvGrpSpPr>
          <p:cNvPr id="57" name="Google Shape;57;g3737362afc5_0_383"/>
          <p:cNvGrpSpPr/>
          <p:nvPr/>
        </p:nvGrpSpPr>
        <p:grpSpPr>
          <a:xfrm>
            <a:off x="2008288" y="2044050"/>
            <a:ext cx="14273336" cy="304800"/>
            <a:chOff x="1346429" y="1011300"/>
            <a:chExt cx="6452100" cy="152400"/>
          </a:xfrm>
        </p:grpSpPr>
        <p:cxnSp>
          <p:nvCxnSpPr>
            <p:cNvPr id="58" name="Google Shape;58;g3737362afc5_0_383"/>
            <p:cNvCxnSpPr/>
            <p:nvPr/>
          </p:nvCxnSpPr>
          <p:spPr>
            <a:xfrm rot="10800000">
              <a:off x="1346429" y="1011300"/>
              <a:ext cx="6452100" cy="0"/>
            </a:xfrm>
            <a:prstGeom prst="straightConnector1">
              <a:avLst/>
            </a:prstGeom>
            <a:noFill/>
            <a:ln cap="flat" cmpd="sng" w="152400">
              <a:solidFill>
                <a:schemeClr val="accent3"/>
              </a:solidFill>
              <a:prstDash val="solid"/>
              <a:round/>
              <a:headEnd len="sm" w="sm" type="none"/>
              <a:tailEnd len="sm" w="sm" type="none"/>
            </a:ln>
          </p:spPr>
        </p:cxnSp>
        <p:cxnSp>
          <p:nvCxnSpPr>
            <p:cNvPr id="59" name="Google Shape;59;g3737362afc5_0_383"/>
            <p:cNvCxnSpPr/>
            <p:nvPr/>
          </p:nvCxnSpPr>
          <p:spPr>
            <a:xfrm rot="10800000">
              <a:off x="1346429" y="1163700"/>
              <a:ext cx="6452100" cy="0"/>
            </a:xfrm>
            <a:prstGeom prst="straightConnector1">
              <a:avLst/>
            </a:prstGeom>
            <a:noFill/>
            <a:ln cap="flat" cmpd="sng" w="9525">
              <a:solidFill>
                <a:schemeClr val="accent3"/>
              </a:solidFill>
              <a:prstDash val="solid"/>
              <a:round/>
              <a:headEnd len="sm" w="sm" type="none"/>
              <a:tailEnd len="sm" w="sm" type="none"/>
            </a:ln>
          </p:spPr>
        </p:cxnSp>
      </p:grpSp>
      <p:grpSp>
        <p:nvGrpSpPr>
          <p:cNvPr id="60" name="Google Shape;60;g3737362afc5_0_383"/>
          <p:cNvGrpSpPr/>
          <p:nvPr/>
        </p:nvGrpSpPr>
        <p:grpSpPr>
          <a:xfrm>
            <a:off x="2008302" y="7938200"/>
            <a:ext cx="14273336" cy="304800"/>
            <a:chOff x="1346435" y="3969088"/>
            <a:chExt cx="6452100" cy="152400"/>
          </a:xfrm>
        </p:grpSpPr>
        <p:cxnSp>
          <p:nvCxnSpPr>
            <p:cNvPr id="61" name="Google Shape;61;g3737362afc5_0_383"/>
            <p:cNvCxnSpPr/>
            <p:nvPr/>
          </p:nvCxnSpPr>
          <p:spPr>
            <a:xfrm>
              <a:off x="1346435" y="4121488"/>
              <a:ext cx="6452100" cy="0"/>
            </a:xfrm>
            <a:prstGeom prst="straightConnector1">
              <a:avLst/>
            </a:prstGeom>
            <a:noFill/>
            <a:ln cap="flat" cmpd="sng" w="152400">
              <a:solidFill>
                <a:schemeClr val="accent3"/>
              </a:solidFill>
              <a:prstDash val="solid"/>
              <a:round/>
              <a:headEnd len="sm" w="sm" type="none"/>
              <a:tailEnd len="sm" w="sm" type="none"/>
            </a:ln>
          </p:spPr>
        </p:cxnSp>
        <p:cxnSp>
          <p:nvCxnSpPr>
            <p:cNvPr id="62" name="Google Shape;62;g3737362afc5_0_383"/>
            <p:cNvCxnSpPr/>
            <p:nvPr/>
          </p:nvCxnSpPr>
          <p:spPr>
            <a:xfrm>
              <a:off x="1346435" y="3969088"/>
              <a:ext cx="6452100" cy="0"/>
            </a:xfrm>
            <a:prstGeom prst="straightConnector1">
              <a:avLst/>
            </a:prstGeom>
            <a:noFill/>
            <a:ln cap="flat" cmpd="sng" w="9525">
              <a:solidFill>
                <a:schemeClr val="accent3"/>
              </a:solidFill>
              <a:prstDash val="solid"/>
              <a:round/>
              <a:headEnd len="sm" w="sm" type="none"/>
              <a:tailEnd len="sm" w="sm" type="none"/>
            </a:ln>
          </p:spPr>
        </p:cxnSp>
      </p:grpSp>
      <p:sp>
        <p:nvSpPr>
          <p:cNvPr id="63" name="Google Shape;63;g3737362afc5_0_383"/>
          <p:cNvSpPr txBox="1"/>
          <p:nvPr>
            <p:ph type="ctrTitle"/>
          </p:nvPr>
        </p:nvSpPr>
        <p:spPr>
          <a:xfrm>
            <a:off x="2008300" y="3503528"/>
            <a:ext cx="14273400" cy="2044800"/>
          </a:xfrm>
          <a:prstGeom prst="rect">
            <a:avLst/>
          </a:prstGeom>
        </p:spPr>
        <p:txBody>
          <a:bodyPr anchorCtr="0" anchor="b" bIns="182850" lIns="182850" spcFirstLastPara="1" rIns="182850" wrap="square" tIns="182850">
            <a:normAutofit/>
          </a:bodyPr>
          <a:lstStyle>
            <a:lvl1pPr lvl="0" algn="ctr">
              <a:spcBef>
                <a:spcPts val="0"/>
              </a:spcBef>
              <a:spcAft>
                <a:spcPts val="0"/>
              </a:spcAft>
              <a:buSzPts val="10800"/>
              <a:buNone/>
              <a:defRPr sz="10800"/>
            </a:lvl1pPr>
            <a:lvl2pPr lvl="1" algn="ctr">
              <a:spcBef>
                <a:spcPts val="0"/>
              </a:spcBef>
              <a:spcAft>
                <a:spcPts val="0"/>
              </a:spcAft>
              <a:buSzPts val="10800"/>
              <a:buNone/>
              <a:defRPr sz="10800"/>
            </a:lvl2pPr>
            <a:lvl3pPr lvl="2" algn="ctr">
              <a:spcBef>
                <a:spcPts val="0"/>
              </a:spcBef>
              <a:spcAft>
                <a:spcPts val="0"/>
              </a:spcAft>
              <a:buSzPts val="10800"/>
              <a:buNone/>
              <a:defRPr sz="10800"/>
            </a:lvl3pPr>
            <a:lvl4pPr lvl="3" algn="ctr">
              <a:spcBef>
                <a:spcPts val="0"/>
              </a:spcBef>
              <a:spcAft>
                <a:spcPts val="0"/>
              </a:spcAft>
              <a:buSzPts val="10800"/>
              <a:buNone/>
              <a:defRPr sz="10800"/>
            </a:lvl4pPr>
            <a:lvl5pPr lvl="4" algn="ctr">
              <a:spcBef>
                <a:spcPts val="0"/>
              </a:spcBef>
              <a:spcAft>
                <a:spcPts val="0"/>
              </a:spcAft>
              <a:buSzPts val="10800"/>
              <a:buNone/>
              <a:defRPr sz="10800"/>
            </a:lvl5pPr>
            <a:lvl6pPr lvl="5" algn="ctr">
              <a:spcBef>
                <a:spcPts val="0"/>
              </a:spcBef>
              <a:spcAft>
                <a:spcPts val="0"/>
              </a:spcAft>
              <a:buSzPts val="10800"/>
              <a:buNone/>
              <a:defRPr sz="10800"/>
            </a:lvl6pPr>
            <a:lvl7pPr lvl="6" algn="ctr">
              <a:spcBef>
                <a:spcPts val="0"/>
              </a:spcBef>
              <a:spcAft>
                <a:spcPts val="0"/>
              </a:spcAft>
              <a:buSzPts val="10800"/>
              <a:buNone/>
              <a:defRPr sz="10800"/>
            </a:lvl7pPr>
            <a:lvl8pPr lvl="7" algn="ctr">
              <a:spcBef>
                <a:spcPts val="0"/>
              </a:spcBef>
              <a:spcAft>
                <a:spcPts val="0"/>
              </a:spcAft>
              <a:buSzPts val="10800"/>
              <a:buNone/>
              <a:defRPr sz="10800"/>
            </a:lvl8pPr>
            <a:lvl9pPr lvl="8" algn="ctr">
              <a:spcBef>
                <a:spcPts val="0"/>
              </a:spcBef>
              <a:spcAft>
                <a:spcPts val="0"/>
              </a:spcAft>
              <a:buSzPts val="10800"/>
              <a:buNone/>
              <a:defRPr sz="10800"/>
            </a:lvl9pPr>
          </a:lstStyle>
          <a:p/>
        </p:txBody>
      </p:sp>
      <p:sp>
        <p:nvSpPr>
          <p:cNvPr id="64" name="Google Shape;64;g3737362afc5_0_383"/>
          <p:cNvSpPr txBox="1"/>
          <p:nvPr>
            <p:ph idx="1" type="subTitle"/>
          </p:nvPr>
        </p:nvSpPr>
        <p:spPr>
          <a:xfrm>
            <a:off x="4274450" y="5700078"/>
            <a:ext cx="9741000" cy="1585200"/>
          </a:xfrm>
          <a:prstGeom prst="rect">
            <a:avLst/>
          </a:prstGeom>
        </p:spPr>
        <p:txBody>
          <a:bodyPr anchorCtr="0" anchor="t" bIns="182850" lIns="182850" spcFirstLastPara="1" rIns="182850" wrap="square" tIns="182850">
            <a:normAutofit/>
          </a:bodyPr>
          <a:lstStyle>
            <a:lvl1pPr lvl="0" algn="ctr">
              <a:lnSpc>
                <a:spcPct val="100000"/>
              </a:lnSpc>
              <a:spcBef>
                <a:spcPts val="0"/>
              </a:spcBef>
              <a:spcAft>
                <a:spcPts val="0"/>
              </a:spcAft>
              <a:buSzPts val="4800"/>
              <a:buNone/>
              <a:defRPr sz="4800"/>
            </a:lvl1pPr>
            <a:lvl2pPr lvl="1" algn="ctr">
              <a:lnSpc>
                <a:spcPct val="100000"/>
              </a:lnSpc>
              <a:spcBef>
                <a:spcPts val="0"/>
              </a:spcBef>
              <a:spcAft>
                <a:spcPts val="0"/>
              </a:spcAft>
              <a:buSzPts val="4800"/>
              <a:buNone/>
              <a:defRPr sz="4800"/>
            </a:lvl2pPr>
            <a:lvl3pPr lvl="2" algn="ctr">
              <a:lnSpc>
                <a:spcPct val="100000"/>
              </a:lnSpc>
              <a:spcBef>
                <a:spcPts val="0"/>
              </a:spcBef>
              <a:spcAft>
                <a:spcPts val="0"/>
              </a:spcAft>
              <a:buSzPts val="4800"/>
              <a:buNone/>
              <a:defRPr sz="4800"/>
            </a:lvl3pPr>
            <a:lvl4pPr lvl="3" algn="ctr">
              <a:lnSpc>
                <a:spcPct val="100000"/>
              </a:lnSpc>
              <a:spcBef>
                <a:spcPts val="0"/>
              </a:spcBef>
              <a:spcAft>
                <a:spcPts val="0"/>
              </a:spcAft>
              <a:buSzPts val="4800"/>
              <a:buNone/>
              <a:defRPr sz="4800"/>
            </a:lvl4pPr>
            <a:lvl5pPr lvl="4" algn="ctr">
              <a:lnSpc>
                <a:spcPct val="100000"/>
              </a:lnSpc>
              <a:spcBef>
                <a:spcPts val="0"/>
              </a:spcBef>
              <a:spcAft>
                <a:spcPts val="0"/>
              </a:spcAft>
              <a:buSzPts val="4800"/>
              <a:buNone/>
              <a:defRPr sz="4800"/>
            </a:lvl5pPr>
            <a:lvl6pPr lvl="5" algn="ctr">
              <a:lnSpc>
                <a:spcPct val="100000"/>
              </a:lnSpc>
              <a:spcBef>
                <a:spcPts val="0"/>
              </a:spcBef>
              <a:spcAft>
                <a:spcPts val="0"/>
              </a:spcAft>
              <a:buSzPts val="4800"/>
              <a:buNone/>
              <a:defRPr sz="4800"/>
            </a:lvl6pPr>
            <a:lvl7pPr lvl="6" algn="ctr">
              <a:lnSpc>
                <a:spcPct val="100000"/>
              </a:lnSpc>
              <a:spcBef>
                <a:spcPts val="0"/>
              </a:spcBef>
              <a:spcAft>
                <a:spcPts val="0"/>
              </a:spcAft>
              <a:buSzPts val="4800"/>
              <a:buNone/>
              <a:defRPr sz="4800"/>
            </a:lvl7pPr>
            <a:lvl8pPr lvl="7" algn="ctr">
              <a:lnSpc>
                <a:spcPct val="100000"/>
              </a:lnSpc>
              <a:spcBef>
                <a:spcPts val="0"/>
              </a:spcBef>
              <a:spcAft>
                <a:spcPts val="0"/>
              </a:spcAft>
              <a:buSzPts val="4800"/>
              <a:buNone/>
              <a:defRPr sz="4800"/>
            </a:lvl8pPr>
            <a:lvl9pPr lvl="8" algn="ctr">
              <a:lnSpc>
                <a:spcPct val="100000"/>
              </a:lnSpc>
              <a:spcBef>
                <a:spcPts val="0"/>
              </a:spcBef>
              <a:spcAft>
                <a:spcPts val="0"/>
              </a:spcAft>
              <a:buSzPts val="4800"/>
              <a:buNone/>
              <a:defRPr sz="4800"/>
            </a:lvl9pPr>
          </a:lstStyle>
          <a:p/>
        </p:txBody>
      </p:sp>
      <p:sp>
        <p:nvSpPr>
          <p:cNvPr id="65" name="Google Shape;65;g3737362afc5_0_383"/>
          <p:cNvSpPr txBox="1"/>
          <p:nvPr>
            <p:ph idx="12" type="sldNum"/>
          </p:nvPr>
        </p:nvSpPr>
        <p:spPr>
          <a:xfrm>
            <a:off x="16944916" y="9326434"/>
            <a:ext cx="1097400" cy="787200"/>
          </a:xfrm>
          <a:prstGeom prst="rect">
            <a:avLst/>
          </a:prstGeom>
        </p:spPr>
        <p:txBody>
          <a:bodyPr anchorCtr="0" anchor="ctr" bIns="182850" lIns="182850" spcFirstLastPara="1" rIns="182850" wrap="square" tIns="1828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p:cSld name="TITLE_3">
    <p:spTree>
      <p:nvGrpSpPr>
        <p:cNvPr id="66" name="Shape 66"/>
        <p:cNvGrpSpPr/>
        <p:nvPr/>
      </p:nvGrpSpPr>
      <p:grpSpPr>
        <a:xfrm>
          <a:off x="0" y="0"/>
          <a:ext cx="0" cy="0"/>
          <a:chOff x="0" y="0"/>
          <a:chExt cx="0" cy="0"/>
        </a:xfrm>
      </p:grpSpPr>
      <p:sp>
        <p:nvSpPr>
          <p:cNvPr id="67" name="Google Shape;67;g3737362afc5_0_395"/>
          <p:cNvSpPr txBox="1"/>
          <p:nvPr>
            <p:ph type="ctrTitle"/>
          </p:nvPr>
        </p:nvSpPr>
        <p:spPr>
          <a:xfrm>
            <a:off x="3400370" y="3983700"/>
            <a:ext cx="11614800" cy="2319600"/>
          </a:xfrm>
          <a:prstGeom prst="rect">
            <a:avLst/>
          </a:prstGeom>
        </p:spPr>
        <p:txBody>
          <a:bodyPr anchorCtr="0" anchor="ctr" bIns="182850" lIns="182850" spcFirstLastPara="1" rIns="182850" wrap="square" tIns="182850">
            <a:normAutofit/>
          </a:bodyPr>
          <a:lstStyle>
            <a:lvl1pPr lvl="0">
              <a:spcBef>
                <a:spcPts val="0"/>
              </a:spcBef>
              <a:spcAft>
                <a:spcPts val="0"/>
              </a:spcAft>
              <a:buSzPts val="11600"/>
              <a:buNone/>
              <a:defRPr b="1" sz="11600"/>
            </a:lvl1pPr>
            <a:lvl2pPr lvl="1">
              <a:spcBef>
                <a:spcPts val="0"/>
              </a:spcBef>
              <a:spcAft>
                <a:spcPts val="0"/>
              </a:spcAft>
              <a:buSzPts val="11600"/>
              <a:buNone/>
              <a:defRPr b="1" sz="11600"/>
            </a:lvl2pPr>
            <a:lvl3pPr lvl="2">
              <a:spcBef>
                <a:spcPts val="0"/>
              </a:spcBef>
              <a:spcAft>
                <a:spcPts val="0"/>
              </a:spcAft>
              <a:buSzPts val="11600"/>
              <a:buNone/>
              <a:defRPr b="1" sz="11600"/>
            </a:lvl3pPr>
            <a:lvl4pPr lvl="3">
              <a:spcBef>
                <a:spcPts val="0"/>
              </a:spcBef>
              <a:spcAft>
                <a:spcPts val="0"/>
              </a:spcAft>
              <a:buSzPts val="11600"/>
              <a:buNone/>
              <a:defRPr b="1" sz="11600"/>
            </a:lvl4pPr>
            <a:lvl5pPr lvl="4">
              <a:spcBef>
                <a:spcPts val="0"/>
              </a:spcBef>
              <a:spcAft>
                <a:spcPts val="0"/>
              </a:spcAft>
              <a:buSzPts val="11600"/>
              <a:buNone/>
              <a:defRPr b="1" sz="11600"/>
            </a:lvl5pPr>
            <a:lvl6pPr lvl="5">
              <a:spcBef>
                <a:spcPts val="0"/>
              </a:spcBef>
              <a:spcAft>
                <a:spcPts val="0"/>
              </a:spcAft>
              <a:buSzPts val="11600"/>
              <a:buNone/>
              <a:defRPr b="1" sz="11600"/>
            </a:lvl6pPr>
            <a:lvl7pPr lvl="6">
              <a:spcBef>
                <a:spcPts val="0"/>
              </a:spcBef>
              <a:spcAft>
                <a:spcPts val="0"/>
              </a:spcAft>
              <a:buSzPts val="11600"/>
              <a:buNone/>
              <a:defRPr b="1" sz="11600"/>
            </a:lvl7pPr>
            <a:lvl8pPr lvl="7">
              <a:spcBef>
                <a:spcPts val="0"/>
              </a:spcBef>
              <a:spcAft>
                <a:spcPts val="0"/>
              </a:spcAft>
              <a:buSzPts val="11600"/>
              <a:buNone/>
              <a:defRPr b="1" sz="11600"/>
            </a:lvl8pPr>
            <a:lvl9pPr lvl="8">
              <a:spcBef>
                <a:spcPts val="0"/>
              </a:spcBef>
              <a:spcAft>
                <a:spcPts val="0"/>
              </a:spcAft>
              <a:buSzPts val="11600"/>
              <a:buNone/>
              <a:defRPr b="1" sz="11600"/>
            </a:lvl9pPr>
          </a:lstStyle>
          <a:p/>
        </p:txBody>
      </p:sp>
      <p:sp>
        <p:nvSpPr>
          <p:cNvPr id="68" name="Google Shape;68;g3737362afc5_0_395"/>
          <p:cNvSpPr/>
          <p:nvPr/>
        </p:nvSpPr>
        <p:spPr>
          <a:xfrm>
            <a:off x="14675061" y="9260149"/>
            <a:ext cx="192600" cy="192000"/>
          </a:xfrm>
          <a:prstGeom prst="ellipse">
            <a:avLst/>
          </a:prstGeom>
          <a:solidFill>
            <a:schemeClr val="accent1"/>
          </a:solidFill>
          <a:ln cap="flat" cmpd="sng" w="38100">
            <a:solidFill>
              <a:schemeClr val="accent1"/>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sp>
        <p:nvSpPr>
          <p:cNvPr id="69" name="Google Shape;69;g3737362afc5_0_395"/>
          <p:cNvSpPr/>
          <p:nvPr/>
        </p:nvSpPr>
        <p:spPr>
          <a:xfrm>
            <a:off x="15580486" y="8364803"/>
            <a:ext cx="192600" cy="192000"/>
          </a:xfrm>
          <a:prstGeom prst="ellipse">
            <a:avLst/>
          </a:prstGeom>
          <a:solidFill>
            <a:schemeClr val="accent1"/>
          </a:solidFill>
          <a:ln cap="flat" cmpd="sng" w="38100">
            <a:solidFill>
              <a:schemeClr val="accent1"/>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sp>
        <p:nvSpPr>
          <p:cNvPr id="70" name="Google Shape;70;g3737362afc5_0_395"/>
          <p:cNvSpPr/>
          <p:nvPr/>
        </p:nvSpPr>
        <p:spPr>
          <a:xfrm>
            <a:off x="17786506" y="6666696"/>
            <a:ext cx="115200" cy="115200"/>
          </a:xfrm>
          <a:prstGeom prst="ellipse">
            <a:avLst/>
          </a:prstGeom>
          <a:solidFill>
            <a:schemeClr val="accent1"/>
          </a:solidFill>
          <a:ln cap="flat" cmpd="sng" w="38100">
            <a:solidFill>
              <a:schemeClr val="accent1"/>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sp>
        <p:nvSpPr>
          <p:cNvPr id="71" name="Google Shape;71;g3737362afc5_0_395"/>
          <p:cNvSpPr/>
          <p:nvPr/>
        </p:nvSpPr>
        <p:spPr>
          <a:xfrm>
            <a:off x="17542604" y="9847551"/>
            <a:ext cx="192600" cy="192000"/>
          </a:xfrm>
          <a:prstGeom prst="ellipse">
            <a:avLst/>
          </a:prstGeom>
          <a:solidFill>
            <a:schemeClr val="accent1"/>
          </a:solidFill>
          <a:ln cap="flat" cmpd="sng" w="38100">
            <a:solidFill>
              <a:schemeClr val="accent1"/>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sp>
        <p:nvSpPr>
          <p:cNvPr id="72" name="Google Shape;72;g3737362afc5_0_395"/>
          <p:cNvSpPr/>
          <p:nvPr/>
        </p:nvSpPr>
        <p:spPr>
          <a:xfrm>
            <a:off x="4772533" y="1016269"/>
            <a:ext cx="192600" cy="192000"/>
          </a:xfrm>
          <a:prstGeom prst="ellipse">
            <a:avLst/>
          </a:prstGeom>
          <a:solidFill>
            <a:schemeClr val="accent1"/>
          </a:solidFill>
          <a:ln cap="flat" cmpd="sng" w="38100">
            <a:solidFill>
              <a:schemeClr val="accent1"/>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sp>
        <p:nvSpPr>
          <p:cNvPr id="73" name="Google Shape;73;g3737362afc5_0_395"/>
          <p:cNvSpPr/>
          <p:nvPr/>
        </p:nvSpPr>
        <p:spPr>
          <a:xfrm>
            <a:off x="958919" y="5407960"/>
            <a:ext cx="192600" cy="192000"/>
          </a:xfrm>
          <a:prstGeom prst="ellipse">
            <a:avLst/>
          </a:prstGeom>
          <a:solidFill>
            <a:schemeClr val="accent1"/>
          </a:solidFill>
          <a:ln cap="flat" cmpd="sng" w="38100">
            <a:solidFill>
              <a:schemeClr val="accent1"/>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sp>
        <p:nvSpPr>
          <p:cNvPr id="74" name="Google Shape;74;g3737362afc5_0_395"/>
          <p:cNvSpPr/>
          <p:nvPr/>
        </p:nvSpPr>
        <p:spPr>
          <a:xfrm>
            <a:off x="523079" y="1286193"/>
            <a:ext cx="192600" cy="192000"/>
          </a:xfrm>
          <a:prstGeom prst="ellipse">
            <a:avLst/>
          </a:prstGeom>
          <a:solidFill>
            <a:schemeClr val="accent1"/>
          </a:solidFill>
          <a:ln cap="flat" cmpd="sng" w="38100">
            <a:solidFill>
              <a:schemeClr val="accent1"/>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sp>
        <p:nvSpPr>
          <p:cNvPr id="75" name="Google Shape;75;g3737362afc5_0_395"/>
          <p:cNvSpPr/>
          <p:nvPr/>
        </p:nvSpPr>
        <p:spPr>
          <a:xfrm>
            <a:off x="1014470" y="2161725"/>
            <a:ext cx="385200" cy="384600"/>
          </a:xfrm>
          <a:prstGeom prst="ellipse">
            <a:avLst/>
          </a:prstGeom>
          <a:noFill/>
          <a:ln cap="flat" cmpd="sng" w="38100">
            <a:solidFill>
              <a:schemeClr val="accent1"/>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sp>
        <p:nvSpPr>
          <p:cNvPr id="76" name="Google Shape;76;g3737362afc5_0_395"/>
          <p:cNvSpPr/>
          <p:nvPr/>
        </p:nvSpPr>
        <p:spPr>
          <a:xfrm>
            <a:off x="16628038" y="7250644"/>
            <a:ext cx="288600" cy="288000"/>
          </a:xfrm>
          <a:prstGeom prst="ellipse">
            <a:avLst/>
          </a:prstGeom>
          <a:noFill/>
          <a:ln cap="flat" cmpd="sng" w="38100">
            <a:solidFill>
              <a:schemeClr val="accent1"/>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sp>
        <p:nvSpPr>
          <p:cNvPr id="77" name="Google Shape;77;g3737362afc5_0_395"/>
          <p:cNvSpPr/>
          <p:nvPr/>
        </p:nvSpPr>
        <p:spPr>
          <a:xfrm>
            <a:off x="17765715" y="8373522"/>
            <a:ext cx="288600" cy="288000"/>
          </a:xfrm>
          <a:prstGeom prst="ellipse">
            <a:avLst/>
          </a:prstGeom>
          <a:noFill/>
          <a:ln cap="flat" cmpd="sng" w="38100">
            <a:solidFill>
              <a:schemeClr val="accent1"/>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sp>
        <p:nvSpPr>
          <p:cNvPr id="78" name="Google Shape;78;g3737362afc5_0_395"/>
          <p:cNvSpPr/>
          <p:nvPr/>
        </p:nvSpPr>
        <p:spPr>
          <a:xfrm>
            <a:off x="316626" y="3193118"/>
            <a:ext cx="115200" cy="115200"/>
          </a:xfrm>
          <a:prstGeom prst="ellipse">
            <a:avLst/>
          </a:prstGeom>
          <a:solidFill>
            <a:schemeClr val="accent1"/>
          </a:solidFill>
          <a:ln cap="flat" cmpd="sng" w="38100">
            <a:solidFill>
              <a:schemeClr val="accent1"/>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sp>
        <p:nvSpPr>
          <p:cNvPr id="79" name="Google Shape;79;g3737362afc5_0_395"/>
          <p:cNvSpPr/>
          <p:nvPr/>
        </p:nvSpPr>
        <p:spPr>
          <a:xfrm>
            <a:off x="2792967" y="452856"/>
            <a:ext cx="385200" cy="384600"/>
          </a:xfrm>
          <a:prstGeom prst="ellipse">
            <a:avLst/>
          </a:prstGeom>
          <a:noFill/>
          <a:ln cap="flat" cmpd="sng" w="38100">
            <a:solidFill>
              <a:schemeClr val="accent1"/>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sp>
        <p:nvSpPr>
          <p:cNvPr id="80" name="Google Shape;80;g3737362afc5_0_395"/>
          <p:cNvSpPr/>
          <p:nvPr/>
        </p:nvSpPr>
        <p:spPr>
          <a:xfrm>
            <a:off x="1234984" y="4001187"/>
            <a:ext cx="115200" cy="115200"/>
          </a:xfrm>
          <a:prstGeom prst="ellipse">
            <a:avLst/>
          </a:prstGeom>
          <a:solidFill>
            <a:schemeClr val="accent1"/>
          </a:solidFill>
          <a:ln cap="flat" cmpd="sng" w="38100">
            <a:solidFill>
              <a:schemeClr val="accent1"/>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sp>
        <p:nvSpPr>
          <p:cNvPr id="81" name="Google Shape;81;g3737362afc5_0_395"/>
          <p:cNvSpPr/>
          <p:nvPr/>
        </p:nvSpPr>
        <p:spPr>
          <a:xfrm>
            <a:off x="6850546" y="775760"/>
            <a:ext cx="115200" cy="115200"/>
          </a:xfrm>
          <a:prstGeom prst="ellipse">
            <a:avLst/>
          </a:prstGeom>
          <a:solidFill>
            <a:schemeClr val="accent1"/>
          </a:solidFill>
          <a:ln cap="flat" cmpd="sng" w="38100">
            <a:solidFill>
              <a:schemeClr val="accent1"/>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sp>
        <p:nvSpPr>
          <p:cNvPr id="82" name="Google Shape;82;g3737362afc5_0_395"/>
          <p:cNvSpPr/>
          <p:nvPr/>
        </p:nvSpPr>
        <p:spPr>
          <a:xfrm>
            <a:off x="16028059" y="9135091"/>
            <a:ext cx="385200" cy="384600"/>
          </a:xfrm>
          <a:prstGeom prst="ellipse">
            <a:avLst/>
          </a:prstGeom>
          <a:noFill/>
          <a:ln cap="flat" cmpd="sng" w="38100">
            <a:solidFill>
              <a:schemeClr val="accent1"/>
            </a:solidFill>
            <a:prstDash val="solid"/>
            <a:round/>
            <a:headEnd len="sm" w="sm" type="none"/>
            <a:tailEnd len="sm" w="sm" type="none"/>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7" name="Shape 17"/>
        <p:cNvGrpSpPr/>
        <p:nvPr/>
      </p:nvGrpSpPr>
      <p:grpSpPr>
        <a:xfrm>
          <a:off x="0" y="0"/>
          <a:ext cx="0" cy="0"/>
          <a:chOff x="0" y="0"/>
          <a:chExt cx="0" cy="0"/>
        </a:xfrm>
      </p:grpSpPr>
      <p:sp>
        <p:nvSpPr>
          <p:cNvPr id="18" name="Google Shape;18;g3737362afc5_0_346"/>
          <p:cNvSpPr txBox="1"/>
          <p:nvPr>
            <p:ph type="title"/>
          </p:nvPr>
        </p:nvSpPr>
        <p:spPr>
          <a:xfrm>
            <a:off x="623400" y="4301700"/>
            <a:ext cx="17041200" cy="1683600"/>
          </a:xfrm>
          <a:prstGeom prst="rect">
            <a:avLst/>
          </a:prstGeom>
        </p:spPr>
        <p:txBody>
          <a:bodyPr anchorCtr="0" anchor="ctr" bIns="182850" lIns="182850" spcFirstLastPara="1" rIns="182850" wrap="square" tIns="182850">
            <a:normAutofit/>
          </a:bodyPr>
          <a:lstStyle>
            <a:lvl1pPr lvl="0" algn="ctr">
              <a:spcBef>
                <a:spcPts val="0"/>
              </a:spcBef>
              <a:spcAft>
                <a:spcPts val="0"/>
              </a:spcAft>
              <a:buSzPts val="7200"/>
              <a:buNone/>
              <a:defRPr sz="7200"/>
            </a:lvl1pPr>
            <a:lvl2pPr lvl="1" algn="ctr">
              <a:spcBef>
                <a:spcPts val="0"/>
              </a:spcBef>
              <a:spcAft>
                <a:spcPts val="0"/>
              </a:spcAft>
              <a:buSzPts val="7200"/>
              <a:buNone/>
              <a:defRPr sz="7200"/>
            </a:lvl2pPr>
            <a:lvl3pPr lvl="2" algn="ctr">
              <a:spcBef>
                <a:spcPts val="0"/>
              </a:spcBef>
              <a:spcAft>
                <a:spcPts val="0"/>
              </a:spcAft>
              <a:buSzPts val="7200"/>
              <a:buNone/>
              <a:defRPr sz="7200"/>
            </a:lvl3pPr>
            <a:lvl4pPr lvl="3" algn="ctr">
              <a:spcBef>
                <a:spcPts val="0"/>
              </a:spcBef>
              <a:spcAft>
                <a:spcPts val="0"/>
              </a:spcAft>
              <a:buSzPts val="7200"/>
              <a:buNone/>
              <a:defRPr sz="7200"/>
            </a:lvl4pPr>
            <a:lvl5pPr lvl="4" algn="ctr">
              <a:spcBef>
                <a:spcPts val="0"/>
              </a:spcBef>
              <a:spcAft>
                <a:spcPts val="0"/>
              </a:spcAft>
              <a:buSzPts val="7200"/>
              <a:buNone/>
              <a:defRPr sz="7200"/>
            </a:lvl5pPr>
            <a:lvl6pPr lvl="5" algn="ctr">
              <a:spcBef>
                <a:spcPts val="0"/>
              </a:spcBef>
              <a:spcAft>
                <a:spcPts val="0"/>
              </a:spcAft>
              <a:buSzPts val="7200"/>
              <a:buNone/>
              <a:defRPr sz="7200"/>
            </a:lvl6pPr>
            <a:lvl7pPr lvl="6" algn="ctr">
              <a:spcBef>
                <a:spcPts val="0"/>
              </a:spcBef>
              <a:spcAft>
                <a:spcPts val="0"/>
              </a:spcAft>
              <a:buSzPts val="7200"/>
              <a:buNone/>
              <a:defRPr sz="7200"/>
            </a:lvl7pPr>
            <a:lvl8pPr lvl="7" algn="ctr">
              <a:spcBef>
                <a:spcPts val="0"/>
              </a:spcBef>
              <a:spcAft>
                <a:spcPts val="0"/>
              </a:spcAft>
              <a:buSzPts val="7200"/>
              <a:buNone/>
              <a:defRPr sz="7200"/>
            </a:lvl8pPr>
            <a:lvl9pPr lvl="8" algn="ctr">
              <a:spcBef>
                <a:spcPts val="0"/>
              </a:spcBef>
              <a:spcAft>
                <a:spcPts val="0"/>
              </a:spcAft>
              <a:buSzPts val="7200"/>
              <a:buNone/>
              <a:defRPr sz="7200"/>
            </a:lvl9pPr>
          </a:lstStyle>
          <a:p/>
        </p:txBody>
      </p:sp>
      <p:sp>
        <p:nvSpPr>
          <p:cNvPr id="19" name="Google Shape;19;g3737362afc5_0_346"/>
          <p:cNvSpPr txBox="1"/>
          <p:nvPr>
            <p:ph idx="12" type="sldNum"/>
          </p:nvPr>
        </p:nvSpPr>
        <p:spPr>
          <a:xfrm>
            <a:off x="16944916" y="9326434"/>
            <a:ext cx="1097400" cy="787200"/>
          </a:xfrm>
          <a:prstGeom prst="rect">
            <a:avLst/>
          </a:prstGeom>
        </p:spPr>
        <p:txBody>
          <a:bodyPr anchorCtr="0" anchor="ctr" bIns="182850" lIns="182850" spcFirstLastPara="1" rIns="182850" wrap="square" tIns="1828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0" name="Shape 20"/>
        <p:cNvGrpSpPr/>
        <p:nvPr/>
      </p:nvGrpSpPr>
      <p:grpSpPr>
        <a:xfrm>
          <a:off x="0" y="0"/>
          <a:ext cx="0" cy="0"/>
          <a:chOff x="0" y="0"/>
          <a:chExt cx="0" cy="0"/>
        </a:xfrm>
      </p:grpSpPr>
      <p:sp>
        <p:nvSpPr>
          <p:cNvPr id="21" name="Google Shape;21;g3737362afc5_0_349"/>
          <p:cNvSpPr txBox="1"/>
          <p:nvPr>
            <p:ph type="title"/>
          </p:nvPr>
        </p:nvSpPr>
        <p:spPr>
          <a:xfrm>
            <a:off x="623400" y="890050"/>
            <a:ext cx="17041200" cy="1145400"/>
          </a:xfrm>
          <a:prstGeom prst="rect">
            <a:avLst/>
          </a:prstGeom>
        </p:spPr>
        <p:txBody>
          <a:bodyPr anchorCtr="0" anchor="t" bIns="182850" lIns="182850" spcFirstLastPara="1" rIns="182850" wrap="square" tIns="182850">
            <a:normAutofit/>
          </a:bodyPr>
          <a:lstStyle>
            <a:lvl1pPr lvl="0">
              <a:spcBef>
                <a:spcPts val="0"/>
              </a:spcBef>
              <a:spcAft>
                <a:spcPts val="0"/>
              </a:spcAft>
              <a:buSzPts val="5600"/>
              <a:buNone/>
              <a:defRPr/>
            </a:lvl1pPr>
            <a:lvl2pPr lvl="1">
              <a:spcBef>
                <a:spcPts val="0"/>
              </a:spcBef>
              <a:spcAft>
                <a:spcPts val="0"/>
              </a:spcAft>
              <a:buSzPts val="5600"/>
              <a:buNone/>
              <a:defRPr/>
            </a:lvl2pPr>
            <a:lvl3pPr lvl="2">
              <a:spcBef>
                <a:spcPts val="0"/>
              </a:spcBef>
              <a:spcAft>
                <a:spcPts val="0"/>
              </a:spcAft>
              <a:buSzPts val="5600"/>
              <a:buNone/>
              <a:defRPr/>
            </a:lvl3pPr>
            <a:lvl4pPr lvl="3">
              <a:spcBef>
                <a:spcPts val="0"/>
              </a:spcBef>
              <a:spcAft>
                <a:spcPts val="0"/>
              </a:spcAft>
              <a:buSzPts val="5600"/>
              <a:buNone/>
              <a:defRPr/>
            </a:lvl4pPr>
            <a:lvl5pPr lvl="4">
              <a:spcBef>
                <a:spcPts val="0"/>
              </a:spcBef>
              <a:spcAft>
                <a:spcPts val="0"/>
              </a:spcAft>
              <a:buSzPts val="5600"/>
              <a:buNone/>
              <a:defRPr/>
            </a:lvl5pPr>
            <a:lvl6pPr lvl="5">
              <a:spcBef>
                <a:spcPts val="0"/>
              </a:spcBef>
              <a:spcAft>
                <a:spcPts val="0"/>
              </a:spcAft>
              <a:buSzPts val="5600"/>
              <a:buNone/>
              <a:defRPr/>
            </a:lvl6pPr>
            <a:lvl7pPr lvl="6">
              <a:spcBef>
                <a:spcPts val="0"/>
              </a:spcBef>
              <a:spcAft>
                <a:spcPts val="0"/>
              </a:spcAft>
              <a:buSzPts val="5600"/>
              <a:buNone/>
              <a:defRPr/>
            </a:lvl7pPr>
            <a:lvl8pPr lvl="7">
              <a:spcBef>
                <a:spcPts val="0"/>
              </a:spcBef>
              <a:spcAft>
                <a:spcPts val="0"/>
              </a:spcAft>
              <a:buSzPts val="5600"/>
              <a:buNone/>
              <a:defRPr/>
            </a:lvl8pPr>
            <a:lvl9pPr lvl="8">
              <a:spcBef>
                <a:spcPts val="0"/>
              </a:spcBef>
              <a:spcAft>
                <a:spcPts val="0"/>
              </a:spcAft>
              <a:buSzPts val="5600"/>
              <a:buNone/>
              <a:defRPr/>
            </a:lvl9pPr>
          </a:lstStyle>
          <a:p/>
        </p:txBody>
      </p:sp>
      <p:sp>
        <p:nvSpPr>
          <p:cNvPr id="22" name="Google Shape;22;g3737362afc5_0_349"/>
          <p:cNvSpPr txBox="1"/>
          <p:nvPr>
            <p:ph idx="1" type="body"/>
          </p:nvPr>
        </p:nvSpPr>
        <p:spPr>
          <a:xfrm>
            <a:off x="623400" y="2304950"/>
            <a:ext cx="17041200" cy="6832800"/>
          </a:xfrm>
          <a:prstGeom prst="rect">
            <a:avLst/>
          </a:prstGeom>
        </p:spPr>
        <p:txBody>
          <a:bodyPr anchorCtr="0" anchor="t" bIns="182850" lIns="182850" spcFirstLastPara="1" rIns="182850" wrap="square" tIns="182850">
            <a:normAutofit/>
          </a:bodyPr>
          <a:lstStyle>
            <a:lvl1pPr indent="-457200" lvl="0" marL="457200">
              <a:spcBef>
                <a:spcPts val="0"/>
              </a:spcBef>
              <a:spcAft>
                <a:spcPts val="0"/>
              </a:spcAft>
              <a:buSzPts val="3600"/>
              <a:buChar char="●"/>
              <a:defRPr/>
            </a:lvl1pPr>
            <a:lvl2pPr indent="-406400" lvl="1" marL="914400">
              <a:spcBef>
                <a:spcPts val="0"/>
              </a:spcBef>
              <a:spcAft>
                <a:spcPts val="0"/>
              </a:spcAft>
              <a:buSzPts val="2800"/>
              <a:buChar char="○"/>
              <a:defRPr/>
            </a:lvl2pPr>
            <a:lvl3pPr indent="-406400" lvl="2" marL="1371600">
              <a:spcBef>
                <a:spcPts val="0"/>
              </a:spcBef>
              <a:spcAft>
                <a:spcPts val="0"/>
              </a:spcAft>
              <a:buSzPts val="2800"/>
              <a:buChar char="■"/>
              <a:defRPr/>
            </a:lvl3pPr>
            <a:lvl4pPr indent="-406400" lvl="3" marL="1828800">
              <a:spcBef>
                <a:spcPts val="0"/>
              </a:spcBef>
              <a:spcAft>
                <a:spcPts val="0"/>
              </a:spcAft>
              <a:buSzPts val="2800"/>
              <a:buChar char="●"/>
              <a:defRPr/>
            </a:lvl4pPr>
            <a:lvl5pPr indent="-406400" lvl="4" marL="2286000">
              <a:spcBef>
                <a:spcPts val="0"/>
              </a:spcBef>
              <a:spcAft>
                <a:spcPts val="0"/>
              </a:spcAft>
              <a:buSzPts val="2800"/>
              <a:buChar char="○"/>
              <a:defRPr/>
            </a:lvl5pPr>
            <a:lvl6pPr indent="-406400" lvl="5" marL="2743200">
              <a:spcBef>
                <a:spcPts val="0"/>
              </a:spcBef>
              <a:spcAft>
                <a:spcPts val="0"/>
              </a:spcAft>
              <a:buSzPts val="2800"/>
              <a:buChar char="■"/>
              <a:defRPr/>
            </a:lvl6pPr>
            <a:lvl7pPr indent="-406400" lvl="6" marL="3200400">
              <a:spcBef>
                <a:spcPts val="0"/>
              </a:spcBef>
              <a:spcAft>
                <a:spcPts val="0"/>
              </a:spcAft>
              <a:buSzPts val="2800"/>
              <a:buChar char="●"/>
              <a:defRPr/>
            </a:lvl7pPr>
            <a:lvl8pPr indent="-406400" lvl="7" marL="3657600">
              <a:spcBef>
                <a:spcPts val="0"/>
              </a:spcBef>
              <a:spcAft>
                <a:spcPts val="0"/>
              </a:spcAft>
              <a:buSzPts val="2800"/>
              <a:buChar char="○"/>
              <a:defRPr/>
            </a:lvl8pPr>
            <a:lvl9pPr indent="-406400" lvl="8" marL="4114800">
              <a:spcBef>
                <a:spcPts val="0"/>
              </a:spcBef>
              <a:spcAft>
                <a:spcPts val="0"/>
              </a:spcAft>
              <a:buSzPts val="2800"/>
              <a:buChar char="■"/>
              <a:defRPr/>
            </a:lvl9pPr>
          </a:lstStyle>
          <a:p/>
        </p:txBody>
      </p:sp>
      <p:sp>
        <p:nvSpPr>
          <p:cNvPr id="23" name="Google Shape;23;g3737362afc5_0_349"/>
          <p:cNvSpPr txBox="1"/>
          <p:nvPr>
            <p:ph idx="12" type="sldNum"/>
          </p:nvPr>
        </p:nvSpPr>
        <p:spPr>
          <a:xfrm>
            <a:off x="16944916" y="9326434"/>
            <a:ext cx="1097400" cy="787200"/>
          </a:xfrm>
          <a:prstGeom prst="rect">
            <a:avLst/>
          </a:prstGeom>
        </p:spPr>
        <p:txBody>
          <a:bodyPr anchorCtr="0" anchor="ctr" bIns="182850" lIns="182850" spcFirstLastPara="1" rIns="182850" wrap="square" tIns="1828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4" name="Shape 24"/>
        <p:cNvGrpSpPr/>
        <p:nvPr/>
      </p:nvGrpSpPr>
      <p:grpSpPr>
        <a:xfrm>
          <a:off x="0" y="0"/>
          <a:ext cx="0" cy="0"/>
          <a:chOff x="0" y="0"/>
          <a:chExt cx="0" cy="0"/>
        </a:xfrm>
      </p:grpSpPr>
      <p:sp>
        <p:nvSpPr>
          <p:cNvPr id="25" name="Google Shape;25;g3737362afc5_0_353"/>
          <p:cNvSpPr txBox="1"/>
          <p:nvPr>
            <p:ph type="title"/>
          </p:nvPr>
        </p:nvSpPr>
        <p:spPr>
          <a:xfrm>
            <a:off x="623400" y="890050"/>
            <a:ext cx="17041200" cy="1145400"/>
          </a:xfrm>
          <a:prstGeom prst="rect">
            <a:avLst/>
          </a:prstGeom>
        </p:spPr>
        <p:txBody>
          <a:bodyPr anchorCtr="0" anchor="t" bIns="182850" lIns="182850" spcFirstLastPara="1" rIns="182850" wrap="square" tIns="182850">
            <a:normAutofit/>
          </a:bodyPr>
          <a:lstStyle>
            <a:lvl1pPr lvl="0">
              <a:spcBef>
                <a:spcPts val="0"/>
              </a:spcBef>
              <a:spcAft>
                <a:spcPts val="0"/>
              </a:spcAft>
              <a:buSzPts val="5600"/>
              <a:buNone/>
              <a:defRPr/>
            </a:lvl1pPr>
            <a:lvl2pPr lvl="1">
              <a:spcBef>
                <a:spcPts val="0"/>
              </a:spcBef>
              <a:spcAft>
                <a:spcPts val="0"/>
              </a:spcAft>
              <a:buSzPts val="5600"/>
              <a:buNone/>
              <a:defRPr/>
            </a:lvl2pPr>
            <a:lvl3pPr lvl="2">
              <a:spcBef>
                <a:spcPts val="0"/>
              </a:spcBef>
              <a:spcAft>
                <a:spcPts val="0"/>
              </a:spcAft>
              <a:buSzPts val="5600"/>
              <a:buNone/>
              <a:defRPr/>
            </a:lvl3pPr>
            <a:lvl4pPr lvl="3">
              <a:spcBef>
                <a:spcPts val="0"/>
              </a:spcBef>
              <a:spcAft>
                <a:spcPts val="0"/>
              </a:spcAft>
              <a:buSzPts val="5600"/>
              <a:buNone/>
              <a:defRPr/>
            </a:lvl4pPr>
            <a:lvl5pPr lvl="4">
              <a:spcBef>
                <a:spcPts val="0"/>
              </a:spcBef>
              <a:spcAft>
                <a:spcPts val="0"/>
              </a:spcAft>
              <a:buSzPts val="5600"/>
              <a:buNone/>
              <a:defRPr/>
            </a:lvl5pPr>
            <a:lvl6pPr lvl="5">
              <a:spcBef>
                <a:spcPts val="0"/>
              </a:spcBef>
              <a:spcAft>
                <a:spcPts val="0"/>
              </a:spcAft>
              <a:buSzPts val="5600"/>
              <a:buNone/>
              <a:defRPr/>
            </a:lvl6pPr>
            <a:lvl7pPr lvl="6">
              <a:spcBef>
                <a:spcPts val="0"/>
              </a:spcBef>
              <a:spcAft>
                <a:spcPts val="0"/>
              </a:spcAft>
              <a:buSzPts val="5600"/>
              <a:buNone/>
              <a:defRPr/>
            </a:lvl7pPr>
            <a:lvl8pPr lvl="7">
              <a:spcBef>
                <a:spcPts val="0"/>
              </a:spcBef>
              <a:spcAft>
                <a:spcPts val="0"/>
              </a:spcAft>
              <a:buSzPts val="5600"/>
              <a:buNone/>
              <a:defRPr/>
            </a:lvl8pPr>
            <a:lvl9pPr lvl="8">
              <a:spcBef>
                <a:spcPts val="0"/>
              </a:spcBef>
              <a:spcAft>
                <a:spcPts val="0"/>
              </a:spcAft>
              <a:buSzPts val="5600"/>
              <a:buNone/>
              <a:defRPr/>
            </a:lvl9pPr>
          </a:lstStyle>
          <a:p/>
        </p:txBody>
      </p:sp>
      <p:sp>
        <p:nvSpPr>
          <p:cNvPr id="26" name="Google Shape;26;g3737362afc5_0_353"/>
          <p:cNvSpPr txBox="1"/>
          <p:nvPr>
            <p:ph idx="1" type="body"/>
          </p:nvPr>
        </p:nvSpPr>
        <p:spPr>
          <a:xfrm>
            <a:off x="623400" y="2304950"/>
            <a:ext cx="7999800" cy="6832800"/>
          </a:xfrm>
          <a:prstGeom prst="rect">
            <a:avLst/>
          </a:prstGeom>
        </p:spPr>
        <p:txBody>
          <a:bodyPr anchorCtr="0" anchor="t" bIns="182850" lIns="182850" spcFirstLastPara="1" rIns="182850" wrap="square" tIns="182850">
            <a:normAutofit/>
          </a:bodyPr>
          <a:lstStyle>
            <a:lvl1pPr indent="-406400" lvl="0" marL="457200">
              <a:spcBef>
                <a:spcPts val="0"/>
              </a:spcBef>
              <a:spcAft>
                <a:spcPts val="0"/>
              </a:spcAft>
              <a:buSzPts val="2800"/>
              <a:buChar char="●"/>
              <a:defRPr sz="2800"/>
            </a:lvl1pPr>
            <a:lvl2pPr indent="-381000" lvl="1" marL="914400">
              <a:spcBef>
                <a:spcPts val="0"/>
              </a:spcBef>
              <a:spcAft>
                <a:spcPts val="0"/>
              </a:spcAft>
              <a:buSzPts val="2400"/>
              <a:buChar char="○"/>
              <a:defRPr sz="2400"/>
            </a:lvl2pPr>
            <a:lvl3pPr indent="-381000" lvl="2" marL="1371600">
              <a:spcBef>
                <a:spcPts val="0"/>
              </a:spcBef>
              <a:spcAft>
                <a:spcPts val="0"/>
              </a:spcAft>
              <a:buSzPts val="2400"/>
              <a:buChar char="■"/>
              <a:defRPr sz="2400"/>
            </a:lvl3pPr>
            <a:lvl4pPr indent="-381000" lvl="3" marL="1828800">
              <a:spcBef>
                <a:spcPts val="0"/>
              </a:spcBef>
              <a:spcAft>
                <a:spcPts val="0"/>
              </a:spcAft>
              <a:buSzPts val="2400"/>
              <a:buChar char="●"/>
              <a:defRPr sz="2400"/>
            </a:lvl4pPr>
            <a:lvl5pPr indent="-381000" lvl="4" marL="2286000">
              <a:spcBef>
                <a:spcPts val="0"/>
              </a:spcBef>
              <a:spcAft>
                <a:spcPts val="0"/>
              </a:spcAft>
              <a:buSzPts val="2400"/>
              <a:buChar char="○"/>
              <a:defRPr sz="2400"/>
            </a:lvl5pPr>
            <a:lvl6pPr indent="-381000" lvl="5" marL="2743200">
              <a:spcBef>
                <a:spcPts val="0"/>
              </a:spcBef>
              <a:spcAft>
                <a:spcPts val="0"/>
              </a:spcAft>
              <a:buSzPts val="2400"/>
              <a:buChar char="■"/>
              <a:defRPr sz="2400"/>
            </a:lvl6pPr>
            <a:lvl7pPr indent="-381000" lvl="6" marL="3200400">
              <a:spcBef>
                <a:spcPts val="0"/>
              </a:spcBef>
              <a:spcAft>
                <a:spcPts val="0"/>
              </a:spcAft>
              <a:buSzPts val="2400"/>
              <a:buChar char="●"/>
              <a:defRPr sz="2400"/>
            </a:lvl7pPr>
            <a:lvl8pPr indent="-381000" lvl="7" marL="3657600">
              <a:spcBef>
                <a:spcPts val="0"/>
              </a:spcBef>
              <a:spcAft>
                <a:spcPts val="0"/>
              </a:spcAft>
              <a:buSzPts val="2400"/>
              <a:buChar char="○"/>
              <a:defRPr sz="2400"/>
            </a:lvl8pPr>
            <a:lvl9pPr indent="-381000" lvl="8" marL="4114800">
              <a:spcBef>
                <a:spcPts val="0"/>
              </a:spcBef>
              <a:spcAft>
                <a:spcPts val="0"/>
              </a:spcAft>
              <a:buSzPts val="2400"/>
              <a:buChar char="■"/>
              <a:defRPr sz="2400"/>
            </a:lvl9pPr>
          </a:lstStyle>
          <a:p/>
        </p:txBody>
      </p:sp>
      <p:sp>
        <p:nvSpPr>
          <p:cNvPr id="27" name="Google Shape;27;g3737362afc5_0_353"/>
          <p:cNvSpPr txBox="1"/>
          <p:nvPr>
            <p:ph idx="2" type="body"/>
          </p:nvPr>
        </p:nvSpPr>
        <p:spPr>
          <a:xfrm>
            <a:off x="9664800" y="2304950"/>
            <a:ext cx="7999800" cy="6832800"/>
          </a:xfrm>
          <a:prstGeom prst="rect">
            <a:avLst/>
          </a:prstGeom>
        </p:spPr>
        <p:txBody>
          <a:bodyPr anchorCtr="0" anchor="t" bIns="182850" lIns="182850" spcFirstLastPara="1" rIns="182850" wrap="square" tIns="182850">
            <a:normAutofit/>
          </a:bodyPr>
          <a:lstStyle>
            <a:lvl1pPr indent="-406400" lvl="0" marL="457200">
              <a:spcBef>
                <a:spcPts val="0"/>
              </a:spcBef>
              <a:spcAft>
                <a:spcPts val="0"/>
              </a:spcAft>
              <a:buSzPts val="2800"/>
              <a:buChar char="●"/>
              <a:defRPr sz="2800"/>
            </a:lvl1pPr>
            <a:lvl2pPr indent="-381000" lvl="1" marL="914400">
              <a:spcBef>
                <a:spcPts val="0"/>
              </a:spcBef>
              <a:spcAft>
                <a:spcPts val="0"/>
              </a:spcAft>
              <a:buSzPts val="2400"/>
              <a:buChar char="○"/>
              <a:defRPr sz="2400"/>
            </a:lvl2pPr>
            <a:lvl3pPr indent="-381000" lvl="2" marL="1371600">
              <a:spcBef>
                <a:spcPts val="0"/>
              </a:spcBef>
              <a:spcAft>
                <a:spcPts val="0"/>
              </a:spcAft>
              <a:buSzPts val="2400"/>
              <a:buChar char="■"/>
              <a:defRPr sz="2400"/>
            </a:lvl3pPr>
            <a:lvl4pPr indent="-381000" lvl="3" marL="1828800">
              <a:spcBef>
                <a:spcPts val="0"/>
              </a:spcBef>
              <a:spcAft>
                <a:spcPts val="0"/>
              </a:spcAft>
              <a:buSzPts val="2400"/>
              <a:buChar char="●"/>
              <a:defRPr sz="2400"/>
            </a:lvl4pPr>
            <a:lvl5pPr indent="-381000" lvl="4" marL="2286000">
              <a:spcBef>
                <a:spcPts val="0"/>
              </a:spcBef>
              <a:spcAft>
                <a:spcPts val="0"/>
              </a:spcAft>
              <a:buSzPts val="2400"/>
              <a:buChar char="○"/>
              <a:defRPr sz="2400"/>
            </a:lvl5pPr>
            <a:lvl6pPr indent="-381000" lvl="5" marL="2743200">
              <a:spcBef>
                <a:spcPts val="0"/>
              </a:spcBef>
              <a:spcAft>
                <a:spcPts val="0"/>
              </a:spcAft>
              <a:buSzPts val="2400"/>
              <a:buChar char="■"/>
              <a:defRPr sz="2400"/>
            </a:lvl6pPr>
            <a:lvl7pPr indent="-381000" lvl="6" marL="3200400">
              <a:spcBef>
                <a:spcPts val="0"/>
              </a:spcBef>
              <a:spcAft>
                <a:spcPts val="0"/>
              </a:spcAft>
              <a:buSzPts val="2400"/>
              <a:buChar char="●"/>
              <a:defRPr sz="2400"/>
            </a:lvl7pPr>
            <a:lvl8pPr indent="-381000" lvl="7" marL="3657600">
              <a:spcBef>
                <a:spcPts val="0"/>
              </a:spcBef>
              <a:spcAft>
                <a:spcPts val="0"/>
              </a:spcAft>
              <a:buSzPts val="2400"/>
              <a:buChar char="○"/>
              <a:defRPr sz="2400"/>
            </a:lvl8pPr>
            <a:lvl9pPr indent="-381000" lvl="8" marL="4114800">
              <a:spcBef>
                <a:spcPts val="0"/>
              </a:spcBef>
              <a:spcAft>
                <a:spcPts val="0"/>
              </a:spcAft>
              <a:buSzPts val="2400"/>
              <a:buChar char="■"/>
              <a:defRPr sz="2400"/>
            </a:lvl9pPr>
          </a:lstStyle>
          <a:p/>
        </p:txBody>
      </p:sp>
      <p:sp>
        <p:nvSpPr>
          <p:cNvPr id="28" name="Google Shape;28;g3737362afc5_0_353"/>
          <p:cNvSpPr txBox="1"/>
          <p:nvPr>
            <p:ph idx="12" type="sldNum"/>
          </p:nvPr>
        </p:nvSpPr>
        <p:spPr>
          <a:xfrm>
            <a:off x="16944916" y="9326434"/>
            <a:ext cx="1097400" cy="787200"/>
          </a:xfrm>
          <a:prstGeom prst="rect">
            <a:avLst/>
          </a:prstGeom>
        </p:spPr>
        <p:txBody>
          <a:bodyPr anchorCtr="0" anchor="ctr" bIns="182850" lIns="182850" spcFirstLastPara="1" rIns="182850" wrap="square" tIns="1828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9" name="Shape 29"/>
        <p:cNvGrpSpPr/>
        <p:nvPr/>
      </p:nvGrpSpPr>
      <p:grpSpPr>
        <a:xfrm>
          <a:off x="0" y="0"/>
          <a:ext cx="0" cy="0"/>
          <a:chOff x="0" y="0"/>
          <a:chExt cx="0" cy="0"/>
        </a:xfrm>
      </p:grpSpPr>
      <p:sp>
        <p:nvSpPr>
          <p:cNvPr id="30" name="Google Shape;30;g3737362afc5_0_358"/>
          <p:cNvSpPr txBox="1"/>
          <p:nvPr>
            <p:ph type="title"/>
          </p:nvPr>
        </p:nvSpPr>
        <p:spPr>
          <a:xfrm>
            <a:off x="623400" y="890050"/>
            <a:ext cx="17041200" cy="1145400"/>
          </a:xfrm>
          <a:prstGeom prst="rect">
            <a:avLst/>
          </a:prstGeom>
        </p:spPr>
        <p:txBody>
          <a:bodyPr anchorCtr="0" anchor="t" bIns="182850" lIns="182850" spcFirstLastPara="1" rIns="182850" wrap="square" tIns="182850">
            <a:normAutofit/>
          </a:bodyPr>
          <a:lstStyle>
            <a:lvl1pPr lvl="0">
              <a:spcBef>
                <a:spcPts val="0"/>
              </a:spcBef>
              <a:spcAft>
                <a:spcPts val="0"/>
              </a:spcAft>
              <a:buSzPts val="5600"/>
              <a:buNone/>
              <a:defRPr/>
            </a:lvl1pPr>
            <a:lvl2pPr lvl="1">
              <a:spcBef>
                <a:spcPts val="0"/>
              </a:spcBef>
              <a:spcAft>
                <a:spcPts val="0"/>
              </a:spcAft>
              <a:buSzPts val="5600"/>
              <a:buNone/>
              <a:defRPr/>
            </a:lvl2pPr>
            <a:lvl3pPr lvl="2">
              <a:spcBef>
                <a:spcPts val="0"/>
              </a:spcBef>
              <a:spcAft>
                <a:spcPts val="0"/>
              </a:spcAft>
              <a:buSzPts val="5600"/>
              <a:buNone/>
              <a:defRPr/>
            </a:lvl3pPr>
            <a:lvl4pPr lvl="3">
              <a:spcBef>
                <a:spcPts val="0"/>
              </a:spcBef>
              <a:spcAft>
                <a:spcPts val="0"/>
              </a:spcAft>
              <a:buSzPts val="5600"/>
              <a:buNone/>
              <a:defRPr/>
            </a:lvl4pPr>
            <a:lvl5pPr lvl="4">
              <a:spcBef>
                <a:spcPts val="0"/>
              </a:spcBef>
              <a:spcAft>
                <a:spcPts val="0"/>
              </a:spcAft>
              <a:buSzPts val="5600"/>
              <a:buNone/>
              <a:defRPr/>
            </a:lvl5pPr>
            <a:lvl6pPr lvl="5">
              <a:spcBef>
                <a:spcPts val="0"/>
              </a:spcBef>
              <a:spcAft>
                <a:spcPts val="0"/>
              </a:spcAft>
              <a:buSzPts val="5600"/>
              <a:buNone/>
              <a:defRPr/>
            </a:lvl6pPr>
            <a:lvl7pPr lvl="6">
              <a:spcBef>
                <a:spcPts val="0"/>
              </a:spcBef>
              <a:spcAft>
                <a:spcPts val="0"/>
              </a:spcAft>
              <a:buSzPts val="5600"/>
              <a:buNone/>
              <a:defRPr/>
            </a:lvl7pPr>
            <a:lvl8pPr lvl="7">
              <a:spcBef>
                <a:spcPts val="0"/>
              </a:spcBef>
              <a:spcAft>
                <a:spcPts val="0"/>
              </a:spcAft>
              <a:buSzPts val="5600"/>
              <a:buNone/>
              <a:defRPr/>
            </a:lvl8pPr>
            <a:lvl9pPr lvl="8">
              <a:spcBef>
                <a:spcPts val="0"/>
              </a:spcBef>
              <a:spcAft>
                <a:spcPts val="0"/>
              </a:spcAft>
              <a:buSzPts val="5600"/>
              <a:buNone/>
              <a:defRPr/>
            </a:lvl9pPr>
          </a:lstStyle>
          <a:p/>
        </p:txBody>
      </p:sp>
      <p:sp>
        <p:nvSpPr>
          <p:cNvPr id="31" name="Google Shape;31;g3737362afc5_0_358"/>
          <p:cNvSpPr txBox="1"/>
          <p:nvPr>
            <p:ph idx="12" type="sldNum"/>
          </p:nvPr>
        </p:nvSpPr>
        <p:spPr>
          <a:xfrm>
            <a:off x="16944916" y="9326434"/>
            <a:ext cx="1097400" cy="787200"/>
          </a:xfrm>
          <a:prstGeom prst="rect">
            <a:avLst/>
          </a:prstGeom>
        </p:spPr>
        <p:txBody>
          <a:bodyPr anchorCtr="0" anchor="ctr" bIns="182850" lIns="182850" spcFirstLastPara="1" rIns="182850" wrap="square" tIns="1828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2" name="Shape 32"/>
        <p:cNvGrpSpPr/>
        <p:nvPr/>
      </p:nvGrpSpPr>
      <p:grpSpPr>
        <a:xfrm>
          <a:off x="0" y="0"/>
          <a:ext cx="0" cy="0"/>
          <a:chOff x="0" y="0"/>
          <a:chExt cx="0" cy="0"/>
        </a:xfrm>
      </p:grpSpPr>
      <p:sp>
        <p:nvSpPr>
          <p:cNvPr id="33" name="Google Shape;33;g3737362afc5_0_361"/>
          <p:cNvSpPr txBox="1"/>
          <p:nvPr>
            <p:ph type="title"/>
          </p:nvPr>
        </p:nvSpPr>
        <p:spPr>
          <a:xfrm>
            <a:off x="623400" y="1111200"/>
            <a:ext cx="5616000" cy="1511400"/>
          </a:xfrm>
          <a:prstGeom prst="rect">
            <a:avLst/>
          </a:prstGeom>
        </p:spPr>
        <p:txBody>
          <a:bodyPr anchorCtr="0" anchor="b" bIns="182850" lIns="182850" spcFirstLastPara="1" rIns="182850" wrap="square" tIns="18285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g3737362afc5_0_361"/>
          <p:cNvSpPr txBox="1"/>
          <p:nvPr>
            <p:ph idx="1" type="body"/>
          </p:nvPr>
        </p:nvSpPr>
        <p:spPr>
          <a:xfrm>
            <a:off x="623400" y="2779200"/>
            <a:ext cx="5616000" cy="6358800"/>
          </a:xfrm>
          <a:prstGeom prst="rect">
            <a:avLst/>
          </a:prstGeom>
        </p:spPr>
        <p:txBody>
          <a:bodyPr anchorCtr="0" anchor="t" bIns="182850" lIns="182850" spcFirstLastPara="1" rIns="182850" wrap="square" tIns="182850">
            <a:normAutofit/>
          </a:bodyPr>
          <a:lstStyle>
            <a:lvl1pPr indent="-381000" lvl="0" marL="457200">
              <a:spcBef>
                <a:spcPts val="0"/>
              </a:spcBef>
              <a:spcAft>
                <a:spcPts val="0"/>
              </a:spcAft>
              <a:buSzPts val="2400"/>
              <a:buChar char="●"/>
              <a:defRPr sz="2400"/>
            </a:lvl1pPr>
            <a:lvl2pPr indent="-381000" lvl="1" marL="914400">
              <a:spcBef>
                <a:spcPts val="0"/>
              </a:spcBef>
              <a:spcAft>
                <a:spcPts val="0"/>
              </a:spcAft>
              <a:buSzPts val="2400"/>
              <a:buChar char="○"/>
              <a:defRPr sz="2400"/>
            </a:lvl2pPr>
            <a:lvl3pPr indent="-381000" lvl="2" marL="1371600">
              <a:spcBef>
                <a:spcPts val="0"/>
              </a:spcBef>
              <a:spcAft>
                <a:spcPts val="0"/>
              </a:spcAft>
              <a:buSzPts val="2400"/>
              <a:buChar char="■"/>
              <a:defRPr sz="2400"/>
            </a:lvl3pPr>
            <a:lvl4pPr indent="-381000" lvl="3" marL="1828800">
              <a:spcBef>
                <a:spcPts val="0"/>
              </a:spcBef>
              <a:spcAft>
                <a:spcPts val="0"/>
              </a:spcAft>
              <a:buSzPts val="2400"/>
              <a:buChar char="●"/>
              <a:defRPr sz="2400"/>
            </a:lvl4pPr>
            <a:lvl5pPr indent="-381000" lvl="4" marL="2286000">
              <a:spcBef>
                <a:spcPts val="0"/>
              </a:spcBef>
              <a:spcAft>
                <a:spcPts val="0"/>
              </a:spcAft>
              <a:buSzPts val="2400"/>
              <a:buChar char="○"/>
              <a:defRPr sz="2400"/>
            </a:lvl5pPr>
            <a:lvl6pPr indent="-381000" lvl="5" marL="2743200">
              <a:spcBef>
                <a:spcPts val="0"/>
              </a:spcBef>
              <a:spcAft>
                <a:spcPts val="0"/>
              </a:spcAft>
              <a:buSzPts val="2400"/>
              <a:buChar char="■"/>
              <a:defRPr sz="2400"/>
            </a:lvl6pPr>
            <a:lvl7pPr indent="-381000" lvl="6" marL="3200400">
              <a:spcBef>
                <a:spcPts val="0"/>
              </a:spcBef>
              <a:spcAft>
                <a:spcPts val="0"/>
              </a:spcAft>
              <a:buSzPts val="2400"/>
              <a:buChar char="●"/>
              <a:defRPr sz="2400"/>
            </a:lvl7pPr>
            <a:lvl8pPr indent="-381000" lvl="7" marL="3657600">
              <a:spcBef>
                <a:spcPts val="0"/>
              </a:spcBef>
              <a:spcAft>
                <a:spcPts val="0"/>
              </a:spcAft>
              <a:buSzPts val="2400"/>
              <a:buChar char="○"/>
              <a:defRPr sz="2400"/>
            </a:lvl8pPr>
            <a:lvl9pPr indent="-381000" lvl="8" marL="4114800">
              <a:spcBef>
                <a:spcPts val="0"/>
              </a:spcBef>
              <a:spcAft>
                <a:spcPts val="0"/>
              </a:spcAft>
              <a:buSzPts val="2400"/>
              <a:buChar char="■"/>
              <a:defRPr sz="2400"/>
            </a:lvl9pPr>
          </a:lstStyle>
          <a:p/>
        </p:txBody>
      </p:sp>
      <p:sp>
        <p:nvSpPr>
          <p:cNvPr id="35" name="Google Shape;35;g3737362afc5_0_361"/>
          <p:cNvSpPr txBox="1"/>
          <p:nvPr>
            <p:ph idx="12" type="sldNum"/>
          </p:nvPr>
        </p:nvSpPr>
        <p:spPr>
          <a:xfrm>
            <a:off x="16944916" y="9326434"/>
            <a:ext cx="1097400" cy="787200"/>
          </a:xfrm>
          <a:prstGeom prst="rect">
            <a:avLst/>
          </a:prstGeom>
        </p:spPr>
        <p:txBody>
          <a:bodyPr anchorCtr="0" anchor="ctr" bIns="182850" lIns="182850" spcFirstLastPara="1" rIns="182850" wrap="square" tIns="1828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6" name="Shape 36"/>
        <p:cNvGrpSpPr/>
        <p:nvPr/>
      </p:nvGrpSpPr>
      <p:grpSpPr>
        <a:xfrm>
          <a:off x="0" y="0"/>
          <a:ext cx="0" cy="0"/>
          <a:chOff x="0" y="0"/>
          <a:chExt cx="0" cy="0"/>
        </a:xfrm>
      </p:grpSpPr>
      <p:sp>
        <p:nvSpPr>
          <p:cNvPr id="37" name="Google Shape;37;g3737362afc5_0_365"/>
          <p:cNvSpPr txBox="1"/>
          <p:nvPr>
            <p:ph type="title"/>
          </p:nvPr>
        </p:nvSpPr>
        <p:spPr>
          <a:xfrm>
            <a:off x="980500" y="900300"/>
            <a:ext cx="12735600" cy="8181600"/>
          </a:xfrm>
          <a:prstGeom prst="rect">
            <a:avLst/>
          </a:prstGeom>
        </p:spPr>
        <p:txBody>
          <a:bodyPr anchorCtr="0" anchor="ctr" bIns="182850" lIns="182850" spcFirstLastPara="1" rIns="182850" wrap="square" tIns="182850">
            <a:normAutofit/>
          </a:bodyPr>
          <a:lstStyle>
            <a:lvl1pPr lvl="0">
              <a:spcBef>
                <a:spcPts val="0"/>
              </a:spcBef>
              <a:spcAft>
                <a:spcPts val="0"/>
              </a:spcAft>
              <a:buSzPts val="9600"/>
              <a:buNone/>
              <a:defRPr sz="9600"/>
            </a:lvl1pPr>
            <a:lvl2pPr lvl="1">
              <a:spcBef>
                <a:spcPts val="0"/>
              </a:spcBef>
              <a:spcAft>
                <a:spcPts val="0"/>
              </a:spcAft>
              <a:buSzPts val="9600"/>
              <a:buNone/>
              <a:defRPr sz="9600"/>
            </a:lvl2pPr>
            <a:lvl3pPr lvl="2">
              <a:spcBef>
                <a:spcPts val="0"/>
              </a:spcBef>
              <a:spcAft>
                <a:spcPts val="0"/>
              </a:spcAft>
              <a:buSzPts val="9600"/>
              <a:buNone/>
              <a:defRPr sz="9600"/>
            </a:lvl3pPr>
            <a:lvl4pPr lvl="3">
              <a:spcBef>
                <a:spcPts val="0"/>
              </a:spcBef>
              <a:spcAft>
                <a:spcPts val="0"/>
              </a:spcAft>
              <a:buSzPts val="9600"/>
              <a:buNone/>
              <a:defRPr sz="9600"/>
            </a:lvl4pPr>
            <a:lvl5pPr lvl="4">
              <a:spcBef>
                <a:spcPts val="0"/>
              </a:spcBef>
              <a:spcAft>
                <a:spcPts val="0"/>
              </a:spcAft>
              <a:buSzPts val="9600"/>
              <a:buNone/>
              <a:defRPr sz="9600"/>
            </a:lvl5pPr>
            <a:lvl6pPr lvl="5">
              <a:spcBef>
                <a:spcPts val="0"/>
              </a:spcBef>
              <a:spcAft>
                <a:spcPts val="0"/>
              </a:spcAft>
              <a:buSzPts val="9600"/>
              <a:buNone/>
              <a:defRPr sz="9600"/>
            </a:lvl6pPr>
            <a:lvl7pPr lvl="6">
              <a:spcBef>
                <a:spcPts val="0"/>
              </a:spcBef>
              <a:spcAft>
                <a:spcPts val="0"/>
              </a:spcAft>
              <a:buSzPts val="9600"/>
              <a:buNone/>
              <a:defRPr sz="9600"/>
            </a:lvl7pPr>
            <a:lvl8pPr lvl="7">
              <a:spcBef>
                <a:spcPts val="0"/>
              </a:spcBef>
              <a:spcAft>
                <a:spcPts val="0"/>
              </a:spcAft>
              <a:buSzPts val="9600"/>
              <a:buNone/>
              <a:defRPr sz="9600"/>
            </a:lvl8pPr>
            <a:lvl9pPr lvl="8">
              <a:spcBef>
                <a:spcPts val="0"/>
              </a:spcBef>
              <a:spcAft>
                <a:spcPts val="0"/>
              </a:spcAft>
              <a:buSzPts val="9600"/>
              <a:buNone/>
              <a:defRPr sz="9600"/>
            </a:lvl9pPr>
          </a:lstStyle>
          <a:p/>
        </p:txBody>
      </p:sp>
      <p:sp>
        <p:nvSpPr>
          <p:cNvPr id="38" name="Google Shape;38;g3737362afc5_0_365"/>
          <p:cNvSpPr txBox="1"/>
          <p:nvPr>
            <p:ph idx="12" type="sldNum"/>
          </p:nvPr>
        </p:nvSpPr>
        <p:spPr>
          <a:xfrm>
            <a:off x="16944916" y="9326434"/>
            <a:ext cx="1097400" cy="787200"/>
          </a:xfrm>
          <a:prstGeom prst="rect">
            <a:avLst/>
          </a:prstGeom>
        </p:spPr>
        <p:txBody>
          <a:bodyPr anchorCtr="0" anchor="ctr" bIns="182850" lIns="182850" spcFirstLastPara="1" rIns="182850" wrap="square" tIns="1828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9" name="Shape 39"/>
        <p:cNvGrpSpPr/>
        <p:nvPr/>
      </p:nvGrpSpPr>
      <p:grpSpPr>
        <a:xfrm>
          <a:off x="0" y="0"/>
          <a:ext cx="0" cy="0"/>
          <a:chOff x="0" y="0"/>
          <a:chExt cx="0" cy="0"/>
        </a:xfrm>
      </p:grpSpPr>
      <p:sp>
        <p:nvSpPr>
          <p:cNvPr id="40" name="Google Shape;40;g3737362afc5_0_368"/>
          <p:cNvSpPr/>
          <p:nvPr/>
        </p:nvSpPr>
        <p:spPr>
          <a:xfrm>
            <a:off x="9144000" y="-250"/>
            <a:ext cx="9144000" cy="10287000"/>
          </a:xfrm>
          <a:prstGeom prst="rect">
            <a:avLst/>
          </a:prstGeom>
          <a:solidFill>
            <a:schemeClr val="lt2"/>
          </a:solidFill>
          <a:ln>
            <a:noFill/>
          </a:ln>
        </p:spPr>
        <p:txBody>
          <a:bodyPr anchorCtr="0" anchor="ctr" bIns="182850" lIns="182850" spcFirstLastPara="1" rIns="182850" wrap="square" tIns="182850">
            <a:noAutofit/>
          </a:bodyPr>
          <a:lstStyle/>
          <a:p>
            <a:pPr indent="0" lvl="0" marL="0" rtl="0" algn="l">
              <a:spcBef>
                <a:spcPts val="0"/>
              </a:spcBef>
              <a:spcAft>
                <a:spcPts val="0"/>
              </a:spcAft>
              <a:buNone/>
            </a:pPr>
            <a:r>
              <a:t/>
            </a:r>
            <a:endParaRPr/>
          </a:p>
        </p:txBody>
      </p:sp>
      <p:sp>
        <p:nvSpPr>
          <p:cNvPr id="41" name="Google Shape;41;g3737362afc5_0_368"/>
          <p:cNvSpPr txBox="1"/>
          <p:nvPr>
            <p:ph type="title"/>
          </p:nvPr>
        </p:nvSpPr>
        <p:spPr>
          <a:xfrm>
            <a:off x="531000" y="2466350"/>
            <a:ext cx="8090400" cy="2964600"/>
          </a:xfrm>
          <a:prstGeom prst="rect">
            <a:avLst/>
          </a:prstGeom>
        </p:spPr>
        <p:txBody>
          <a:bodyPr anchorCtr="0" anchor="b" bIns="182850" lIns="182850" spcFirstLastPara="1" rIns="182850" wrap="square" tIns="182850">
            <a:normAutofit/>
          </a:bodyPr>
          <a:lstStyle>
            <a:lvl1pPr lvl="0" algn="ctr">
              <a:spcBef>
                <a:spcPts val="0"/>
              </a:spcBef>
              <a:spcAft>
                <a:spcPts val="0"/>
              </a:spcAft>
              <a:buSzPts val="8400"/>
              <a:buNone/>
              <a:defRPr sz="8400"/>
            </a:lvl1pPr>
            <a:lvl2pPr lvl="1" algn="ctr">
              <a:spcBef>
                <a:spcPts val="0"/>
              </a:spcBef>
              <a:spcAft>
                <a:spcPts val="0"/>
              </a:spcAft>
              <a:buSzPts val="8400"/>
              <a:buNone/>
              <a:defRPr sz="8400"/>
            </a:lvl2pPr>
            <a:lvl3pPr lvl="2" algn="ctr">
              <a:spcBef>
                <a:spcPts val="0"/>
              </a:spcBef>
              <a:spcAft>
                <a:spcPts val="0"/>
              </a:spcAft>
              <a:buSzPts val="8400"/>
              <a:buNone/>
              <a:defRPr sz="8400"/>
            </a:lvl3pPr>
            <a:lvl4pPr lvl="3" algn="ctr">
              <a:spcBef>
                <a:spcPts val="0"/>
              </a:spcBef>
              <a:spcAft>
                <a:spcPts val="0"/>
              </a:spcAft>
              <a:buSzPts val="8400"/>
              <a:buNone/>
              <a:defRPr sz="8400"/>
            </a:lvl4pPr>
            <a:lvl5pPr lvl="4" algn="ctr">
              <a:spcBef>
                <a:spcPts val="0"/>
              </a:spcBef>
              <a:spcAft>
                <a:spcPts val="0"/>
              </a:spcAft>
              <a:buSzPts val="8400"/>
              <a:buNone/>
              <a:defRPr sz="8400"/>
            </a:lvl5pPr>
            <a:lvl6pPr lvl="5" algn="ctr">
              <a:spcBef>
                <a:spcPts val="0"/>
              </a:spcBef>
              <a:spcAft>
                <a:spcPts val="0"/>
              </a:spcAft>
              <a:buSzPts val="8400"/>
              <a:buNone/>
              <a:defRPr sz="8400"/>
            </a:lvl6pPr>
            <a:lvl7pPr lvl="6" algn="ctr">
              <a:spcBef>
                <a:spcPts val="0"/>
              </a:spcBef>
              <a:spcAft>
                <a:spcPts val="0"/>
              </a:spcAft>
              <a:buSzPts val="8400"/>
              <a:buNone/>
              <a:defRPr sz="8400"/>
            </a:lvl7pPr>
            <a:lvl8pPr lvl="7" algn="ctr">
              <a:spcBef>
                <a:spcPts val="0"/>
              </a:spcBef>
              <a:spcAft>
                <a:spcPts val="0"/>
              </a:spcAft>
              <a:buSzPts val="8400"/>
              <a:buNone/>
              <a:defRPr sz="8400"/>
            </a:lvl8pPr>
            <a:lvl9pPr lvl="8" algn="ctr">
              <a:spcBef>
                <a:spcPts val="0"/>
              </a:spcBef>
              <a:spcAft>
                <a:spcPts val="0"/>
              </a:spcAft>
              <a:buSzPts val="8400"/>
              <a:buNone/>
              <a:defRPr sz="8400"/>
            </a:lvl9pPr>
          </a:lstStyle>
          <a:p/>
        </p:txBody>
      </p:sp>
      <p:sp>
        <p:nvSpPr>
          <p:cNvPr id="42" name="Google Shape;42;g3737362afc5_0_368"/>
          <p:cNvSpPr txBox="1"/>
          <p:nvPr>
            <p:ph idx="1" type="subTitle"/>
          </p:nvPr>
        </p:nvSpPr>
        <p:spPr>
          <a:xfrm>
            <a:off x="531000" y="5606150"/>
            <a:ext cx="8090400" cy="2470200"/>
          </a:xfrm>
          <a:prstGeom prst="rect">
            <a:avLst/>
          </a:prstGeom>
        </p:spPr>
        <p:txBody>
          <a:bodyPr anchorCtr="0" anchor="t" bIns="182850" lIns="182850" spcFirstLastPara="1" rIns="182850" wrap="square" tIns="182850">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43" name="Google Shape;43;g3737362afc5_0_368"/>
          <p:cNvSpPr txBox="1"/>
          <p:nvPr>
            <p:ph idx="2" type="body"/>
          </p:nvPr>
        </p:nvSpPr>
        <p:spPr>
          <a:xfrm>
            <a:off x="9879000" y="1448150"/>
            <a:ext cx="7674000" cy="7390200"/>
          </a:xfrm>
          <a:prstGeom prst="rect">
            <a:avLst/>
          </a:prstGeom>
        </p:spPr>
        <p:txBody>
          <a:bodyPr anchorCtr="0" anchor="ctr" bIns="182850" lIns="182850" spcFirstLastPara="1" rIns="182850" wrap="square" tIns="182850">
            <a:normAutofit/>
          </a:bodyPr>
          <a:lstStyle>
            <a:lvl1pPr indent="-457200" lvl="0" marL="457200">
              <a:spcBef>
                <a:spcPts val="0"/>
              </a:spcBef>
              <a:spcAft>
                <a:spcPts val="0"/>
              </a:spcAft>
              <a:buSzPts val="3600"/>
              <a:buChar char="●"/>
              <a:defRPr/>
            </a:lvl1pPr>
            <a:lvl2pPr indent="-406400" lvl="1" marL="914400">
              <a:spcBef>
                <a:spcPts val="0"/>
              </a:spcBef>
              <a:spcAft>
                <a:spcPts val="0"/>
              </a:spcAft>
              <a:buSzPts val="2800"/>
              <a:buChar char="○"/>
              <a:defRPr/>
            </a:lvl2pPr>
            <a:lvl3pPr indent="-406400" lvl="2" marL="1371600">
              <a:spcBef>
                <a:spcPts val="0"/>
              </a:spcBef>
              <a:spcAft>
                <a:spcPts val="0"/>
              </a:spcAft>
              <a:buSzPts val="2800"/>
              <a:buChar char="■"/>
              <a:defRPr/>
            </a:lvl3pPr>
            <a:lvl4pPr indent="-406400" lvl="3" marL="1828800">
              <a:spcBef>
                <a:spcPts val="0"/>
              </a:spcBef>
              <a:spcAft>
                <a:spcPts val="0"/>
              </a:spcAft>
              <a:buSzPts val="2800"/>
              <a:buChar char="●"/>
              <a:defRPr/>
            </a:lvl4pPr>
            <a:lvl5pPr indent="-406400" lvl="4" marL="2286000">
              <a:spcBef>
                <a:spcPts val="0"/>
              </a:spcBef>
              <a:spcAft>
                <a:spcPts val="0"/>
              </a:spcAft>
              <a:buSzPts val="2800"/>
              <a:buChar char="○"/>
              <a:defRPr/>
            </a:lvl5pPr>
            <a:lvl6pPr indent="-406400" lvl="5" marL="2743200">
              <a:spcBef>
                <a:spcPts val="0"/>
              </a:spcBef>
              <a:spcAft>
                <a:spcPts val="0"/>
              </a:spcAft>
              <a:buSzPts val="2800"/>
              <a:buChar char="■"/>
              <a:defRPr/>
            </a:lvl6pPr>
            <a:lvl7pPr indent="-406400" lvl="6" marL="3200400">
              <a:spcBef>
                <a:spcPts val="0"/>
              </a:spcBef>
              <a:spcAft>
                <a:spcPts val="0"/>
              </a:spcAft>
              <a:buSzPts val="2800"/>
              <a:buChar char="●"/>
              <a:defRPr/>
            </a:lvl7pPr>
            <a:lvl8pPr indent="-406400" lvl="7" marL="3657600">
              <a:spcBef>
                <a:spcPts val="0"/>
              </a:spcBef>
              <a:spcAft>
                <a:spcPts val="0"/>
              </a:spcAft>
              <a:buSzPts val="2800"/>
              <a:buChar char="○"/>
              <a:defRPr/>
            </a:lvl8pPr>
            <a:lvl9pPr indent="-406400" lvl="8" marL="4114800">
              <a:spcBef>
                <a:spcPts val="0"/>
              </a:spcBef>
              <a:spcAft>
                <a:spcPts val="0"/>
              </a:spcAft>
              <a:buSzPts val="2800"/>
              <a:buChar char="■"/>
              <a:defRPr/>
            </a:lvl9pPr>
          </a:lstStyle>
          <a:p/>
        </p:txBody>
      </p:sp>
      <p:sp>
        <p:nvSpPr>
          <p:cNvPr id="44" name="Google Shape;44;g3737362afc5_0_368"/>
          <p:cNvSpPr txBox="1"/>
          <p:nvPr>
            <p:ph idx="12" type="sldNum"/>
          </p:nvPr>
        </p:nvSpPr>
        <p:spPr>
          <a:xfrm>
            <a:off x="16944916" y="9326434"/>
            <a:ext cx="1097400" cy="787200"/>
          </a:xfrm>
          <a:prstGeom prst="rect">
            <a:avLst/>
          </a:prstGeom>
        </p:spPr>
        <p:txBody>
          <a:bodyPr anchorCtr="0" anchor="ctr" bIns="182850" lIns="182850" spcFirstLastPara="1" rIns="182850" wrap="square" tIns="1828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5" name="Shape 45"/>
        <p:cNvGrpSpPr/>
        <p:nvPr/>
      </p:nvGrpSpPr>
      <p:grpSpPr>
        <a:xfrm>
          <a:off x="0" y="0"/>
          <a:ext cx="0" cy="0"/>
          <a:chOff x="0" y="0"/>
          <a:chExt cx="0" cy="0"/>
        </a:xfrm>
      </p:grpSpPr>
      <p:sp>
        <p:nvSpPr>
          <p:cNvPr id="46" name="Google Shape;46;g3737362afc5_0_374"/>
          <p:cNvSpPr txBox="1"/>
          <p:nvPr>
            <p:ph idx="1" type="body"/>
          </p:nvPr>
        </p:nvSpPr>
        <p:spPr>
          <a:xfrm>
            <a:off x="623400" y="8461150"/>
            <a:ext cx="11997600" cy="1210200"/>
          </a:xfrm>
          <a:prstGeom prst="rect">
            <a:avLst/>
          </a:prstGeom>
        </p:spPr>
        <p:txBody>
          <a:bodyPr anchorCtr="0" anchor="ctr" bIns="182850" lIns="182850" spcFirstLastPara="1" rIns="182850" wrap="square" tIns="182850">
            <a:normAutofit/>
          </a:bodyPr>
          <a:lstStyle>
            <a:lvl1pPr indent="-228600" lvl="0" marL="457200">
              <a:lnSpc>
                <a:spcPct val="100000"/>
              </a:lnSpc>
              <a:spcBef>
                <a:spcPts val="0"/>
              </a:spcBef>
              <a:spcAft>
                <a:spcPts val="0"/>
              </a:spcAft>
              <a:buSzPts val="3600"/>
              <a:buNone/>
              <a:defRPr/>
            </a:lvl1pPr>
          </a:lstStyle>
          <a:p/>
        </p:txBody>
      </p:sp>
      <p:sp>
        <p:nvSpPr>
          <p:cNvPr id="47" name="Google Shape;47;g3737362afc5_0_374"/>
          <p:cNvSpPr txBox="1"/>
          <p:nvPr>
            <p:ph idx="12" type="sldNum"/>
          </p:nvPr>
        </p:nvSpPr>
        <p:spPr>
          <a:xfrm>
            <a:off x="16944916" y="9326434"/>
            <a:ext cx="1097400" cy="787200"/>
          </a:xfrm>
          <a:prstGeom prst="rect">
            <a:avLst/>
          </a:prstGeom>
        </p:spPr>
        <p:txBody>
          <a:bodyPr anchorCtr="0" anchor="ctr" bIns="182850" lIns="182850" spcFirstLastPara="1" rIns="182850" wrap="square" tIns="18285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 name="Shape 9"/>
        <p:cNvGrpSpPr/>
        <p:nvPr/>
      </p:nvGrpSpPr>
      <p:grpSpPr>
        <a:xfrm>
          <a:off x="0" y="0"/>
          <a:ext cx="0" cy="0"/>
          <a:chOff x="0" y="0"/>
          <a:chExt cx="0" cy="0"/>
        </a:xfrm>
      </p:grpSpPr>
      <p:sp>
        <p:nvSpPr>
          <p:cNvPr id="10" name="Google Shape;10;g3737362afc5_0_338"/>
          <p:cNvSpPr txBox="1"/>
          <p:nvPr>
            <p:ph type="title"/>
          </p:nvPr>
        </p:nvSpPr>
        <p:spPr>
          <a:xfrm>
            <a:off x="623400" y="890050"/>
            <a:ext cx="17041200" cy="1145400"/>
          </a:xfrm>
          <a:prstGeom prst="rect">
            <a:avLst/>
          </a:prstGeom>
          <a:noFill/>
          <a:ln>
            <a:noFill/>
          </a:ln>
        </p:spPr>
        <p:txBody>
          <a:bodyPr anchorCtr="0" anchor="t" bIns="182850" lIns="182850" spcFirstLastPara="1" rIns="182850" wrap="square" tIns="182850">
            <a:normAutofit/>
          </a:bodyPr>
          <a:lstStyle>
            <a:lvl1pPr lvl="0">
              <a:spcBef>
                <a:spcPts val="0"/>
              </a:spcBef>
              <a:spcAft>
                <a:spcPts val="0"/>
              </a:spcAft>
              <a:buClr>
                <a:schemeClr val="dk1"/>
              </a:buClr>
              <a:buSzPts val="5600"/>
              <a:buNone/>
              <a:defRPr sz="5600">
                <a:solidFill>
                  <a:schemeClr val="dk1"/>
                </a:solidFill>
              </a:defRPr>
            </a:lvl1pPr>
            <a:lvl2pPr lvl="1">
              <a:spcBef>
                <a:spcPts val="0"/>
              </a:spcBef>
              <a:spcAft>
                <a:spcPts val="0"/>
              </a:spcAft>
              <a:buClr>
                <a:schemeClr val="dk1"/>
              </a:buClr>
              <a:buSzPts val="5600"/>
              <a:buNone/>
              <a:defRPr sz="5600">
                <a:solidFill>
                  <a:schemeClr val="dk1"/>
                </a:solidFill>
              </a:defRPr>
            </a:lvl2pPr>
            <a:lvl3pPr lvl="2">
              <a:spcBef>
                <a:spcPts val="0"/>
              </a:spcBef>
              <a:spcAft>
                <a:spcPts val="0"/>
              </a:spcAft>
              <a:buClr>
                <a:schemeClr val="dk1"/>
              </a:buClr>
              <a:buSzPts val="5600"/>
              <a:buNone/>
              <a:defRPr sz="5600">
                <a:solidFill>
                  <a:schemeClr val="dk1"/>
                </a:solidFill>
              </a:defRPr>
            </a:lvl3pPr>
            <a:lvl4pPr lvl="3">
              <a:spcBef>
                <a:spcPts val="0"/>
              </a:spcBef>
              <a:spcAft>
                <a:spcPts val="0"/>
              </a:spcAft>
              <a:buClr>
                <a:schemeClr val="dk1"/>
              </a:buClr>
              <a:buSzPts val="5600"/>
              <a:buNone/>
              <a:defRPr sz="5600">
                <a:solidFill>
                  <a:schemeClr val="dk1"/>
                </a:solidFill>
              </a:defRPr>
            </a:lvl4pPr>
            <a:lvl5pPr lvl="4">
              <a:spcBef>
                <a:spcPts val="0"/>
              </a:spcBef>
              <a:spcAft>
                <a:spcPts val="0"/>
              </a:spcAft>
              <a:buClr>
                <a:schemeClr val="dk1"/>
              </a:buClr>
              <a:buSzPts val="5600"/>
              <a:buNone/>
              <a:defRPr sz="5600">
                <a:solidFill>
                  <a:schemeClr val="dk1"/>
                </a:solidFill>
              </a:defRPr>
            </a:lvl5pPr>
            <a:lvl6pPr lvl="5">
              <a:spcBef>
                <a:spcPts val="0"/>
              </a:spcBef>
              <a:spcAft>
                <a:spcPts val="0"/>
              </a:spcAft>
              <a:buClr>
                <a:schemeClr val="dk1"/>
              </a:buClr>
              <a:buSzPts val="5600"/>
              <a:buNone/>
              <a:defRPr sz="5600">
                <a:solidFill>
                  <a:schemeClr val="dk1"/>
                </a:solidFill>
              </a:defRPr>
            </a:lvl6pPr>
            <a:lvl7pPr lvl="6">
              <a:spcBef>
                <a:spcPts val="0"/>
              </a:spcBef>
              <a:spcAft>
                <a:spcPts val="0"/>
              </a:spcAft>
              <a:buClr>
                <a:schemeClr val="dk1"/>
              </a:buClr>
              <a:buSzPts val="5600"/>
              <a:buNone/>
              <a:defRPr sz="5600">
                <a:solidFill>
                  <a:schemeClr val="dk1"/>
                </a:solidFill>
              </a:defRPr>
            </a:lvl7pPr>
            <a:lvl8pPr lvl="7">
              <a:spcBef>
                <a:spcPts val="0"/>
              </a:spcBef>
              <a:spcAft>
                <a:spcPts val="0"/>
              </a:spcAft>
              <a:buClr>
                <a:schemeClr val="dk1"/>
              </a:buClr>
              <a:buSzPts val="5600"/>
              <a:buNone/>
              <a:defRPr sz="5600">
                <a:solidFill>
                  <a:schemeClr val="dk1"/>
                </a:solidFill>
              </a:defRPr>
            </a:lvl8pPr>
            <a:lvl9pPr lvl="8">
              <a:spcBef>
                <a:spcPts val="0"/>
              </a:spcBef>
              <a:spcAft>
                <a:spcPts val="0"/>
              </a:spcAft>
              <a:buClr>
                <a:schemeClr val="dk1"/>
              </a:buClr>
              <a:buSzPts val="5600"/>
              <a:buNone/>
              <a:defRPr sz="5600">
                <a:solidFill>
                  <a:schemeClr val="dk1"/>
                </a:solidFill>
              </a:defRPr>
            </a:lvl9pPr>
          </a:lstStyle>
          <a:p/>
        </p:txBody>
      </p:sp>
      <p:sp>
        <p:nvSpPr>
          <p:cNvPr id="11" name="Google Shape;11;g3737362afc5_0_338"/>
          <p:cNvSpPr txBox="1"/>
          <p:nvPr>
            <p:ph idx="1" type="body"/>
          </p:nvPr>
        </p:nvSpPr>
        <p:spPr>
          <a:xfrm>
            <a:off x="623400" y="2304950"/>
            <a:ext cx="17041200" cy="6832800"/>
          </a:xfrm>
          <a:prstGeom prst="rect">
            <a:avLst/>
          </a:prstGeom>
          <a:noFill/>
          <a:ln>
            <a:noFill/>
          </a:ln>
        </p:spPr>
        <p:txBody>
          <a:bodyPr anchorCtr="0" anchor="t" bIns="182850" lIns="182850" spcFirstLastPara="1" rIns="182850" wrap="square" tIns="182850">
            <a:normAutofit/>
          </a:bodyPr>
          <a:lstStyle>
            <a:lvl1pPr indent="-457200" lvl="0" marL="457200">
              <a:lnSpc>
                <a:spcPct val="115000"/>
              </a:lnSpc>
              <a:spcBef>
                <a:spcPts val="0"/>
              </a:spcBef>
              <a:spcAft>
                <a:spcPts val="0"/>
              </a:spcAft>
              <a:buClr>
                <a:schemeClr val="dk2"/>
              </a:buClr>
              <a:buSzPts val="3600"/>
              <a:buChar char="●"/>
              <a:defRPr sz="3600">
                <a:solidFill>
                  <a:schemeClr val="dk2"/>
                </a:solidFill>
              </a:defRPr>
            </a:lvl1pPr>
            <a:lvl2pPr indent="-406400" lvl="1" marL="914400">
              <a:lnSpc>
                <a:spcPct val="115000"/>
              </a:lnSpc>
              <a:spcBef>
                <a:spcPts val="0"/>
              </a:spcBef>
              <a:spcAft>
                <a:spcPts val="0"/>
              </a:spcAft>
              <a:buClr>
                <a:schemeClr val="dk2"/>
              </a:buClr>
              <a:buSzPts val="2800"/>
              <a:buChar char="○"/>
              <a:defRPr sz="2800">
                <a:solidFill>
                  <a:schemeClr val="dk2"/>
                </a:solidFill>
              </a:defRPr>
            </a:lvl2pPr>
            <a:lvl3pPr indent="-406400" lvl="2" marL="1371600">
              <a:lnSpc>
                <a:spcPct val="115000"/>
              </a:lnSpc>
              <a:spcBef>
                <a:spcPts val="0"/>
              </a:spcBef>
              <a:spcAft>
                <a:spcPts val="0"/>
              </a:spcAft>
              <a:buClr>
                <a:schemeClr val="dk2"/>
              </a:buClr>
              <a:buSzPts val="2800"/>
              <a:buChar char="■"/>
              <a:defRPr sz="2800">
                <a:solidFill>
                  <a:schemeClr val="dk2"/>
                </a:solidFill>
              </a:defRPr>
            </a:lvl3pPr>
            <a:lvl4pPr indent="-406400" lvl="3" marL="1828800">
              <a:lnSpc>
                <a:spcPct val="115000"/>
              </a:lnSpc>
              <a:spcBef>
                <a:spcPts val="0"/>
              </a:spcBef>
              <a:spcAft>
                <a:spcPts val="0"/>
              </a:spcAft>
              <a:buClr>
                <a:schemeClr val="dk2"/>
              </a:buClr>
              <a:buSzPts val="2800"/>
              <a:buChar char="●"/>
              <a:defRPr sz="2800">
                <a:solidFill>
                  <a:schemeClr val="dk2"/>
                </a:solidFill>
              </a:defRPr>
            </a:lvl4pPr>
            <a:lvl5pPr indent="-406400" lvl="4" marL="2286000">
              <a:lnSpc>
                <a:spcPct val="115000"/>
              </a:lnSpc>
              <a:spcBef>
                <a:spcPts val="0"/>
              </a:spcBef>
              <a:spcAft>
                <a:spcPts val="0"/>
              </a:spcAft>
              <a:buClr>
                <a:schemeClr val="dk2"/>
              </a:buClr>
              <a:buSzPts val="2800"/>
              <a:buChar char="○"/>
              <a:defRPr sz="2800">
                <a:solidFill>
                  <a:schemeClr val="dk2"/>
                </a:solidFill>
              </a:defRPr>
            </a:lvl5pPr>
            <a:lvl6pPr indent="-406400" lvl="5" marL="2743200">
              <a:lnSpc>
                <a:spcPct val="115000"/>
              </a:lnSpc>
              <a:spcBef>
                <a:spcPts val="0"/>
              </a:spcBef>
              <a:spcAft>
                <a:spcPts val="0"/>
              </a:spcAft>
              <a:buClr>
                <a:schemeClr val="dk2"/>
              </a:buClr>
              <a:buSzPts val="2800"/>
              <a:buChar char="■"/>
              <a:defRPr sz="2800">
                <a:solidFill>
                  <a:schemeClr val="dk2"/>
                </a:solidFill>
              </a:defRPr>
            </a:lvl6pPr>
            <a:lvl7pPr indent="-406400" lvl="6" marL="3200400">
              <a:lnSpc>
                <a:spcPct val="115000"/>
              </a:lnSpc>
              <a:spcBef>
                <a:spcPts val="0"/>
              </a:spcBef>
              <a:spcAft>
                <a:spcPts val="0"/>
              </a:spcAft>
              <a:buClr>
                <a:schemeClr val="dk2"/>
              </a:buClr>
              <a:buSzPts val="2800"/>
              <a:buChar char="●"/>
              <a:defRPr sz="2800">
                <a:solidFill>
                  <a:schemeClr val="dk2"/>
                </a:solidFill>
              </a:defRPr>
            </a:lvl7pPr>
            <a:lvl8pPr indent="-406400" lvl="7" marL="3657600">
              <a:lnSpc>
                <a:spcPct val="115000"/>
              </a:lnSpc>
              <a:spcBef>
                <a:spcPts val="0"/>
              </a:spcBef>
              <a:spcAft>
                <a:spcPts val="0"/>
              </a:spcAft>
              <a:buClr>
                <a:schemeClr val="dk2"/>
              </a:buClr>
              <a:buSzPts val="2800"/>
              <a:buChar char="○"/>
              <a:defRPr sz="2800">
                <a:solidFill>
                  <a:schemeClr val="dk2"/>
                </a:solidFill>
              </a:defRPr>
            </a:lvl8pPr>
            <a:lvl9pPr indent="-406400" lvl="8" marL="4114800">
              <a:lnSpc>
                <a:spcPct val="115000"/>
              </a:lnSpc>
              <a:spcBef>
                <a:spcPts val="0"/>
              </a:spcBef>
              <a:spcAft>
                <a:spcPts val="0"/>
              </a:spcAft>
              <a:buClr>
                <a:schemeClr val="dk2"/>
              </a:buClr>
              <a:buSzPts val="2800"/>
              <a:buChar char="■"/>
              <a:defRPr sz="2800">
                <a:solidFill>
                  <a:schemeClr val="dk2"/>
                </a:solidFill>
              </a:defRPr>
            </a:lvl9pPr>
          </a:lstStyle>
          <a:p/>
        </p:txBody>
      </p:sp>
      <p:sp>
        <p:nvSpPr>
          <p:cNvPr id="12" name="Google Shape;12;g3737362afc5_0_338"/>
          <p:cNvSpPr txBox="1"/>
          <p:nvPr>
            <p:ph idx="12" type="sldNum"/>
          </p:nvPr>
        </p:nvSpPr>
        <p:spPr>
          <a:xfrm>
            <a:off x="16944916" y="9326434"/>
            <a:ext cx="1097400" cy="787200"/>
          </a:xfrm>
          <a:prstGeom prst="rect">
            <a:avLst/>
          </a:prstGeom>
          <a:noFill/>
          <a:ln>
            <a:noFill/>
          </a:ln>
        </p:spPr>
        <p:txBody>
          <a:bodyPr anchorCtr="0" anchor="ctr" bIns="182850" lIns="182850" spcFirstLastPara="1" rIns="182850" wrap="square" tIns="182850">
            <a:normAutofit/>
          </a:bodyPr>
          <a:lstStyle>
            <a:lvl1pPr lvl="0" algn="r">
              <a:buNone/>
              <a:defRPr sz="2000">
                <a:solidFill>
                  <a:schemeClr val="dk2"/>
                </a:solidFill>
              </a:defRPr>
            </a:lvl1pPr>
            <a:lvl2pPr lvl="1" algn="r">
              <a:buNone/>
              <a:defRPr sz="2000">
                <a:solidFill>
                  <a:schemeClr val="dk2"/>
                </a:solidFill>
              </a:defRPr>
            </a:lvl2pPr>
            <a:lvl3pPr lvl="2" algn="r">
              <a:buNone/>
              <a:defRPr sz="2000">
                <a:solidFill>
                  <a:schemeClr val="dk2"/>
                </a:solidFill>
              </a:defRPr>
            </a:lvl3pPr>
            <a:lvl4pPr lvl="3" algn="r">
              <a:buNone/>
              <a:defRPr sz="2000">
                <a:solidFill>
                  <a:schemeClr val="dk2"/>
                </a:solidFill>
              </a:defRPr>
            </a:lvl4pPr>
            <a:lvl5pPr lvl="4" algn="r">
              <a:buNone/>
              <a:defRPr sz="2000">
                <a:solidFill>
                  <a:schemeClr val="dk2"/>
                </a:solidFill>
              </a:defRPr>
            </a:lvl5pPr>
            <a:lvl6pPr lvl="5" algn="r">
              <a:buNone/>
              <a:defRPr sz="2000">
                <a:solidFill>
                  <a:schemeClr val="dk2"/>
                </a:solidFill>
              </a:defRPr>
            </a:lvl6pPr>
            <a:lvl7pPr lvl="6" algn="r">
              <a:buNone/>
              <a:defRPr sz="2000">
                <a:solidFill>
                  <a:schemeClr val="dk2"/>
                </a:solidFill>
              </a:defRPr>
            </a:lvl7pPr>
            <a:lvl8pPr lvl="7" algn="r">
              <a:buNone/>
              <a:defRPr sz="2000">
                <a:solidFill>
                  <a:schemeClr val="dk2"/>
                </a:solidFill>
              </a:defRPr>
            </a:lvl8pPr>
            <a:lvl9pPr lvl="8" algn="r">
              <a:buNone/>
              <a:defRPr sz="2000">
                <a:solidFill>
                  <a:schemeClr val="dk2"/>
                </a:solidFill>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3.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 Id="rId3" Type="http://schemas.openxmlformats.org/officeDocument/2006/relationships/image" Target="../media/image9.jpg"/><Relationship Id="rId4" Type="http://schemas.openxmlformats.org/officeDocument/2006/relationships/image" Target="../media/image6.png"/><Relationship Id="rId5" Type="http://schemas.openxmlformats.org/officeDocument/2006/relationships/image" Target="../media/image1.png"/><Relationship Id="rId6" Type="http://schemas.openxmlformats.org/officeDocument/2006/relationships/image" Target="../media/image21.png"/><Relationship Id="rId7" Type="http://schemas.openxmlformats.org/officeDocument/2006/relationships/image" Target="../media/image1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xml"/><Relationship Id="rId3" Type="http://schemas.openxmlformats.org/officeDocument/2006/relationships/image" Target="../media/image9.jpg"/><Relationship Id="rId4" Type="http://schemas.openxmlformats.org/officeDocument/2006/relationships/image" Target="../media/image5.jpg"/><Relationship Id="rId5" Type="http://schemas.openxmlformats.org/officeDocument/2006/relationships/image" Target="../media/image7.png"/><Relationship Id="rId6" Type="http://schemas.openxmlformats.org/officeDocument/2006/relationships/image" Target="../media/image4.png"/><Relationship Id="rId7" Type="http://schemas.openxmlformats.org/officeDocument/2006/relationships/image" Target="../media/image1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xml"/><Relationship Id="rId3" Type="http://schemas.openxmlformats.org/officeDocument/2006/relationships/image" Target="../media/image9.jpg"/><Relationship Id="rId4" Type="http://schemas.openxmlformats.org/officeDocument/2006/relationships/image" Target="../media/image1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xml"/><Relationship Id="rId3" Type="http://schemas.openxmlformats.org/officeDocument/2006/relationships/image" Target="../media/image9.jpg"/><Relationship Id="rId4" Type="http://schemas.openxmlformats.org/officeDocument/2006/relationships/image" Target="../media/image6.png"/><Relationship Id="rId5" Type="http://schemas.openxmlformats.org/officeDocument/2006/relationships/image" Target="../media/image1.png"/><Relationship Id="rId6" Type="http://schemas.openxmlformats.org/officeDocument/2006/relationships/image" Target="../media/image21.png"/><Relationship Id="rId7" Type="http://schemas.openxmlformats.org/officeDocument/2006/relationships/image" Target="../media/image1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6.xml"/><Relationship Id="rId3" Type="http://schemas.openxmlformats.org/officeDocument/2006/relationships/image" Target="../media/image9.jpg"/><Relationship Id="rId4" Type="http://schemas.openxmlformats.org/officeDocument/2006/relationships/image" Target="../media/image22.png"/><Relationship Id="rId5" Type="http://schemas.openxmlformats.org/officeDocument/2006/relationships/image" Target="../media/image12.png"/><Relationship Id="rId6" Type="http://schemas.openxmlformats.org/officeDocument/2006/relationships/image" Target="../media/image1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7.xml"/><Relationship Id="rId3" Type="http://schemas.openxmlformats.org/officeDocument/2006/relationships/image" Target="../media/image9.jpg"/><Relationship Id="rId4" Type="http://schemas.openxmlformats.org/officeDocument/2006/relationships/image" Target="../media/image15.png"/><Relationship Id="rId5" Type="http://schemas.openxmlformats.org/officeDocument/2006/relationships/image" Target="../media/image1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8.xml"/><Relationship Id="rId3"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 name="Shape 86"/>
        <p:cNvGrpSpPr/>
        <p:nvPr/>
      </p:nvGrpSpPr>
      <p:grpSpPr>
        <a:xfrm>
          <a:off x="0" y="0"/>
          <a:ext cx="0" cy="0"/>
          <a:chOff x="0" y="0"/>
          <a:chExt cx="0" cy="0"/>
        </a:xfrm>
      </p:grpSpPr>
      <p:sp>
        <p:nvSpPr>
          <p:cNvPr id="87" name="Google Shape;87;g3737362afc5_0_171"/>
          <p:cNvSpPr txBox="1"/>
          <p:nvPr>
            <p:ph type="ctrTitle"/>
          </p:nvPr>
        </p:nvSpPr>
        <p:spPr>
          <a:xfrm>
            <a:off x="2008300" y="3503528"/>
            <a:ext cx="14273400" cy="2044800"/>
          </a:xfrm>
          <a:prstGeom prst="rect">
            <a:avLst/>
          </a:prstGeom>
          <a:solidFill>
            <a:srgbClr val="A2C4C9"/>
          </a:solidFill>
        </p:spPr>
        <p:txBody>
          <a:bodyPr anchorCtr="0" anchor="b" bIns="182850" lIns="182850" spcFirstLastPara="1" rIns="182850" wrap="square" tIns="182850">
            <a:normAutofit/>
          </a:bodyPr>
          <a:lstStyle/>
          <a:p>
            <a:pPr indent="0" lvl="0" marL="0" rtl="0" algn="ctr">
              <a:spcBef>
                <a:spcPts val="0"/>
              </a:spcBef>
              <a:spcAft>
                <a:spcPts val="0"/>
              </a:spcAft>
              <a:buNone/>
            </a:pPr>
            <a:r>
              <a:rPr lang="en-US">
                <a:solidFill>
                  <a:srgbClr val="20124D"/>
                </a:solidFill>
              </a:rPr>
              <a:t>Spatial Reasoning</a:t>
            </a:r>
            <a:endParaRPr>
              <a:solidFill>
                <a:srgbClr val="20124D"/>
              </a:solidFill>
            </a:endParaRPr>
          </a:p>
        </p:txBody>
      </p:sp>
      <p:sp>
        <p:nvSpPr>
          <p:cNvPr id="88" name="Google Shape;88;g3737362afc5_0_171"/>
          <p:cNvSpPr txBox="1"/>
          <p:nvPr>
            <p:ph idx="1" type="subTitle"/>
          </p:nvPr>
        </p:nvSpPr>
        <p:spPr>
          <a:xfrm>
            <a:off x="4274450" y="5700078"/>
            <a:ext cx="9741000" cy="1585200"/>
          </a:xfrm>
          <a:prstGeom prst="rect">
            <a:avLst/>
          </a:prstGeom>
        </p:spPr>
        <p:txBody>
          <a:bodyPr anchorCtr="0" anchor="t" bIns="182850" lIns="182850" spcFirstLastPara="1" rIns="182850" wrap="square" tIns="182850">
            <a:normAutofit/>
          </a:bodyPr>
          <a:lstStyle/>
          <a:p>
            <a:pPr indent="0" lvl="0" marL="0" rtl="0" algn="ctr">
              <a:spcBef>
                <a:spcPts val="0"/>
              </a:spcBef>
              <a:spcAft>
                <a:spcPts val="0"/>
              </a:spcAft>
              <a:buNone/>
            </a:pPr>
            <a:r>
              <a:rPr lang="en-US" sz="6000"/>
              <a:t>Trades </a:t>
            </a:r>
            <a:endParaRPr sz="6000"/>
          </a:p>
        </p:txBody>
      </p:sp>
      <p:pic>
        <p:nvPicPr>
          <p:cNvPr id="89" name="Google Shape;89;g3737362afc5_0_171" title="1.jpg"/>
          <p:cNvPicPr preferRelativeResize="0"/>
          <p:nvPr/>
        </p:nvPicPr>
        <p:blipFill>
          <a:blip r:embed="rId3">
            <a:alphaModFix/>
          </a:blip>
          <a:stretch>
            <a:fillRect/>
          </a:stretch>
        </p:blipFill>
        <p:spPr>
          <a:xfrm>
            <a:off x="0" y="0"/>
            <a:ext cx="18288000" cy="10287000"/>
          </a:xfrm>
          <a:prstGeom prst="rect">
            <a:avLst/>
          </a:prstGeom>
          <a:noFill/>
          <a:ln>
            <a:noFill/>
          </a:ln>
        </p:spPr>
      </p:pic>
      <p:sp>
        <p:nvSpPr>
          <p:cNvPr id="90" name="Google Shape;90;g3737362afc5_0_171"/>
          <p:cNvSpPr txBox="1"/>
          <p:nvPr>
            <p:ph type="ctrTitle"/>
          </p:nvPr>
        </p:nvSpPr>
        <p:spPr>
          <a:xfrm>
            <a:off x="2008300" y="4271097"/>
            <a:ext cx="12007200" cy="1744800"/>
          </a:xfrm>
          <a:prstGeom prst="rect">
            <a:avLst/>
          </a:prstGeom>
          <a:noFill/>
        </p:spPr>
        <p:txBody>
          <a:bodyPr anchorCtr="0" anchor="b" bIns="182850" lIns="182850" spcFirstLastPara="1" rIns="182850" wrap="square" tIns="182850">
            <a:normAutofit fontScale="90000"/>
          </a:bodyPr>
          <a:lstStyle/>
          <a:p>
            <a:pPr indent="0" lvl="0" marL="0" rtl="0" algn="ctr">
              <a:spcBef>
                <a:spcPts val="0"/>
              </a:spcBef>
              <a:spcAft>
                <a:spcPts val="0"/>
              </a:spcAft>
              <a:buNone/>
            </a:pPr>
            <a:r>
              <a:t/>
            </a:r>
            <a:endParaRPr>
              <a:solidFill>
                <a:schemeClr val="lt1"/>
              </a:solidFill>
            </a:endParaRPr>
          </a:p>
          <a:p>
            <a:pPr indent="0" lvl="0" marL="0" rtl="0" algn="ctr">
              <a:spcBef>
                <a:spcPts val="0"/>
              </a:spcBef>
              <a:spcAft>
                <a:spcPts val="0"/>
              </a:spcAft>
              <a:buNone/>
            </a:pPr>
            <a:r>
              <a:t/>
            </a:r>
            <a:endParaRPr>
              <a:solidFill>
                <a:schemeClr val="lt1"/>
              </a:solidFill>
            </a:endParaRPr>
          </a:p>
          <a:p>
            <a:pPr indent="0" lvl="0" marL="0" rtl="0" algn="ctr">
              <a:spcBef>
                <a:spcPts val="0"/>
              </a:spcBef>
              <a:spcAft>
                <a:spcPts val="0"/>
              </a:spcAft>
              <a:buNone/>
            </a:pPr>
            <a:r>
              <a:t/>
            </a:r>
            <a:endParaRPr>
              <a:solidFill>
                <a:schemeClr val="lt1"/>
              </a:solidFill>
            </a:endParaRPr>
          </a:p>
          <a:p>
            <a:pPr indent="0" lvl="0" marL="0" rtl="0" algn="ctr">
              <a:spcBef>
                <a:spcPts val="0"/>
              </a:spcBef>
              <a:spcAft>
                <a:spcPts val="0"/>
              </a:spcAft>
              <a:buNone/>
            </a:pPr>
            <a:r>
              <a:rPr lang="en-US" sz="10738">
                <a:solidFill>
                  <a:schemeClr val="lt1"/>
                </a:solidFill>
                <a:latin typeface="Roboto"/>
                <a:ea typeface="Roboto"/>
                <a:cs typeface="Roboto"/>
                <a:sym typeface="Roboto"/>
              </a:rPr>
              <a:t>Verbal Reasoning </a:t>
            </a:r>
            <a:endParaRPr sz="10738">
              <a:solidFill>
                <a:schemeClr val="lt1"/>
              </a:solidFill>
              <a:latin typeface="Roboto"/>
              <a:ea typeface="Roboto"/>
              <a:cs typeface="Roboto"/>
              <a:sym typeface="Roboto"/>
            </a:endParaRPr>
          </a:p>
          <a:p>
            <a:pPr indent="0" lvl="0" marL="0" rtl="0" algn="ctr">
              <a:spcBef>
                <a:spcPts val="0"/>
              </a:spcBef>
              <a:spcAft>
                <a:spcPts val="0"/>
              </a:spcAft>
              <a:buNone/>
            </a:pPr>
            <a:r>
              <a:rPr lang="en-US" sz="10738">
                <a:solidFill>
                  <a:schemeClr val="lt1"/>
                </a:solidFill>
                <a:latin typeface="Roboto"/>
                <a:ea typeface="Roboto"/>
                <a:cs typeface="Roboto"/>
                <a:sym typeface="Roboto"/>
              </a:rPr>
              <a:t>Tips &amp; Tricks</a:t>
            </a:r>
            <a:endParaRPr sz="10738">
              <a:solidFill>
                <a:schemeClr val="lt1"/>
              </a:solidFill>
              <a:latin typeface="Roboto"/>
              <a:ea typeface="Roboto"/>
              <a:cs typeface="Roboto"/>
              <a:sym typeface="Roboto"/>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sp>
        <p:nvSpPr>
          <p:cNvPr id="96" name="Google Shape;96;p2"/>
          <p:cNvSpPr/>
          <p:nvPr/>
        </p:nvSpPr>
        <p:spPr>
          <a:xfrm>
            <a:off x="16604" y="17884"/>
            <a:ext cx="18288000" cy="10287000"/>
          </a:xfrm>
          <a:custGeom>
            <a:rect b="b" l="l" r="r" t="t"/>
            <a:pathLst>
              <a:path extrusionOk="0" h="10287000" w="18288000">
                <a:moveTo>
                  <a:pt x="0" y="0"/>
                </a:moveTo>
                <a:lnTo>
                  <a:pt x="18288000" y="0"/>
                </a:lnTo>
                <a:lnTo>
                  <a:pt x="18288000" y="10287000"/>
                </a:lnTo>
                <a:lnTo>
                  <a:pt x="0" y="10287000"/>
                </a:lnTo>
                <a:lnTo>
                  <a:pt x="0" y="0"/>
                </a:lnTo>
                <a:close/>
              </a:path>
            </a:pathLst>
          </a:custGeom>
          <a:blipFill rotWithShape="1">
            <a:blip r:embed="rId3">
              <a:alphaModFix/>
            </a:blip>
            <a:stretch>
              <a:fillRect b="-9274" l="0" r="0" t="-9275"/>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97" name="Google Shape;97;p2"/>
          <p:cNvSpPr/>
          <p:nvPr/>
        </p:nvSpPr>
        <p:spPr>
          <a:xfrm>
            <a:off x="2895600" y="2473401"/>
            <a:ext cx="13003763" cy="6324599"/>
          </a:xfrm>
          <a:custGeom>
            <a:rect b="b" l="l" r="r" t="t"/>
            <a:pathLst>
              <a:path extrusionOk="0" h="4274239" w="9705260">
                <a:moveTo>
                  <a:pt x="0" y="0"/>
                </a:moveTo>
                <a:lnTo>
                  <a:pt x="9705260" y="0"/>
                </a:lnTo>
                <a:lnTo>
                  <a:pt x="9705260" y="4274238"/>
                </a:lnTo>
                <a:lnTo>
                  <a:pt x="0" y="4274238"/>
                </a:lnTo>
                <a:lnTo>
                  <a:pt x="0" y="0"/>
                </a:lnTo>
                <a:close/>
              </a:path>
            </a:pathLst>
          </a:custGeom>
          <a:blipFill rotWithShape="1">
            <a:blip r:embed="rId4">
              <a:alphaModFix/>
            </a:blip>
            <a:stretch>
              <a:fillRect b="0" l="-16153" r="0" t="-92533"/>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98" name="Google Shape;98;p2"/>
          <p:cNvSpPr/>
          <p:nvPr/>
        </p:nvSpPr>
        <p:spPr>
          <a:xfrm rot="721296">
            <a:off x="5748401" y="6776895"/>
            <a:ext cx="5637056" cy="1434887"/>
          </a:xfrm>
          <a:custGeom>
            <a:rect b="b" l="l" r="r" t="t"/>
            <a:pathLst>
              <a:path extrusionOk="0" h="1434887" w="5637056">
                <a:moveTo>
                  <a:pt x="0" y="0"/>
                </a:moveTo>
                <a:lnTo>
                  <a:pt x="5637056" y="0"/>
                </a:lnTo>
                <a:lnTo>
                  <a:pt x="5637056" y="1434887"/>
                </a:lnTo>
                <a:lnTo>
                  <a:pt x="0" y="1434887"/>
                </a:lnTo>
                <a:lnTo>
                  <a:pt x="0" y="0"/>
                </a:lnTo>
                <a:close/>
              </a:path>
            </a:pathLst>
          </a:custGeom>
          <a:blipFill rotWithShape="1">
            <a:blip r:embed="rId5">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99" name="Google Shape;99;p2"/>
          <p:cNvSpPr/>
          <p:nvPr/>
        </p:nvSpPr>
        <p:spPr>
          <a:xfrm rot="-3026566">
            <a:off x="219077" y="691624"/>
            <a:ext cx="3728345" cy="2367499"/>
          </a:xfrm>
          <a:custGeom>
            <a:rect b="b" l="l" r="r" t="t"/>
            <a:pathLst>
              <a:path extrusionOk="0" h="2367499" w="3728345">
                <a:moveTo>
                  <a:pt x="0" y="0"/>
                </a:moveTo>
                <a:lnTo>
                  <a:pt x="3728345" y="0"/>
                </a:lnTo>
                <a:lnTo>
                  <a:pt x="3728345" y="2367499"/>
                </a:lnTo>
                <a:lnTo>
                  <a:pt x="0" y="2367499"/>
                </a:lnTo>
                <a:lnTo>
                  <a:pt x="0" y="0"/>
                </a:lnTo>
                <a:close/>
              </a:path>
            </a:pathLst>
          </a:custGeom>
          <a:blipFill rotWithShape="1">
            <a:blip r:embed="rId6">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00" name="Google Shape;100;p2"/>
          <p:cNvSpPr/>
          <p:nvPr/>
        </p:nvSpPr>
        <p:spPr>
          <a:xfrm rot="7671314">
            <a:off x="14590402" y="6650263"/>
            <a:ext cx="3728345" cy="2367499"/>
          </a:xfrm>
          <a:custGeom>
            <a:rect b="b" l="l" r="r" t="t"/>
            <a:pathLst>
              <a:path extrusionOk="0" h="2367499" w="3728345">
                <a:moveTo>
                  <a:pt x="0" y="0"/>
                </a:moveTo>
                <a:lnTo>
                  <a:pt x="3728344" y="0"/>
                </a:lnTo>
                <a:lnTo>
                  <a:pt x="3728344" y="2367499"/>
                </a:lnTo>
                <a:lnTo>
                  <a:pt x="0" y="2367499"/>
                </a:lnTo>
                <a:lnTo>
                  <a:pt x="0" y="0"/>
                </a:lnTo>
                <a:close/>
              </a:path>
            </a:pathLst>
          </a:custGeom>
          <a:blipFill rotWithShape="1">
            <a:blip r:embed="rId7">
              <a:alphaModFix/>
            </a:blip>
            <a:stretch>
              <a:fillRect b="0" l="0" r="0" t="0"/>
            </a:stretch>
          </a:blipFill>
          <a:ln>
            <a:noFill/>
          </a:ln>
        </p:spPr>
      </p:sp>
      <p:sp>
        <p:nvSpPr>
          <p:cNvPr id="101" name="Google Shape;101;p2"/>
          <p:cNvSpPr txBox="1"/>
          <p:nvPr/>
        </p:nvSpPr>
        <p:spPr>
          <a:xfrm>
            <a:off x="3009899" y="3242309"/>
            <a:ext cx="12775163" cy="431208"/>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Clr>
                <a:srgbClr val="000000"/>
              </a:buClr>
              <a:buSzPts val="2500"/>
              <a:buFont typeface="Arial"/>
              <a:buNone/>
            </a:pPr>
            <a:r>
              <a:t/>
            </a:r>
            <a:endParaRPr b="0" i="0" sz="2500" u="none" cap="none" strike="noStrike">
              <a:solidFill>
                <a:schemeClr val="dk1"/>
              </a:solidFill>
              <a:latin typeface="Arial"/>
              <a:ea typeface="Arial"/>
              <a:cs typeface="Arial"/>
              <a:sym typeface="Arial"/>
            </a:endParaRPr>
          </a:p>
        </p:txBody>
      </p:sp>
      <p:sp>
        <p:nvSpPr>
          <p:cNvPr id="102" name="Google Shape;102;p2"/>
          <p:cNvSpPr txBox="1"/>
          <p:nvPr/>
        </p:nvSpPr>
        <p:spPr>
          <a:xfrm>
            <a:off x="3009899" y="3242309"/>
            <a:ext cx="12775163" cy="4021935"/>
          </a:xfrm>
          <a:prstGeom prst="rect">
            <a:avLst/>
          </a:prstGeom>
          <a:noFill/>
          <a:ln>
            <a:noFill/>
          </a:ln>
        </p:spPr>
        <p:txBody>
          <a:bodyPr anchorCtr="0" anchor="t" bIns="0" lIns="0" spcFirstLastPara="1" rIns="0" wrap="square" tIns="0">
            <a:spAutoFit/>
          </a:bodyPr>
          <a:lstStyle/>
          <a:p>
            <a:pPr indent="0" lvl="0" marL="0" marR="0" rtl="0" algn="l">
              <a:lnSpc>
                <a:spcPct val="125000"/>
              </a:lnSpc>
              <a:spcBef>
                <a:spcPts val="0"/>
              </a:spcBef>
              <a:spcAft>
                <a:spcPts val="0"/>
              </a:spcAft>
              <a:buClr>
                <a:srgbClr val="000000"/>
              </a:buClr>
              <a:buSzPts val="2800"/>
              <a:buFont typeface="Arial"/>
              <a:buNone/>
            </a:pPr>
            <a:r>
              <a:rPr b="1" i="0" lang="en-US" sz="2800" u="none" cap="none" strike="noStrike">
                <a:solidFill>
                  <a:schemeClr val="dk1"/>
                </a:solidFill>
                <a:latin typeface="Arial"/>
                <a:ea typeface="Arial"/>
                <a:cs typeface="Arial"/>
                <a:sym typeface="Arial"/>
              </a:rPr>
              <a:t>What was difficult about the Communication Assessment?</a:t>
            </a:r>
            <a:endParaRPr b="0" i="0" sz="1400" u="none" cap="none" strike="noStrike">
              <a:solidFill>
                <a:srgbClr val="000000"/>
              </a:solidFill>
              <a:latin typeface="Arial"/>
              <a:ea typeface="Arial"/>
              <a:cs typeface="Arial"/>
              <a:sym typeface="Arial"/>
            </a:endParaRPr>
          </a:p>
          <a:p>
            <a:pPr indent="0" lvl="0" marL="0" marR="0" rtl="0" algn="l">
              <a:lnSpc>
                <a:spcPct val="125000"/>
              </a:lnSpc>
              <a:spcBef>
                <a:spcPts val="0"/>
              </a:spcBef>
              <a:spcAft>
                <a:spcPts val="0"/>
              </a:spcAft>
              <a:buClr>
                <a:srgbClr val="000000"/>
              </a:buClr>
              <a:buSzPts val="2800"/>
              <a:buFont typeface="Arial"/>
              <a:buNone/>
            </a:pPr>
            <a:r>
              <a:t/>
            </a:r>
            <a:endParaRPr b="1" i="0" sz="2800" u="none" cap="none" strike="noStrike">
              <a:solidFill>
                <a:schemeClr val="dk1"/>
              </a:solidFill>
              <a:latin typeface="Arial"/>
              <a:ea typeface="Arial"/>
              <a:cs typeface="Arial"/>
              <a:sym typeface="Arial"/>
            </a:endParaRPr>
          </a:p>
          <a:p>
            <a:pPr indent="0" lvl="0" marL="0" marR="0" rtl="0" algn="l">
              <a:lnSpc>
                <a:spcPct val="125000"/>
              </a:lnSpc>
              <a:spcBef>
                <a:spcPts val="0"/>
              </a:spcBef>
              <a:spcAft>
                <a:spcPts val="0"/>
              </a:spcAft>
              <a:buClr>
                <a:srgbClr val="000000"/>
              </a:buClr>
              <a:buSzPts val="2800"/>
              <a:buFont typeface="Arial"/>
              <a:buNone/>
            </a:pPr>
            <a:r>
              <a:rPr b="1" i="0" lang="en-US" sz="2800" u="none" cap="none" strike="noStrike">
                <a:solidFill>
                  <a:schemeClr val="dk1"/>
                </a:solidFill>
                <a:latin typeface="Arial"/>
                <a:ea typeface="Arial"/>
                <a:cs typeface="Arial"/>
                <a:sym typeface="Arial"/>
              </a:rPr>
              <a:t>What was easy about it?</a:t>
            </a:r>
            <a:endParaRPr b="0" i="0" sz="1400" u="none" cap="none" strike="noStrike">
              <a:solidFill>
                <a:srgbClr val="000000"/>
              </a:solidFill>
              <a:latin typeface="Arial"/>
              <a:ea typeface="Arial"/>
              <a:cs typeface="Arial"/>
              <a:sym typeface="Arial"/>
            </a:endParaRPr>
          </a:p>
          <a:p>
            <a:pPr indent="0" lvl="0" marL="0" marR="0" rtl="0" algn="l">
              <a:lnSpc>
                <a:spcPct val="125000"/>
              </a:lnSpc>
              <a:spcBef>
                <a:spcPts val="0"/>
              </a:spcBef>
              <a:spcAft>
                <a:spcPts val="0"/>
              </a:spcAft>
              <a:buClr>
                <a:srgbClr val="000000"/>
              </a:buClr>
              <a:buSzPts val="2800"/>
              <a:buFont typeface="Arial"/>
              <a:buNone/>
            </a:pPr>
            <a:r>
              <a:t/>
            </a:r>
            <a:endParaRPr b="1" i="0" sz="2800" u="none" cap="none" strike="noStrike">
              <a:solidFill>
                <a:schemeClr val="dk1"/>
              </a:solidFill>
              <a:latin typeface="Arial"/>
              <a:ea typeface="Arial"/>
              <a:cs typeface="Arial"/>
              <a:sym typeface="Arial"/>
            </a:endParaRPr>
          </a:p>
          <a:p>
            <a:pPr indent="0" lvl="0" marL="0" marR="0" rtl="0" algn="l">
              <a:lnSpc>
                <a:spcPct val="125000"/>
              </a:lnSpc>
              <a:spcBef>
                <a:spcPts val="0"/>
              </a:spcBef>
              <a:spcAft>
                <a:spcPts val="0"/>
              </a:spcAft>
              <a:buClr>
                <a:srgbClr val="000000"/>
              </a:buClr>
              <a:buSzPts val="2800"/>
              <a:buFont typeface="Arial"/>
              <a:buNone/>
            </a:pPr>
            <a:r>
              <a:rPr b="1" i="0" lang="en-US" sz="2800" u="none" cap="none" strike="noStrike">
                <a:solidFill>
                  <a:schemeClr val="dk1"/>
                </a:solidFill>
                <a:latin typeface="Arial"/>
                <a:ea typeface="Arial"/>
                <a:cs typeface="Arial"/>
                <a:sym typeface="Arial"/>
              </a:rPr>
              <a:t>Did you notice a difference between challenges you experienced with the test questions and challenges you may have experienced with test taking?</a:t>
            </a:r>
            <a:endParaRPr b="0" i="0" sz="1400" u="none" cap="none" strike="noStrike">
              <a:solidFill>
                <a:srgbClr val="000000"/>
              </a:solidFill>
              <a:latin typeface="Arial"/>
              <a:ea typeface="Arial"/>
              <a:cs typeface="Arial"/>
              <a:sym typeface="Arial"/>
            </a:endParaRPr>
          </a:p>
          <a:p>
            <a:pPr indent="0" lvl="0" marL="0" marR="0" rtl="0" algn="l">
              <a:lnSpc>
                <a:spcPct val="125000"/>
              </a:lnSpc>
              <a:spcBef>
                <a:spcPts val="0"/>
              </a:spcBef>
              <a:spcAft>
                <a:spcPts val="0"/>
              </a:spcAft>
              <a:buClr>
                <a:srgbClr val="000000"/>
              </a:buClr>
              <a:buSzPts val="2800"/>
              <a:buFont typeface="Arial"/>
              <a:buNone/>
            </a:pPr>
            <a:r>
              <a:t/>
            </a:r>
            <a:endParaRPr b="1" i="0" sz="2800" u="none" cap="none" strike="noStrike">
              <a:solidFill>
                <a:schemeClr val="dk1"/>
              </a:solidFill>
              <a:latin typeface="Arial"/>
              <a:ea typeface="Arial"/>
              <a:cs typeface="Arial"/>
              <a:sym typeface="Arial"/>
            </a:endParaRPr>
          </a:p>
          <a:p>
            <a:pPr indent="0" lvl="0" marL="0" marR="0" rtl="0" algn="l">
              <a:lnSpc>
                <a:spcPct val="140000"/>
              </a:lnSpc>
              <a:spcBef>
                <a:spcPts val="0"/>
              </a:spcBef>
              <a:spcAft>
                <a:spcPts val="0"/>
              </a:spcAft>
              <a:buClr>
                <a:srgbClr val="000000"/>
              </a:buClr>
              <a:buSzPts val="2500"/>
              <a:buFont typeface="Arial"/>
              <a:buNone/>
            </a:pPr>
            <a:r>
              <a:t/>
            </a:r>
            <a:endParaRPr b="0" i="0" sz="2500" u="none" cap="none" strike="noStrike">
              <a:solidFill>
                <a:schemeClr val="dk1"/>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 name="Shape 107"/>
        <p:cNvGrpSpPr/>
        <p:nvPr/>
      </p:nvGrpSpPr>
      <p:grpSpPr>
        <a:xfrm>
          <a:off x="0" y="0"/>
          <a:ext cx="0" cy="0"/>
          <a:chOff x="0" y="0"/>
          <a:chExt cx="0" cy="0"/>
        </a:xfrm>
      </p:grpSpPr>
      <p:sp>
        <p:nvSpPr>
          <p:cNvPr id="108" name="Google Shape;108;p3"/>
          <p:cNvSpPr/>
          <p:nvPr/>
        </p:nvSpPr>
        <p:spPr>
          <a:xfrm>
            <a:off x="0" y="0"/>
            <a:ext cx="20939760" cy="10287000"/>
          </a:xfrm>
          <a:custGeom>
            <a:rect b="b" l="l" r="r" t="t"/>
            <a:pathLst>
              <a:path extrusionOk="0" h="10287000" w="18288000">
                <a:moveTo>
                  <a:pt x="0" y="0"/>
                </a:moveTo>
                <a:lnTo>
                  <a:pt x="18288000" y="0"/>
                </a:lnTo>
                <a:lnTo>
                  <a:pt x="18288000" y="10287000"/>
                </a:lnTo>
                <a:lnTo>
                  <a:pt x="0" y="10287000"/>
                </a:lnTo>
                <a:lnTo>
                  <a:pt x="0" y="0"/>
                </a:lnTo>
                <a:close/>
              </a:path>
            </a:pathLst>
          </a:custGeom>
          <a:blipFill rotWithShape="1">
            <a:blip r:embed="rId3">
              <a:alphaModFix/>
            </a:blip>
            <a:stretch>
              <a:fillRect b="-9274" l="0" r="0" t="-9275"/>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pic>
        <p:nvPicPr>
          <p:cNvPr id="109" name="Google Shape;109;p3"/>
          <p:cNvPicPr preferRelativeResize="0"/>
          <p:nvPr/>
        </p:nvPicPr>
        <p:blipFill rotWithShape="1">
          <a:blip r:embed="rId4">
            <a:alphaModFix/>
          </a:blip>
          <a:srcRect b="0" l="32353" r="32353" t="0"/>
          <a:stretch/>
        </p:blipFill>
        <p:spPr>
          <a:xfrm>
            <a:off x="36258" y="-74009"/>
            <a:ext cx="5527813" cy="10435018"/>
          </a:xfrm>
          <a:prstGeom prst="rect">
            <a:avLst/>
          </a:prstGeom>
          <a:noFill/>
          <a:ln>
            <a:noFill/>
          </a:ln>
        </p:spPr>
      </p:pic>
      <p:sp>
        <p:nvSpPr>
          <p:cNvPr id="110" name="Google Shape;110;p3"/>
          <p:cNvSpPr txBox="1"/>
          <p:nvPr/>
        </p:nvSpPr>
        <p:spPr>
          <a:xfrm>
            <a:off x="6480471" y="736171"/>
            <a:ext cx="11549364" cy="1692771"/>
          </a:xfrm>
          <a:prstGeom prst="rect">
            <a:avLst/>
          </a:prstGeom>
          <a:noFill/>
          <a:ln>
            <a:noFill/>
          </a:ln>
        </p:spPr>
        <p:txBody>
          <a:bodyPr anchorCtr="0" anchor="t" bIns="0" lIns="0" spcFirstLastPara="1" rIns="0" wrap="square" tIns="0">
            <a:spAutoFit/>
          </a:bodyPr>
          <a:lstStyle/>
          <a:p>
            <a:pPr indent="0" lvl="0" marL="0" marR="0" rtl="0" algn="l">
              <a:lnSpc>
                <a:spcPct val="110000"/>
              </a:lnSpc>
              <a:spcBef>
                <a:spcPts val="0"/>
              </a:spcBef>
              <a:spcAft>
                <a:spcPts val="0"/>
              </a:spcAft>
              <a:buClr>
                <a:srgbClr val="000000"/>
              </a:buClr>
              <a:buSzPts val="6000"/>
              <a:buFont typeface="Arial"/>
              <a:buNone/>
            </a:pPr>
            <a:r>
              <a:rPr b="0" i="0" lang="en-US" sz="6000" u="none" cap="none" strike="noStrike">
                <a:solidFill>
                  <a:srgbClr val="FFFFFF"/>
                </a:solidFill>
                <a:latin typeface="Arial"/>
                <a:ea typeface="Arial"/>
                <a:cs typeface="Arial"/>
                <a:sym typeface="Arial"/>
              </a:rPr>
              <a:t>What is a true, false, cannot say verbal reasoning question?</a:t>
            </a:r>
            <a:endParaRPr b="0" i="0" sz="1400" u="none" cap="none" strike="noStrike">
              <a:solidFill>
                <a:srgbClr val="000000"/>
              </a:solidFill>
              <a:latin typeface="Arial"/>
              <a:ea typeface="Arial"/>
              <a:cs typeface="Arial"/>
              <a:sym typeface="Arial"/>
            </a:endParaRPr>
          </a:p>
        </p:txBody>
      </p:sp>
      <p:sp>
        <p:nvSpPr>
          <p:cNvPr id="111" name="Google Shape;111;p3"/>
          <p:cNvSpPr txBox="1"/>
          <p:nvPr/>
        </p:nvSpPr>
        <p:spPr>
          <a:xfrm>
            <a:off x="6480471" y="3883295"/>
            <a:ext cx="10938227" cy="4021935"/>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Clr>
                <a:srgbClr val="000000"/>
              </a:buClr>
              <a:buSzPts val="2500"/>
              <a:buFont typeface="Arial"/>
              <a:buNone/>
            </a:pPr>
            <a:r>
              <a:rPr b="0" i="0" lang="en-US" sz="2500" u="none" cap="none" strike="noStrike">
                <a:solidFill>
                  <a:srgbClr val="FFFFFF"/>
                </a:solidFill>
                <a:latin typeface="Arial"/>
                <a:ea typeface="Arial"/>
                <a:cs typeface="Arial"/>
                <a:sym typeface="Arial"/>
              </a:rPr>
              <a:t>You will be presented with a statement related to the text and must decide from the information you have available whether the statement is true, false, or you whether cannot say due to a lack of information.</a:t>
            </a:r>
            <a:endParaRPr b="0" i="0" sz="1400" u="none" cap="none" strike="noStrike">
              <a:solidFill>
                <a:srgbClr val="000000"/>
              </a:solidFill>
              <a:latin typeface="Arial"/>
              <a:ea typeface="Arial"/>
              <a:cs typeface="Arial"/>
              <a:sym typeface="Arial"/>
            </a:endParaRPr>
          </a:p>
          <a:p>
            <a:pPr indent="0" lvl="0" marL="0" marR="0" rtl="0" algn="l">
              <a:lnSpc>
                <a:spcPct val="140000"/>
              </a:lnSpc>
              <a:spcBef>
                <a:spcPts val="0"/>
              </a:spcBef>
              <a:spcAft>
                <a:spcPts val="0"/>
              </a:spcAft>
              <a:buClr>
                <a:srgbClr val="000000"/>
              </a:buClr>
              <a:buSzPts val="2500"/>
              <a:buFont typeface="Arial"/>
              <a:buNone/>
            </a:pPr>
            <a:r>
              <a:t/>
            </a:r>
            <a:endParaRPr b="0" i="0" sz="2500" u="none" cap="none" strike="noStrike">
              <a:solidFill>
                <a:srgbClr val="FFFFFF"/>
              </a:solidFill>
              <a:latin typeface="Arial"/>
              <a:ea typeface="Arial"/>
              <a:cs typeface="Arial"/>
              <a:sym typeface="Arial"/>
            </a:endParaRPr>
          </a:p>
          <a:p>
            <a:pPr indent="0" lvl="0" marL="0" marR="0" rtl="0" algn="l">
              <a:lnSpc>
                <a:spcPct val="140000"/>
              </a:lnSpc>
              <a:spcBef>
                <a:spcPts val="0"/>
              </a:spcBef>
              <a:spcAft>
                <a:spcPts val="0"/>
              </a:spcAft>
              <a:buClr>
                <a:srgbClr val="000000"/>
              </a:buClr>
              <a:buSzPts val="2500"/>
              <a:buFont typeface="Arial"/>
              <a:buNone/>
            </a:pPr>
            <a:r>
              <a:rPr b="0" i="0" lang="en-US" sz="2500" u="none" cap="none" strike="noStrike">
                <a:solidFill>
                  <a:srgbClr val="FFFFFF"/>
                </a:solidFill>
                <a:latin typeface="Arial"/>
                <a:ea typeface="Arial"/>
                <a:cs typeface="Arial"/>
                <a:sym typeface="Arial"/>
              </a:rPr>
              <a:t>You are not required to have any previous knowledge of the subject matter, just to decide whether you have enough information to answer the question. The statement typically requires you to use your analytical skills to interpret and understand the text accurately.</a:t>
            </a:r>
            <a:endParaRPr b="0" i="0" sz="1400" u="none" cap="none" strike="noStrike">
              <a:solidFill>
                <a:srgbClr val="000000"/>
              </a:solidFill>
              <a:latin typeface="Arial"/>
              <a:ea typeface="Arial"/>
              <a:cs typeface="Arial"/>
              <a:sym typeface="Arial"/>
            </a:endParaRPr>
          </a:p>
          <a:p>
            <a:pPr indent="0" lvl="0" marL="0" marR="0" rtl="0" algn="l">
              <a:lnSpc>
                <a:spcPct val="140000"/>
              </a:lnSpc>
              <a:spcBef>
                <a:spcPts val="0"/>
              </a:spcBef>
              <a:spcAft>
                <a:spcPts val="0"/>
              </a:spcAft>
              <a:buClr>
                <a:srgbClr val="000000"/>
              </a:buClr>
              <a:buSzPts val="2500"/>
              <a:buFont typeface="Arial"/>
              <a:buNone/>
            </a:pPr>
            <a:r>
              <a:t/>
            </a:r>
            <a:endParaRPr b="0" i="0" sz="2500" u="none" cap="none" strike="noStrike">
              <a:solidFill>
                <a:srgbClr val="FFFFFF"/>
              </a:solidFill>
              <a:latin typeface="Arial"/>
              <a:ea typeface="Arial"/>
              <a:cs typeface="Arial"/>
              <a:sym typeface="Arial"/>
            </a:endParaRPr>
          </a:p>
        </p:txBody>
      </p:sp>
      <p:sp>
        <p:nvSpPr>
          <p:cNvPr id="112" name="Google Shape;112;p3"/>
          <p:cNvSpPr/>
          <p:nvPr/>
        </p:nvSpPr>
        <p:spPr>
          <a:xfrm rot="1353809">
            <a:off x="16019643" y="1651055"/>
            <a:ext cx="1665386" cy="1729602"/>
          </a:xfrm>
          <a:custGeom>
            <a:rect b="b" l="l" r="r" t="t"/>
            <a:pathLst>
              <a:path extrusionOk="0" h="1729602" w="1665386">
                <a:moveTo>
                  <a:pt x="0" y="0"/>
                </a:moveTo>
                <a:lnTo>
                  <a:pt x="1665386" y="0"/>
                </a:lnTo>
                <a:lnTo>
                  <a:pt x="1665386" y="1729602"/>
                </a:lnTo>
                <a:lnTo>
                  <a:pt x="0" y="1729602"/>
                </a:lnTo>
                <a:lnTo>
                  <a:pt x="0" y="0"/>
                </a:lnTo>
                <a:close/>
              </a:path>
            </a:pathLst>
          </a:custGeom>
          <a:blipFill rotWithShape="1">
            <a:blip r:embed="rId5">
              <a:alphaModFix/>
            </a:blip>
            <a:stretch>
              <a:fillRect b="0" l="0" r="0" t="0"/>
            </a:stretch>
          </a:blipFill>
          <a:ln>
            <a:noFill/>
          </a:ln>
        </p:spPr>
      </p:sp>
      <p:sp>
        <p:nvSpPr>
          <p:cNvPr id="113" name="Google Shape;113;p3"/>
          <p:cNvSpPr/>
          <p:nvPr/>
        </p:nvSpPr>
        <p:spPr>
          <a:xfrm rot="-787847">
            <a:off x="15861501" y="7831076"/>
            <a:ext cx="1902177" cy="1859369"/>
          </a:xfrm>
          <a:custGeom>
            <a:rect b="b" l="l" r="r" t="t"/>
            <a:pathLst>
              <a:path extrusionOk="0" h="1859369" w="1902177">
                <a:moveTo>
                  <a:pt x="0" y="0"/>
                </a:moveTo>
                <a:lnTo>
                  <a:pt x="1902176" y="0"/>
                </a:lnTo>
                <a:lnTo>
                  <a:pt x="1902176" y="1859369"/>
                </a:lnTo>
                <a:lnTo>
                  <a:pt x="0" y="1859369"/>
                </a:lnTo>
                <a:lnTo>
                  <a:pt x="0" y="0"/>
                </a:lnTo>
                <a:close/>
              </a:path>
            </a:pathLst>
          </a:custGeom>
          <a:blipFill rotWithShape="1">
            <a:blip r:embed="rId6">
              <a:alphaModFix/>
            </a:blip>
            <a:stretch>
              <a:fillRect b="0" l="0" r="0" t="0"/>
            </a:stretch>
          </a:blipFill>
          <a:ln>
            <a:noFill/>
          </a:ln>
        </p:spPr>
      </p:sp>
      <p:sp>
        <p:nvSpPr>
          <p:cNvPr id="114" name="Google Shape;114;p3"/>
          <p:cNvSpPr/>
          <p:nvPr/>
        </p:nvSpPr>
        <p:spPr>
          <a:xfrm>
            <a:off x="3976891" y="8899578"/>
            <a:ext cx="6632619" cy="1121516"/>
          </a:xfrm>
          <a:custGeom>
            <a:rect b="b" l="l" r="r" t="t"/>
            <a:pathLst>
              <a:path extrusionOk="0" h="1121516" w="6632619">
                <a:moveTo>
                  <a:pt x="0" y="0"/>
                </a:moveTo>
                <a:lnTo>
                  <a:pt x="6632619" y="0"/>
                </a:lnTo>
                <a:lnTo>
                  <a:pt x="6632619" y="1121516"/>
                </a:lnTo>
                <a:lnTo>
                  <a:pt x="0" y="1121516"/>
                </a:lnTo>
                <a:lnTo>
                  <a:pt x="0" y="0"/>
                </a:lnTo>
                <a:close/>
              </a:path>
            </a:pathLst>
          </a:custGeom>
          <a:blipFill rotWithShape="1">
            <a:blip r:embed="rId7">
              <a:alphaModFix/>
            </a:blip>
            <a:stretch>
              <a:fillRect b="0" l="0" r="0" t="0"/>
            </a:stretch>
          </a:blipFill>
          <a:ln>
            <a:noFill/>
          </a:ln>
        </p:spPr>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 name="Shape 118"/>
        <p:cNvGrpSpPr/>
        <p:nvPr/>
      </p:nvGrpSpPr>
      <p:grpSpPr>
        <a:xfrm>
          <a:off x="0" y="0"/>
          <a:ext cx="0" cy="0"/>
          <a:chOff x="0" y="0"/>
          <a:chExt cx="0" cy="0"/>
        </a:xfrm>
      </p:grpSpPr>
      <p:sp>
        <p:nvSpPr>
          <p:cNvPr id="119" name="Google Shape;119;p4"/>
          <p:cNvSpPr/>
          <p:nvPr/>
        </p:nvSpPr>
        <p:spPr>
          <a:xfrm>
            <a:off x="0" y="0"/>
            <a:ext cx="19933920" cy="10287000"/>
          </a:xfrm>
          <a:custGeom>
            <a:rect b="b" l="l" r="r" t="t"/>
            <a:pathLst>
              <a:path extrusionOk="0" h="10287000" w="18288000">
                <a:moveTo>
                  <a:pt x="0" y="0"/>
                </a:moveTo>
                <a:lnTo>
                  <a:pt x="18288000" y="0"/>
                </a:lnTo>
                <a:lnTo>
                  <a:pt x="18288000" y="10287000"/>
                </a:lnTo>
                <a:lnTo>
                  <a:pt x="0" y="10287000"/>
                </a:lnTo>
                <a:lnTo>
                  <a:pt x="0" y="0"/>
                </a:lnTo>
                <a:close/>
              </a:path>
            </a:pathLst>
          </a:custGeom>
          <a:blipFill rotWithShape="1">
            <a:blip r:embed="rId3">
              <a:alphaModFix/>
            </a:blip>
            <a:stretch>
              <a:fillRect b="-9274" l="0" r="0" t="-9275"/>
            </a:stretch>
          </a:blipFill>
          <a:ln>
            <a:noFill/>
          </a:ln>
        </p:spPr>
      </p:sp>
      <p:sp>
        <p:nvSpPr>
          <p:cNvPr id="120" name="Google Shape;120;p4"/>
          <p:cNvSpPr txBox="1"/>
          <p:nvPr/>
        </p:nvSpPr>
        <p:spPr>
          <a:xfrm>
            <a:off x="493503" y="439488"/>
            <a:ext cx="17301000" cy="10620900"/>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Clr>
                <a:srgbClr val="000000"/>
              </a:buClr>
              <a:buSzPts val="2500"/>
              <a:buFont typeface="Arial"/>
              <a:buNone/>
            </a:pPr>
            <a:r>
              <a:rPr b="1" i="0" lang="en-US" sz="2500" u="none" cap="none" strike="noStrike">
                <a:solidFill>
                  <a:srgbClr val="FFFFFF"/>
                </a:solidFill>
                <a:latin typeface="Arial"/>
                <a:ea typeface="Arial"/>
                <a:cs typeface="Arial"/>
                <a:sym typeface="Arial"/>
              </a:rPr>
              <a:t>True: The statement is logically and unequivocally correct, based on the precise information given. A true statement can be presented in two ways:</a:t>
            </a:r>
            <a:endParaRPr b="0" i="0" sz="1400" u="none" cap="none" strike="noStrike">
              <a:solidFill>
                <a:srgbClr val="000000"/>
              </a:solidFill>
              <a:latin typeface="Arial"/>
              <a:ea typeface="Arial"/>
              <a:cs typeface="Arial"/>
              <a:sym typeface="Arial"/>
            </a:endParaRPr>
          </a:p>
          <a:p>
            <a:pPr indent="0" lvl="0" marL="0" marR="0" rtl="0" algn="l">
              <a:lnSpc>
                <a:spcPct val="140000"/>
              </a:lnSpc>
              <a:spcBef>
                <a:spcPts val="0"/>
              </a:spcBef>
              <a:spcAft>
                <a:spcPts val="0"/>
              </a:spcAft>
              <a:buClr>
                <a:srgbClr val="000000"/>
              </a:buClr>
              <a:buSzPts val="2500"/>
              <a:buFont typeface="Arial"/>
              <a:buNone/>
            </a:pPr>
            <a:r>
              <a:t/>
            </a:r>
            <a:endParaRPr b="0" i="0" sz="2500" u="none" cap="none" strike="noStrike">
              <a:solidFill>
                <a:srgbClr val="FFFFFF"/>
              </a:solidFill>
              <a:latin typeface="Arial"/>
              <a:ea typeface="Arial"/>
              <a:cs typeface="Arial"/>
              <a:sym typeface="Arial"/>
            </a:endParaRPr>
          </a:p>
          <a:p>
            <a:pPr indent="-342900" lvl="0" marL="342900" marR="0" rtl="0" algn="l">
              <a:lnSpc>
                <a:spcPct val="140000"/>
              </a:lnSpc>
              <a:spcBef>
                <a:spcPts val="0"/>
              </a:spcBef>
              <a:spcAft>
                <a:spcPts val="0"/>
              </a:spcAft>
              <a:buClr>
                <a:srgbClr val="FFFFFF"/>
              </a:buClr>
              <a:buSzPts val="2500"/>
              <a:buFont typeface="Arial"/>
              <a:buChar char="•"/>
            </a:pPr>
            <a:r>
              <a:rPr b="0" i="0" lang="en-US" sz="2500" u="none" cap="none" strike="noStrike">
                <a:solidFill>
                  <a:srgbClr val="FFFFFF"/>
                </a:solidFill>
                <a:latin typeface="Arial"/>
                <a:ea typeface="Arial"/>
                <a:cs typeface="Arial"/>
                <a:sym typeface="Arial"/>
              </a:rPr>
              <a:t>A statement can be true if it repeats information given explicitly in the text. This information could be reworded or displayed in a different format, testing your language and vocabulary skills. Or it could be a summary of information brought together from different parts of the text, testing your analytical skills.</a:t>
            </a:r>
            <a:endParaRPr b="0" i="0" sz="1400" u="none" cap="none" strike="noStrike">
              <a:solidFill>
                <a:srgbClr val="000000"/>
              </a:solidFill>
              <a:latin typeface="Arial"/>
              <a:ea typeface="Arial"/>
              <a:cs typeface="Arial"/>
              <a:sym typeface="Arial"/>
            </a:endParaRPr>
          </a:p>
          <a:p>
            <a:pPr indent="0" lvl="0" marL="0" marR="0" rtl="0" algn="l">
              <a:lnSpc>
                <a:spcPct val="140000"/>
              </a:lnSpc>
              <a:spcBef>
                <a:spcPts val="0"/>
              </a:spcBef>
              <a:spcAft>
                <a:spcPts val="0"/>
              </a:spcAft>
              <a:buClr>
                <a:srgbClr val="000000"/>
              </a:buClr>
              <a:buSzPts val="2500"/>
              <a:buFont typeface="Arial"/>
              <a:buNone/>
            </a:pPr>
            <a:r>
              <a:t/>
            </a:r>
            <a:endParaRPr b="0" i="0" sz="2500" u="none" cap="none" strike="noStrike">
              <a:solidFill>
                <a:srgbClr val="FFFFFF"/>
              </a:solidFill>
              <a:latin typeface="Arial"/>
              <a:ea typeface="Arial"/>
              <a:cs typeface="Arial"/>
              <a:sym typeface="Arial"/>
            </a:endParaRPr>
          </a:p>
          <a:p>
            <a:pPr indent="-342900" lvl="0" marL="342900" marR="0" rtl="0" algn="l">
              <a:lnSpc>
                <a:spcPct val="140000"/>
              </a:lnSpc>
              <a:spcBef>
                <a:spcPts val="0"/>
              </a:spcBef>
              <a:spcAft>
                <a:spcPts val="0"/>
              </a:spcAft>
              <a:buClr>
                <a:srgbClr val="FFFFFF"/>
              </a:buClr>
              <a:buSzPts val="2500"/>
              <a:buFont typeface="Arial"/>
              <a:buChar char="•"/>
            </a:pPr>
            <a:r>
              <a:rPr b="0" i="0" lang="en-US" sz="2500" u="none" cap="none" strike="noStrike">
                <a:solidFill>
                  <a:srgbClr val="FFFFFF"/>
                </a:solidFill>
                <a:latin typeface="Arial"/>
                <a:ea typeface="Arial"/>
                <a:cs typeface="Arial"/>
                <a:sym typeface="Arial"/>
              </a:rPr>
              <a:t>A statement could also be true if you can use the given information to infer the answer. You must be careful not to extrapolate from the text, but take inference only from the information that is explicitly given. If you suspect that something is true but cannot confidently demonstrate how, it probably belongs to the ‘cannot say’ category.</a:t>
            </a:r>
            <a:endParaRPr b="0" i="0" sz="1400" u="none" cap="none" strike="noStrike">
              <a:solidFill>
                <a:srgbClr val="000000"/>
              </a:solidFill>
              <a:latin typeface="Arial"/>
              <a:ea typeface="Arial"/>
              <a:cs typeface="Arial"/>
              <a:sym typeface="Arial"/>
            </a:endParaRPr>
          </a:p>
          <a:p>
            <a:pPr indent="0" lvl="0" marL="0" marR="0" rtl="0" algn="l">
              <a:lnSpc>
                <a:spcPct val="140000"/>
              </a:lnSpc>
              <a:spcBef>
                <a:spcPts val="0"/>
              </a:spcBef>
              <a:spcAft>
                <a:spcPts val="0"/>
              </a:spcAft>
              <a:buClr>
                <a:srgbClr val="000000"/>
              </a:buClr>
              <a:buSzPts val="2500"/>
              <a:buFont typeface="Arial"/>
              <a:buNone/>
            </a:pPr>
            <a:r>
              <a:t/>
            </a:r>
            <a:endParaRPr b="0" i="0" sz="2500" u="none" cap="none" strike="noStrike">
              <a:solidFill>
                <a:srgbClr val="FFFFFF"/>
              </a:solidFill>
              <a:latin typeface="Arial"/>
              <a:ea typeface="Arial"/>
              <a:cs typeface="Arial"/>
              <a:sym typeface="Arial"/>
            </a:endParaRPr>
          </a:p>
          <a:p>
            <a:pPr indent="0" lvl="0" marL="0" marR="0" rtl="0" algn="l">
              <a:lnSpc>
                <a:spcPct val="140000"/>
              </a:lnSpc>
              <a:spcBef>
                <a:spcPts val="0"/>
              </a:spcBef>
              <a:spcAft>
                <a:spcPts val="0"/>
              </a:spcAft>
              <a:buClr>
                <a:srgbClr val="000000"/>
              </a:buClr>
              <a:buSzPts val="2500"/>
              <a:buFont typeface="Arial"/>
              <a:buNone/>
            </a:pPr>
            <a:r>
              <a:t/>
            </a:r>
            <a:endParaRPr b="0" i="0" sz="2500" u="none" cap="none" strike="noStrike">
              <a:solidFill>
                <a:srgbClr val="FFFFFF"/>
              </a:solidFill>
              <a:latin typeface="Arial"/>
              <a:ea typeface="Arial"/>
              <a:cs typeface="Arial"/>
              <a:sym typeface="Arial"/>
            </a:endParaRPr>
          </a:p>
          <a:p>
            <a:pPr indent="0" lvl="0" marL="0" marR="0" rtl="0" algn="l">
              <a:lnSpc>
                <a:spcPct val="140000"/>
              </a:lnSpc>
              <a:spcBef>
                <a:spcPts val="0"/>
              </a:spcBef>
              <a:spcAft>
                <a:spcPts val="0"/>
              </a:spcAft>
              <a:buClr>
                <a:srgbClr val="000000"/>
              </a:buClr>
              <a:buSzPts val="2500"/>
              <a:buFont typeface="Arial"/>
              <a:buNone/>
            </a:pPr>
            <a:r>
              <a:rPr b="1" i="0" lang="en-US" sz="2500" u="none" cap="none" strike="noStrike">
                <a:solidFill>
                  <a:srgbClr val="FFFFFF"/>
                </a:solidFill>
                <a:latin typeface="Arial"/>
                <a:ea typeface="Arial"/>
                <a:cs typeface="Arial"/>
                <a:sym typeface="Arial"/>
              </a:rPr>
              <a:t>False: The statement cannot possibly be true, based on the precise information given.</a:t>
            </a:r>
            <a:endParaRPr b="0" i="0" sz="1400" u="none" cap="none" strike="noStrike">
              <a:solidFill>
                <a:srgbClr val="000000"/>
              </a:solidFill>
              <a:latin typeface="Arial"/>
              <a:ea typeface="Arial"/>
              <a:cs typeface="Arial"/>
              <a:sym typeface="Arial"/>
            </a:endParaRPr>
          </a:p>
          <a:p>
            <a:pPr indent="0" lvl="0" marL="0" marR="0" rtl="0" algn="l">
              <a:lnSpc>
                <a:spcPct val="140000"/>
              </a:lnSpc>
              <a:spcBef>
                <a:spcPts val="0"/>
              </a:spcBef>
              <a:spcAft>
                <a:spcPts val="0"/>
              </a:spcAft>
              <a:buClr>
                <a:srgbClr val="000000"/>
              </a:buClr>
              <a:buSzPts val="2500"/>
              <a:buFont typeface="Arial"/>
              <a:buNone/>
            </a:pPr>
            <a:r>
              <a:t/>
            </a:r>
            <a:endParaRPr b="0" i="0" sz="2500" u="none" cap="none" strike="noStrike">
              <a:solidFill>
                <a:srgbClr val="FFFFFF"/>
              </a:solidFill>
              <a:latin typeface="Arial"/>
              <a:ea typeface="Arial"/>
              <a:cs typeface="Arial"/>
              <a:sym typeface="Arial"/>
            </a:endParaRPr>
          </a:p>
          <a:p>
            <a:pPr indent="-342900" lvl="0" marL="342900" marR="0" rtl="0" algn="l">
              <a:lnSpc>
                <a:spcPct val="140000"/>
              </a:lnSpc>
              <a:spcBef>
                <a:spcPts val="0"/>
              </a:spcBef>
              <a:spcAft>
                <a:spcPts val="0"/>
              </a:spcAft>
              <a:buClr>
                <a:srgbClr val="FFFFFF"/>
              </a:buClr>
              <a:buSzPts val="2500"/>
              <a:buFont typeface="Arial"/>
              <a:buChar char="•"/>
            </a:pPr>
            <a:r>
              <a:rPr b="0" i="0" lang="en-US" sz="2500" u="none" cap="none" strike="noStrike">
                <a:solidFill>
                  <a:srgbClr val="FFFFFF"/>
                </a:solidFill>
                <a:latin typeface="Arial"/>
                <a:ea typeface="Arial"/>
                <a:cs typeface="Arial"/>
                <a:sym typeface="Arial"/>
              </a:rPr>
              <a:t>A false statement might contradict the text clearly and explicitly, or it might use different words and phrases that you can interpret as a contradiction.</a:t>
            </a:r>
            <a:endParaRPr b="0" i="0" sz="1400" u="none" cap="none" strike="noStrike">
              <a:solidFill>
                <a:srgbClr val="000000"/>
              </a:solidFill>
              <a:latin typeface="Arial"/>
              <a:ea typeface="Arial"/>
              <a:cs typeface="Arial"/>
              <a:sym typeface="Arial"/>
            </a:endParaRPr>
          </a:p>
          <a:p>
            <a:pPr indent="0" lvl="0" marL="0" marR="0" rtl="0" algn="l">
              <a:lnSpc>
                <a:spcPct val="140000"/>
              </a:lnSpc>
              <a:spcBef>
                <a:spcPts val="0"/>
              </a:spcBef>
              <a:spcAft>
                <a:spcPts val="0"/>
              </a:spcAft>
              <a:buClr>
                <a:srgbClr val="000000"/>
              </a:buClr>
              <a:buSzPts val="2500"/>
              <a:buFont typeface="Arial"/>
              <a:buNone/>
            </a:pPr>
            <a:r>
              <a:t/>
            </a:r>
            <a:endParaRPr b="0" i="0" sz="2500" u="none" cap="none" strike="noStrike">
              <a:solidFill>
                <a:srgbClr val="FFFFFF"/>
              </a:solidFill>
              <a:latin typeface="Arial"/>
              <a:ea typeface="Arial"/>
              <a:cs typeface="Arial"/>
              <a:sym typeface="Arial"/>
            </a:endParaRPr>
          </a:p>
          <a:p>
            <a:pPr indent="-342900" lvl="0" marL="342900" marR="0" rtl="0" algn="l">
              <a:lnSpc>
                <a:spcPct val="140000"/>
              </a:lnSpc>
              <a:spcBef>
                <a:spcPts val="0"/>
              </a:spcBef>
              <a:spcAft>
                <a:spcPts val="0"/>
              </a:spcAft>
              <a:buClr>
                <a:srgbClr val="FFFFFF"/>
              </a:buClr>
              <a:buSzPts val="2500"/>
              <a:buFont typeface="Arial"/>
              <a:buChar char="•"/>
            </a:pPr>
            <a:r>
              <a:rPr b="0" i="0" lang="en-US" sz="2500" u="none" cap="none" strike="noStrike">
                <a:solidFill>
                  <a:srgbClr val="FFFFFF"/>
                </a:solidFill>
                <a:latin typeface="Arial"/>
                <a:ea typeface="Arial"/>
                <a:cs typeface="Arial"/>
                <a:sym typeface="Arial"/>
              </a:rPr>
              <a:t>The statement might make assumptions that you infer to be impossible from the information given.</a:t>
            </a:r>
            <a:endParaRPr b="0" i="0" sz="1400" u="none" cap="none" strike="noStrike">
              <a:solidFill>
                <a:srgbClr val="000000"/>
              </a:solidFill>
              <a:latin typeface="Arial"/>
              <a:ea typeface="Arial"/>
              <a:cs typeface="Arial"/>
              <a:sym typeface="Arial"/>
            </a:endParaRPr>
          </a:p>
          <a:p>
            <a:pPr indent="0" lvl="0" marL="0" marR="0" rtl="0" algn="l">
              <a:lnSpc>
                <a:spcPct val="140000"/>
              </a:lnSpc>
              <a:spcBef>
                <a:spcPts val="0"/>
              </a:spcBef>
              <a:spcAft>
                <a:spcPts val="0"/>
              </a:spcAft>
              <a:buClr>
                <a:srgbClr val="000000"/>
              </a:buClr>
              <a:buSzPts val="2500"/>
              <a:buFont typeface="Arial"/>
              <a:buNone/>
            </a:pPr>
            <a:r>
              <a:t/>
            </a:r>
            <a:endParaRPr b="0" i="0" sz="2500" u="none" cap="none" strike="noStrike">
              <a:solidFill>
                <a:srgbClr val="FFFFFF"/>
              </a:solidFill>
              <a:latin typeface="Arial"/>
              <a:ea typeface="Arial"/>
              <a:cs typeface="Arial"/>
              <a:sym typeface="Arial"/>
            </a:endParaRPr>
          </a:p>
          <a:p>
            <a:pPr indent="0" lvl="0" marL="0" marR="0" rtl="0" algn="l">
              <a:lnSpc>
                <a:spcPct val="140000"/>
              </a:lnSpc>
              <a:spcBef>
                <a:spcPts val="0"/>
              </a:spcBef>
              <a:spcAft>
                <a:spcPts val="0"/>
              </a:spcAft>
              <a:buClr>
                <a:srgbClr val="000000"/>
              </a:buClr>
              <a:buSzPts val="2500"/>
              <a:buFont typeface="Arial"/>
              <a:buNone/>
            </a:pPr>
            <a:r>
              <a:t/>
            </a:r>
            <a:endParaRPr b="0" i="0" sz="2500" u="none" cap="none" strike="noStrike">
              <a:solidFill>
                <a:srgbClr val="FFFFFF"/>
              </a:solidFill>
              <a:latin typeface="Arial"/>
              <a:ea typeface="Arial"/>
              <a:cs typeface="Arial"/>
              <a:sym typeface="Arial"/>
            </a:endParaRPr>
          </a:p>
        </p:txBody>
      </p:sp>
      <p:sp>
        <p:nvSpPr>
          <p:cNvPr id="121" name="Google Shape;121;p4"/>
          <p:cNvSpPr/>
          <p:nvPr/>
        </p:nvSpPr>
        <p:spPr>
          <a:xfrm>
            <a:off x="16584553" y="8397542"/>
            <a:ext cx="3083294" cy="3083294"/>
          </a:xfrm>
          <a:custGeom>
            <a:rect b="b" l="l" r="r" t="t"/>
            <a:pathLst>
              <a:path extrusionOk="0" h="3083294" w="3083294">
                <a:moveTo>
                  <a:pt x="0" y="0"/>
                </a:moveTo>
                <a:lnTo>
                  <a:pt x="3083294" y="0"/>
                </a:lnTo>
                <a:lnTo>
                  <a:pt x="3083294" y="3083294"/>
                </a:lnTo>
                <a:lnTo>
                  <a:pt x="0" y="3083294"/>
                </a:lnTo>
                <a:lnTo>
                  <a:pt x="0" y="0"/>
                </a:lnTo>
                <a:close/>
              </a:path>
            </a:pathLst>
          </a:custGeom>
          <a:blipFill rotWithShape="1">
            <a:blip r:embed="rId4">
              <a:alphaModFix/>
            </a:blip>
            <a:stretch>
              <a:fillRect b="0" l="0" r="0" t="0"/>
            </a:stretch>
          </a:blipFill>
          <a:ln>
            <a:noFill/>
          </a:ln>
        </p:spPr>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 name="Shape 126"/>
        <p:cNvGrpSpPr/>
        <p:nvPr/>
      </p:nvGrpSpPr>
      <p:grpSpPr>
        <a:xfrm>
          <a:off x="0" y="0"/>
          <a:ext cx="0" cy="0"/>
          <a:chOff x="0" y="0"/>
          <a:chExt cx="0" cy="0"/>
        </a:xfrm>
      </p:grpSpPr>
      <p:sp>
        <p:nvSpPr>
          <p:cNvPr id="127" name="Google Shape;127;p5"/>
          <p:cNvSpPr/>
          <p:nvPr/>
        </p:nvSpPr>
        <p:spPr>
          <a:xfrm>
            <a:off x="16599" y="17875"/>
            <a:ext cx="20939760" cy="10287000"/>
          </a:xfrm>
          <a:custGeom>
            <a:rect b="b" l="l" r="r" t="t"/>
            <a:pathLst>
              <a:path extrusionOk="0" h="10287000" w="18288000">
                <a:moveTo>
                  <a:pt x="0" y="0"/>
                </a:moveTo>
                <a:lnTo>
                  <a:pt x="18288000" y="0"/>
                </a:lnTo>
                <a:lnTo>
                  <a:pt x="18288000" y="10287000"/>
                </a:lnTo>
                <a:lnTo>
                  <a:pt x="0" y="10287000"/>
                </a:lnTo>
                <a:lnTo>
                  <a:pt x="0" y="0"/>
                </a:lnTo>
                <a:close/>
              </a:path>
            </a:pathLst>
          </a:custGeom>
          <a:blipFill rotWithShape="1">
            <a:blip r:embed="rId3">
              <a:alphaModFix/>
            </a:blip>
            <a:stretch>
              <a:fillRect b="-9274" l="0" r="0" t="-9275"/>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28" name="Google Shape;128;p5"/>
          <p:cNvSpPr/>
          <p:nvPr/>
        </p:nvSpPr>
        <p:spPr>
          <a:xfrm>
            <a:off x="2895600" y="2473401"/>
            <a:ext cx="13003763" cy="6324599"/>
          </a:xfrm>
          <a:custGeom>
            <a:rect b="b" l="l" r="r" t="t"/>
            <a:pathLst>
              <a:path extrusionOk="0" h="4274239" w="9705260">
                <a:moveTo>
                  <a:pt x="0" y="0"/>
                </a:moveTo>
                <a:lnTo>
                  <a:pt x="9705260" y="0"/>
                </a:lnTo>
                <a:lnTo>
                  <a:pt x="9705260" y="4274238"/>
                </a:lnTo>
                <a:lnTo>
                  <a:pt x="0" y="4274238"/>
                </a:lnTo>
                <a:lnTo>
                  <a:pt x="0" y="0"/>
                </a:lnTo>
                <a:close/>
              </a:path>
            </a:pathLst>
          </a:custGeom>
          <a:blipFill rotWithShape="1">
            <a:blip r:embed="rId4">
              <a:alphaModFix/>
            </a:blip>
            <a:stretch>
              <a:fillRect b="0" l="-16153" r="0" t="-92533"/>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29" name="Google Shape;129;p5"/>
          <p:cNvSpPr/>
          <p:nvPr/>
        </p:nvSpPr>
        <p:spPr>
          <a:xfrm rot="721296">
            <a:off x="6422810" y="6207012"/>
            <a:ext cx="5637056" cy="1434887"/>
          </a:xfrm>
          <a:custGeom>
            <a:rect b="b" l="l" r="r" t="t"/>
            <a:pathLst>
              <a:path extrusionOk="0" h="1434887" w="5637056">
                <a:moveTo>
                  <a:pt x="0" y="0"/>
                </a:moveTo>
                <a:lnTo>
                  <a:pt x="5637056" y="0"/>
                </a:lnTo>
                <a:lnTo>
                  <a:pt x="5637056" y="1434887"/>
                </a:lnTo>
                <a:lnTo>
                  <a:pt x="0" y="1434887"/>
                </a:lnTo>
                <a:lnTo>
                  <a:pt x="0" y="0"/>
                </a:lnTo>
                <a:close/>
              </a:path>
            </a:pathLst>
          </a:custGeom>
          <a:blipFill rotWithShape="1">
            <a:blip r:embed="rId5">
              <a:alphaModFix/>
            </a:blip>
            <a:stretch>
              <a:fillRect b="0" l="0" r="0" t="0"/>
            </a:stretch>
          </a:blipFill>
          <a:ln>
            <a:noFill/>
          </a:ln>
        </p:spPr>
      </p:sp>
      <p:sp>
        <p:nvSpPr>
          <p:cNvPr id="130" name="Google Shape;130;p5"/>
          <p:cNvSpPr/>
          <p:nvPr/>
        </p:nvSpPr>
        <p:spPr>
          <a:xfrm rot="-3026566">
            <a:off x="219077" y="691624"/>
            <a:ext cx="3728345" cy="2367499"/>
          </a:xfrm>
          <a:custGeom>
            <a:rect b="b" l="l" r="r" t="t"/>
            <a:pathLst>
              <a:path extrusionOk="0" h="2367499" w="3728345">
                <a:moveTo>
                  <a:pt x="0" y="0"/>
                </a:moveTo>
                <a:lnTo>
                  <a:pt x="3728345" y="0"/>
                </a:lnTo>
                <a:lnTo>
                  <a:pt x="3728345" y="2367499"/>
                </a:lnTo>
                <a:lnTo>
                  <a:pt x="0" y="2367499"/>
                </a:lnTo>
                <a:lnTo>
                  <a:pt x="0" y="0"/>
                </a:lnTo>
                <a:close/>
              </a:path>
            </a:pathLst>
          </a:custGeom>
          <a:blipFill rotWithShape="1">
            <a:blip r:embed="rId6">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31" name="Google Shape;131;p5"/>
          <p:cNvSpPr/>
          <p:nvPr/>
        </p:nvSpPr>
        <p:spPr>
          <a:xfrm rot="7671314">
            <a:off x="14590402" y="6650263"/>
            <a:ext cx="3728345" cy="2367499"/>
          </a:xfrm>
          <a:custGeom>
            <a:rect b="b" l="l" r="r" t="t"/>
            <a:pathLst>
              <a:path extrusionOk="0" h="2367499" w="3728345">
                <a:moveTo>
                  <a:pt x="0" y="0"/>
                </a:moveTo>
                <a:lnTo>
                  <a:pt x="3728344" y="0"/>
                </a:lnTo>
                <a:lnTo>
                  <a:pt x="3728344" y="2367499"/>
                </a:lnTo>
                <a:lnTo>
                  <a:pt x="0" y="2367499"/>
                </a:lnTo>
                <a:lnTo>
                  <a:pt x="0" y="0"/>
                </a:lnTo>
                <a:close/>
              </a:path>
            </a:pathLst>
          </a:custGeom>
          <a:blipFill rotWithShape="1">
            <a:blip r:embed="rId7">
              <a:alphaModFix/>
            </a:blip>
            <a:stretch>
              <a:fillRect b="0" l="0" r="0" t="0"/>
            </a:stretch>
          </a:blipFill>
          <a:ln>
            <a:noFill/>
          </a:ln>
        </p:spPr>
      </p:sp>
      <p:sp>
        <p:nvSpPr>
          <p:cNvPr id="132" name="Google Shape;132;p5"/>
          <p:cNvSpPr txBox="1"/>
          <p:nvPr/>
        </p:nvSpPr>
        <p:spPr>
          <a:xfrm>
            <a:off x="3009899" y="3242309"/>
            <a:ext cx="12775163" cy="2226572"/>
          </a:xfrm>
          <a:prstGeom prst="rect">
            <a:avLst/>
          </a:prstGeom>
          <a:noFill/>
          <a:ln>
            <a:noFill/>
          </a:ln>
        </p:spPr>
        <p:txBody>
          <a:bodyPr anchorCtr="0" anchor="t" bIns="0" lIns="0" spcFirstLastPara="1" rIns="0" wrap="square" tIns="0">
            <a:spAutoFit/>
          </a:bodyPr>
          <a:lstStyle/>
          <a:p>
            <a:pPr indent="0" lvl="0" marL="0" marR="0" rtl="0" algn="l">
              <a:lnSpc>
                <a:spcPct val="125000"/>
              </a:lnSpc>
              <a:spcBef>
                <a:spcPts val="0"/>
              </a:spcBef>
              <a:spcAft>
                <a:spcPts val="0"/>
              </a:spcAft>
              <a:buClr>
                <a:srgbClr val="000000"/>
              </a:buClr>
              <a:buSzPts val="2800"/>
              <a:buFont typeface="Arial"/>
              <a:buNone/>
            </a:pPr>
            <a:r>
              <a:rPr b="1" i="0" lang="en-US" sz="2800" u="none" cap="none" strike="noStrike">
                <a:solidFill>
                  <a:schemeClr val="dk1"/>
                </a:solidFill>
                <a:latin typeface="Arial"/>
                <a:ea typeface="Arial"/>
                <a:cs typeface="Arial"/>
                <a:sym typeface="Arial"/>
              </a:rPr>
              <a:t>Cannot Say: There is not enough information available to be absolutely certain that the statement is true or false. If you cannot confidently show how you have reached your conclusion that the statement is true or false, ‘cannot say’ is the correct answer. </a:t>
            </a:r>
            <a:endParaRPr b="0" i="0" sz="1400" u="none" cap="none" strike="noStrike">
              <a:solidFill>
                <a:srgbClr val="000000"/>
              </a:solidFill>
              <a:latin typeface="Arial"/>
              <a:ea typeface="Arial"/>
              <a:cs typeface="Arial"/>
              <a:sym typeface="Arial"/>
            </a:endParaRPr>
          </a:p>
          <a:p>
            <a:pPr indent="0" lvl="0" marL="0" marR="0" rtl="0" algn="l">
              <a:lnSpc>
                <a:spcPct val="140000"/>
              </a:lnSpc>
              <a:spcBef>
                <a:spcPts val="0"/>
              </a:spcBef>
              <a:spcAft>
                <a:spcPts val="0"/>
              </a:spcAft>
              <a:buClr>
                <a:srgbClr val="000000"/>
              </a:buClr>
              <a:buSzPts val="2500"/>
              <a:buFont typeface="Arial"/>
              <a:buNone/>
            </a:pPr>
            <a:r>
              <a:t/>
            </a:r>
            <a:endParaRPr b="0" i="0" sz="2500" u="none" cap="none" strike="noStrike">
              <a:solidFill>
                <a:schemeClr val="dk1"/>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 name="Shape 137"/>
        <p:cNvGrpSpPr/>
        <p:nvPr/>
      </p:nvGrpSpPr>
      <p:grpSpPr>
        <a:xfrm>
          <a:off x="0" y="0"/>
          <a:ext cx="0" cy="0"/>
          <a:chOff x="0" y="0"/>
          <a:chExt cx="0" cy="0"/>
        </a:xfrm>
      </p:grpSpPr>
      <p:sp>
        <p:nvSpPr>
          <p:cNvPr id="138" name="Google Shape;138;p6"/>
          <p:cNvSpPr/>
          <p:nvPr/>
        </p:nvSpPr>
        <p:spPr>
          <a:xfrm>
            <a:off x="0" y="-13375"/>
            <a:ext cx="20848320" cy="10287000"/>
          </a:xfrm>
          <a:custGeom>
            <a:rect b="b" l="l" r="r" t="t"/>
            <a:pathLst>
              <a:path extrusionOk="0" h="10287000" w="18288000">
                <a:moveTo>
                  <a:pt x="0" y="0"/>
                </a:moveTo>
                <a:lnTo>
                  <a:pt x="18288000" y="0"/>
                </a:lnTo>
                <a:lnTo>
                  <a:pt x="18288000" y="10287000"/>
                </a:lnTo>
                <a:lnTo>
                  <a:pt x="0" y="10287000"/>
                </a:lnTo>
                <a:lnTo>
                  <a:pt x="0" y="0"/>
                </a:lnTo>
                <a:close/>
              </a:path>
            </a:pathLst>
          </a:custGeom>
          <a:blipFill rotWithShape="1">
            <a:blip r:embed="rId3">
              <a:alphaModFix/>
            </a:blip>
            <a:stretch>
              <a:fillRect b="-9274" l="0" r="0" t="-9275"/>
            </a:stretch>
          </a:blipFill>
          <a:ln>
            <a:noFill/>
          </a:ln>
        </p:spPr>
      </p:sp>
      <p:sp>
        <p:nvSpPr>
          <p:cNvPr id="139" name="Google Shape;139;p6"/>
          <p:cNvSpPr/>
          <p:nvPr/>
        </p:nvSpPr>
        <p:spPr>
          <a:xfrm>
            <a:off x="12954000" y="2418196"/>
            <a:ext cx="4368814" cy="6019297"/>
          </a:xfrm>
          <a:custGeom>
            <a:rect b="b" l="l" r="r" t="t"/>
            <a:pathLst>
              <a:path extrusionOk="0" h="6019297" w="4368814">
                <a:moveTo>
                  <a:pt x="0" y="0"/>
                </a:moveTo>
                <a:lnTo>
                  <a:pt x="4368814" y="0"/>
                </a:lnTo>
                <a:lnTo>
                  <a:pt x="4368814" y="6019297"/>
                </a:lnTo>
                <a:lnTo>
                  <a:pt x="0" y="6019297"/>
                </a:lnTo>
                <a:lnTo>
                  <a:pt x="0" y="0"/>
                </a:lnTo>
                <a:close/>
              </a:path>
            </a:pathLst>
          </a:custGeom>
          <a:blipFill rotWithShape="1">
            <a:blip r:embed="rId4">
              <a:alphaModFix/>
            </a:blip>
            <a:stretch>
              <a:fillRect b="-44258" l="0" r="-55775" t="0"/>
            </a:stretch>
          </a:blipFill>
          <a:ln>
            <a:noFill/>
          </a:ln>
        </p:spPr>
      </p:sp>
      <p:sp>
        <p:nvSpPr>
          <p:cNvPr id="140" name="Google Shape;140;p6"/>
          <p:cNvSpPr txBox="1"/>
          <p:nvPr/>
        </p:nvSpPr>
        <p:spPr>
          <a:xfrm>
            <a:off x="13134568" y="3573409"/>
            <a:ext cx="4220469" cy="4490909"/>
          </a:xfrm>
          <a:prstGeom prst="rect">
            <a:avLst/>
          </a:prstGeom>
          <a:noFill/>
          <a:ln>
            <a:noFill/>
          </a:ln>
        </p:spPr>
        <p:txBody>
          <a:bodyPr anchorCtr="0" anchor="t" bIns="0" lIns="0" spcFirstLastPara="1" rIns="0" wrap="square" tIns="0">
            <a:spAutoFit/>
          </a:bodyPr>
          <a:lstStyle/>
          <a:p>
            <a:pPr indent="0" lvl="0" marL="0" marR="0" rtl="0" algn="l">
              <a:lnSpc>
                <a:spcPct val="150000"/>
              </a:lnSpc>
              <a:spcBef>
                <a:spcPts val="0"/>
              </a:spcBef>
              <a:spcAft>
                <a:spcPts val="0"/>
              </a:spcAft>
              <a:buClr>
                <a:srgbClr val="000000"/>
              </a:buClr>
              <a:buSzPts val="2100"/>
              <a:buFont typeface="Arial"/>
              <a:buNone/>
            </a:pPr>
            <a:r>
              <a:rPr b="1" i="0" lang="en-US" sz="2100" u="none" cap="none" strike="noStrike">
                <a:solidFill>
                  <a:srgbClr val="000000"/>
                </a:solidFill>
                <a:latin typeface="Arial"/>
                <a:ea typeface="Arial"/>
                <a:cs typeface="Arial"/>
                <a:sym typeface="Arial"/>
              </a:rPr>
              <a:t>Trying to prove yourself right</a:t>
            </a:r>
            <a:endParaRPr b="0" i="0" sz="1400" u="none" cap="none" strike="noStrike">
              <a:solidFill>
                <a:srgbClr val="000000"/>
              </a:solidFill>
              <a:latin typeface="Arial"/>
              <a:ea typeface="Arial"/>
              <a:cs typeface="Arial"/>
              <a:sym typeface="Arial"/>
            </a:endParaRPr>
          </a:p>
          <a:p>
            <a:pPr indent="0" lvl="0" marL="0" marR="0" rtl="0" algn="l">
              <a:lnSpc>
                <a:spcPct val="150000"/>
              </a:lnSpc>
              <a:spcBef>
                <a:spcPts val="0"/>
              </a:spcBef>
              <a:spcAft>
                <a:spcPts val="0"/>
              </a:spcAft>
              <a:buClr>
                <a:srgbClr val="000000"/>
              </a:buClr>
              <a:buSzPts val="2100"/>
              <a:buFont typeface="Arial"/>
              <a:buNone/>
            </a:pPr>
            <a:r>
              <a:t/>
            </a:r>
            <a:endParaRPr b="0" i="0" sz="2100" u="none" cap="none" strike="noStrike">
              <a:solidFill>
                <a:srgbClr val="000000"/>
              </a:solidFill>
              <a:latin typeface="Arial"/>
              <a:ea typeface="Arial"/>
              <a:cs typeface="Arial"/>
              <a:sym typeface="Arial"/>
            </a:endParaRPr>
          </a:p>
          <a:p>
            <a:pPr indent="0" lvl="0" marL="0" marR="0" rtl="0" algn="l">
              <a:lnSpc>
                <a:spcPct val="150000"/>
              </a:lnSpc>
              <a:spcBef>
                <a:spcPts val="0"/>
              </a:spcBef>
              <a:spcAft>
                <a:spcPts val="0"/>
              </a:spcAft>
              <a:buClr>
                <a:srgbClr val="000000"/>
              </a:buClr>
              <a:buSzPts val="2100"/>
              <a:buFont typeface="Arial"/>
              <a:buNone/>
            </a:pPr>
            <a:r>
              <a:rPr b="0" i="0" lang="en-US" sz="2100" u="none" cap="none" strike="noStrike">
                <a:solidFill>
                  <a:srgbClr val="000000"/>
                </a:solidFill>
                <a:latin typeface="Arial"/>
                <a:ea typeface="Arial"/>
                <a:cs typeface="Arial"/>
                <a:sym typeface="Arial"/>
              </a:rPr>
              <a:t>It can be human nature to make a decision or come to a conclusion then to seek confirmation that you are right. In the case of a true, false, cannot say test, this thinking can lead to incorrect assumptions and extrapolating from the text to prove your own theory.</a:t>
            </a:r>
            <a:endParaRPr b="0" i="0" sz="1400" u="none" cap="none" strike="noStrike">
              <a:solidFill>
                <a:srgbClr val="000000"/>
              </a:solidFill>
              <a:latin typeface="Arial"/>
              <a:ea typeface="Arial"/>
              <a:cs typeface="Arial"/>
              <a:sym typeface="Arial"/>
            </a:endParaRPr>
          </a:p>
        </p:txBody>
      </p:sp>
      <p:sp>
        <p:nvSpPr>
          <p:cNvPr id="141" name="Google Shape;141;p6"/>
          <p:cNvSpPr txBox="1"/>
          <p:nvPr/>
        </p:nvSpPr>
        <p:spPr>
          <a:xfrm>
            <a:off x="3687259" y="1362075"/>
            <a:ext cx="10913483" cy="991248"/>
          </a:xfrm>
          <a:prstGeom prst="rect">
            <a:avLst/>
          </a:prstGeom>
          <a:noFill/>
          <a:ln>
            <a:noFill/>
          </a:ln>
        </p:spPr>
        <p:txBody>
          <a:bodyPr anchorCtr="0" anchor="t" bIns="0" lIns="0" spcFirstLastPara="1" rIns="0" wrap="square" tIns="0">
            <a:spAutoFit/>
          </a:bodyPr>
          <a:lstStyle/>
          <a:p>
            <a:pPr indent="0" lvl="0" marL="0" marR="0" rtl="0" algn="ctr">
              <a:lnSpc>
                <a:spcPct val="82000"/>
              </a:lnSpc>
              <a:spcBef>
                <a:spcPts val="0"/>
              </a:spcBef>
              <a:spcAft>
                <a:spcPts val="0"/>
              </a:spcAft>
              <a:buClr>
                <a:srgbClr val="000000"/>
              </a:buClr>
              <a:buSzPts val="8500"/>
              <a:buFont typeface="Arial"/>
              <a:buNone/>
            </a:pPr>
            <a:r>
              <a:rPr b="0" i="0" lang="en-US" sz="8500" u="none" cap="none" strike="noStrike">
                <a:solidFill>
                  <a:srgbClr val="FFFFFF"/>
                </a:solidFill>
                <a:latin typeface="Gochi Hand"/>
                <a:ea typeface="Gochi Hand"/>
                <a:cs typeface="Gochi Hand"/>
                <a:sym typeface="Gochi Hand"/>
              </a:rPr>
              <a:t>Potential Challenges</a:t>
            </a:r>
            <a:endParaRPr b="0" i="0" sz="1400" u="none" cap="none" strike="noStrike">
              <a:solidFill>
                <a:srgbClr val="000000"/>
              </a:solidFill>
              <a:latin typeface="Arial"/>
              <a:ea typeface="Arial"/>
              <a:cs typeface="Arial"/>
              <a:sym typeface="Arial"/>
            </a:endParaRPr>
          </a:p>
        </p:txBody>
      </p:sp>
      <p:sp>
        <p:nvSpPr>
          <p:cNvPr id="142" name="Google Shape;142;p6"/>
          <p:cNvSpPr/>
          <p:nvPr/>
        </p:nvSpPr>
        <p:spPr>
          <a:xfrm>
            <a:off x="6801581" y="2937102"/>
            <a:ext cx="4368814" cy="6019297"/>
          </a:xfrm>
          <a:custGeom>
            <a:rect b="b" l="l" r="r" t="t"/>
            <a:pathLst>
              <a:path extrusionOk="0" h="6019297" w="4368814">
                <a:moveTo>
                  <a:pt x="0" y="0"/>
                </a:moveTo>
                <a:lnTo>
                  <a:pt x="4368815" y="0"/>
                </a:lnTo>
                <a:lnTo>
                  <a:pt x="4368815" y="6019297"/>
                </a:lnTo>
                <a:lnTo>
                  <a:pt x="0" y="6019297"/>
                </a:lnTo>
                <a:lnTo>
                  <a:pt x="0" y="0"/>
                </a:lnTo>
                <a:close/>
              </a:path>
            </a:pathLst>
          </a:custGeom>
          <a:blipFill rotWithShape="1">
            <a:blip r:embed="rId4">
              <a:alphaModFix/>
            </a:blip>
            <a:stretch>
              <a:fillRect b="-44258" l="0" r="-55775" t="0"/>
            </a:stretch>
          </a:blipFill>
          <a:ln>
            <a:noFill/>
          </a:ln>
        </p:spPr>
      </p:sp>
      <p:sp>
        <p:nvSpPr>
          <p:cNvPr id="143" name="Google Shape;143;p6"/>
          <p:cNvSpPr txBox="1"/>
          <p:nvPr/>
        </p:nvSpPr>
        <p:spPr>
          <a:xfrm>
            <a:off x="7119088" y="3983777"/>
            <a:ext cx="3733800" cy="3717300"/>
          </a:xfrm>
          <a:prstGeom prst="rect">
            <a:avLst/>
          </a:prstGeom>
          <a:noFill/>
          <a:ln>
            <a:noFill/>
          </a:ln>
        </p:spPr>
        <p:txBody>
          <a:bodyPr anchorCtr="0" anchor="t" bIns="0" lIns="0" spcFirstLastPara="1" rIns="0" wrap="square" tIns="0">
            <a:spAutoFit/>
          </a:bodyPr>
          <a:lstStyle/>
          <a:p>
            <a:pPr indent="0" lvl="0" marL="0" marR="0" rtl="0" algn="l">
              <a:lnSpc>
                <a:spcPct val="150000"/>
              </a:lnSpc>
              <a:spcBef>
                <a:spcPts val="0"/>
              </a:spcBef>
              <a:spcAft>
                <a:spcPts val="0"/>
              </a:spcAft>
              <a:buClr>
                <a:srgbClr val="000000"/>
              </a:buClr>
              <a:buSzPts val="2100"/>
              <a:buFont typeface="Arial"/>
              <a:buNone/>
            </a:pPr>
            <a:r>
              <a:rPr b="1" i="0" lang="en-US" sz="2100" u="none" cap="none" strike="noStrike">
                <a:solidFill>
                  <a:srgbClr val="000000"/>
                </a:solidFill>
                <a:latin typeface="Arial"/>
                <a:ea typeface="Arial"/>
                <a:cs typeface="Arial"/>
                <a:sym typeface="Arial"/>
              </a:rPr>
              <a:t>Black and white thinking</a:t>
            </a:r>
            <a:br>
              <a:rPr b="0" i="0" lang="en-US" sz="1400" u="none" cap="none" strike="noStrike">
                <a:solidFill>
                  <a:srgbClr val="000000"/>
                </a:solidFill>
                <a:latin typeface="Arial"/>
                <a:ea typeface="Arial"/>
                <a:cs typeface="Arial"/>
                <a:sym typeface="Arial"/>
              </a:rPr>
            </a:br>
            <a:endParaRPr b="0" i="0" sz="2100" u="none" cap="none" strike="noStrike">
              <a:solidFill>
                <a:srgbClr val="000000"/>
              </a:solidFill>
              <a:latin typeface="Arial"/>
              <a:ea typeface="Arial"/>
              <a:cs typeface="Arial"/>
              <a:sym typeface="Arial"/>
            </a:endParaRPr>
          </a:p>
          <a:p>
            <a:pPr indent="0" lvl="0" marL="0" marR="0" rtl="0" algn="l">
              <a:lnSpc>
                <a:spcPct val="150000"/>
              </a:lnSpc>
              <a:spcBef>
                <a:spcPts val="0"/>
              </a:spcBef>
              <a:spcAft>
                <a:spcPts val="0"/>
              </a:spcAft>
              <a:buClr>
                <a:srgbClr val="000000"/>
              </a:buClr>
              <a:buSzPts val="2100"/>
              <a:buFont typeface="Arial"/>
              <a:buNone/>
            </a:pPr>
            <a:r>
              <a:rPr b="0" i="0" lang="en-US" sz="2100" u="none" cap="none" strike="noStrike">
                <a:solidFill>
                  <a:srgbClr val="000000"/>
                </a:solidFill>
                <a:latin typeface="Arial"/>
                <a:ea typeface="Arial"/>
                <a:cs typeface="Arial"/>
                <a:sym typeface="Arial"/>
              </a:rPr>
              <a:t>It can be easy to view a situation or problem with either/or thinking. That is, looking for the two opposite angles and failing to identify lots of other possibilities.</a:t>
            </a:r>
            <a:endParaRPr b="0" i="0" sz="1400" u="none" cap="none" strike="noStrike">
              <a:solidFill>
                <a:srgbClr val="000000"/>
              </a:solidFill>
              <a:latin typeface="Arial"/>
              <a:ea typeface="Arial"/>
              <a:cs typeface="Arial"/>
              <a:sym typeface="Arial"/>
            </a:endParaRPr>
          </a:p>
        </p:txBody>
      </p:sp>
      <p:sp>
        <p:nvSpPr>
          <p:cNvPr id="144" name="Google Shape;144;p6"/>
          <p:cNvSpPr/>
          <p:nvPr/>
        </p:nvSpPr>
        <p:spPr>
          <a:xfrm>
            <a:off x="1194751" y="2449027"/>
            <a:ext cx="4368814" cy="6019297"/>
          </a:xfrm>
          <a:custGeom>
            <a:rect b="b" l="l" r="r" t="t"/>
            <a:pathLst>
              <a:path extrusionOk="0" h="6019297" w="4368814">
                <a:moveTo>
                  <a:pt x="0" y="0"/>
                </a:moveTo>
                <a:lnTo>
                  <a:pt x="4368814" y="0"/>
                </a:lnTo>
                <a:lnTo>
                  <a:pt x="4368814" y="6019297"/>
                </a:lnTo>
                <a:lnTo>
                  <a:pt x="0" y="6019297"/>
                </a:lnTo>
                <a:lnTo>
                  <a:pt x="0" y="0"/>
                </a:lnTo>
                <a:close/>
              </a:path>
            </a:pathLst>
          </a:custGeom>
          <a:blipFill rotWithShape="1">
            <a:blip r:embed="rId4">
              <a:alphaModFix/>
            </a:blip>
            <a:stretch>
              <a:fillRect b="-44258" l="0" r="-55775" t="0"/>
            </a:stretch>
          </a:blipFill>
          <a:ln>
            <a:noFill/>
          </a:ln>
        </p:spPr>
      </p:sp>
      <p:sp>
        <p:nvSpPr>
          <p:cNvPr id="145" name="Google Shape;145;p6"/>
          <p:cNvSpPr txBox="1"/>
          <p:nvPr/>
        </p:nvSpPr>
        <p:spPr>
          <a:xfrm>
            <a:off x="1330906" y="3481534"/>
            <a:ext cx="4096503" cy="4490909"/>
          </a:xfrm>
          <a:prstGeom prst="rect">
            <a:avLst/>
          </a:prstGeom>
          <a:noFill/>
          <a:ln>
            <a:noFill/>
          </a:ln>
        </p:spPr>
        <p:txBody>
          <a:bodyPr anchorCtr="0" anchor="t" bIns="0" lIns="0" spcFirstLastPara="1" rIns="0" wrap="square" tIns="0">
            <a:spAutoFit/>
          </a:bodyPr>
          <a:lstStyle/>
          <a:p>
            <a:pPr indent="0" lvl="0" marL="0" marR="0" rtl="0" algn="l">
              <a:lnSpc>
                <a:spcPct val="150000"/>
              </a:lnSpc>
              <a:spcBef>
                <a:spcPts val="0"/>
              </a:spcBef>
              <a:spcAft>
                <a:spcPts val="0"/>
              </a:spcAft>
              <a:buClr>
                <a:srgbClr val="000000"/>
              </a:buClr>
              <a:buSzPts val="2100"/>
              <a:buFont typeface="Arial"/>
              <a:buNone/>
            </a:pPr>
            <a:r>
              <a:rPr b="1" i="0" lang="en-US" sz="2100" u="none" cap="none" strike="noStrike">
                <a:solidFill>
                  <a:srgbClr val="000000"/>
                </a:solidFill>
                <a:latin typeface="Arial"/>
                <a:ea typeface="Arial"/>
                <a:cs typeface="Arial"/>
                <a:sym typeface="Arial"/>
              </a:rPr>
              <a:t>Extrapolating from the text</a:t>
            </a:r>
            <a:endParaRPr b="0" i="0" sz="1400" u="none" cap="none" strike="noStrike">
              <a:solidFill>
                <a:srgbClr val="000000"/>
              </a:solidFill>
              <a:latin typeface="Arial"/>
              <a:ea typeface="Arial"/>
              <a:cs typeface="Arial"/>
              <a:sym typeface="Arial"/>
            </a:endParaRPr>
          </a:p>
          <a:p>
            <a:pPr indent="0" lvl="0" marL="0" marR="0" rtl="0" algn="l">
              <a:lnSpc>
                <a:spcPct val="150000"/>
              </a:lnSpc>
              <a:spcBef>
                <a:spcPts val="0"/>
              </a:spcBef>
              <a:spcAft>
                <a:spcPts val="0"/>
              </a:spcAft>
              <a:buClr>
                <a:srgbClr val="000000"/>
              </a:buClr>
              <a:buSzPts val="2100"/>
              <a:buFont typeface="Arial"/>
              <a:buNone/>
            </a:pPr>
            <a:r>
              <a:t/>
            </a:r>
            <a:endParaRPr b="0" i="0" sz="2100" u="none" cap="none" strike="noStrike">
              <a:solidFill>
                <a:srgbClr val="000000"/>
              </a:solidFill>
              <a:latin typeface="Arial"/>
              <a:ea typeface="Arial"/>
              <a:cs typeface="Arial"/>
              <a:sym typeface="Arial"/>
            </a:endParaRPr>
          </a:p>
          <a:p>
            <a:pPr indent="0" lvl="0" marL="0" marR="0" rtl="0" algn="l">
              <a:lnSpc>
                <a:spcPct val="150000"/>
              </a:lnSpc>
              <a:spcBef>
                <a:spcPts val="0"/>
              </a:spcBef>
              <a:spcAft>
                <a:spcPts val="0"/>
              </a:spcAft>
              <a:buClr>
                <a:srgbClr val="000000"/>
              </a:buClr>
              <a:buSzPts val="2100"/>
              <a:buFont typeface="Arial"/>
              <a:buNone/>
            </a:pPr>
            <a:r>
              <a:rPr b="0" i="0" lang="en-US" sz="2100" u="none" cap="none" strike="noStrike">
                <a:solidFill>
                  <a:srgbClr val="000000"/>
                </a:solidFill>
                <a:latin typeface="Arial"/>
                <a:ea typeface="Arial"/>
                <a:cs typeface="Arial"/>
                <a:sym typeface="Arial"/>
              </a:rPr>
              <a:t>As you read through the text, your brain will try to find links, pick out familiar words or content, and jump to conclusions. The success of your answer lies in your ability to remain objective and analyze what is actually there; not what you think is there.</a:t>
            </a:r>
            <a:endParaRPr b="0" i="0" sz="1400" u="none" cap="none" strike="noStrike">
              <a:solidFill>
                <a:srgbClr val="000000"/>
              </a:solidFill>
              <a:latin typeface="Arial"/>
              <a:ea typeface="Arial"/>
              <a:cs typeface="Arial"/>
              <a:sym typeface="Arial"/>
            </a:endParaRPr>
          </a:p>
        </p:txBody>
      </p:sp>
      <p:sp>
        <p:nvSpPr>
          <p:cNvPr id="146" name="Google Shape;146;p6"/>
          <p:cNvSpPr/>
          <p:nvPr/>
        </p:nvSpPr>
        <p:spPr>
          <a:xfrm flipH="1">
            <a:off x="-17713" y="557729"/>
            <a:ext cx="4418750" cy="1735364"/>
          </a:xfrm>
          <a:custGeom>
            <a:rect b="b" l="l" r="r" t="t"/>
            <a:pathLst>
              <a:path extrusionOk="0" h="1735364" w="4418750">
                <a:moveTo>
                  <a:pt x="4418750" y="0"/>
                </a:moveTo>
                <a:lnTo>
                  <a:pt x="0" y="0"/>
                </a:lnTo>
                <a:lnTo>
                  <a:pt x="0" y="1735364"/>
                </a:lnTo>
                <a:lnTo>
                  <a:pt x="4418750" y="1735364"/>
                </a:lnTo>
                <a:lnTo>
                  <a:pt x="4418750" y="0"/>
                </a:lnTo>
                <a:close/>
              </a:path>
            </a:pathLst>
          </a:custGeom>
          <a:blipFill rotWithShape="1">
            <a:blip r:embed="rId5">
              <a:alphaModFix/>
            </a:blip>
            <a:stretch>
              <a:fillRect b="0" l="0" r="0" t="0"/>
            </a:stretch>
          </a:blipFill>
          <a:ln>
            <a:noFill/>
          </a:ln>
        </p:spPr>
      </p:sp>
      <p:sp>
        <p:nvSpPr>
          <p:cNvPr id="147" name="Google Shape;147;p6"/>
          <p:cNvSpPr/>
          <p:nvPr/>
        </p:nvSpPr>
        <p:spPr>
          <a:xfrm>
            <a:off x="11490628" y="175686"/>
            <a:ext cx="6632619" cy="1121516"/>
          </a:xfrm>
          <a:custGeom>
            <a:rect b="b" l="l" r="r" t="t"/>
            <a:pathLst>
              <a:path extrusionOk="0" h="1121516" w="6632619">
                <a:moveTo>
                  <a:pt x="0" y="0"/>
                </a:moveTo>
                <a:lnTo>
                  <a:pt x="6632619" y="0"/>
                </a:lnTo>
                <a:lnTo>
                  <a:pt x="6632619" y="1121516"/>
                </a:lnTo>
                <a:lnTo>
                  <a:pt x="0" y="1121516"/>
                </a:lnTo>
                <a:lnTo>
                  <a:pt x="0" y="0"/>
                </a:lnTo>
                <a:close/>
              </a:path>
            </a:pathLst>
          </a:custGeom>
          <a:blipFill rotWithShape="1">
            <a:blip r:embed="rId6">
              <a:alphaModFix/>
            </a:blip>
            <a:stretch>
              <a:fillRect b="0" l="0" r="0" t="0"/>
            </a:stretch>
          </a:blipFill>
          <a:ln>
            <a:noFill/>
          </a:ln>
        </p:spPr>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2" name="Shape 152"/>
        <p:cNvGrpSpPr/>
        <p:nvPr/>
      </p:nvGrpSpPr>
      <p:grpSpPr>
        <a:xfrm>
          <a:off x="0" y="0"/>
          <a:ext cx="0" cy="0"/>
          <a:chOff x="0" y="0"/>
          <a:chExt cx="0" cy="0"/>
        </a:xfrm>
      </p:grpSpPr>
      <p:sp>
        <p:nvSpPr>
          <p:cNvPr id="153" name="Google Shape;153;p7"/>
          <p:cNvSpPr/>
          <p:nvPr/>
        </p:nvSpPr>
        <p:spPr>
          <a:xfrm>
            <a:off x="0" y="-14909"/>
            <a:ext cx="18288000" cy="10287000"/>
          </a:xfrm>
          <a:custGeom>
            <a:rect b="b" l="l" r="r" t="t"/>
            <a:pathLst>
              <a:path extrusionOk="0" h="10287000" w="18288000">
                <a:moveTo>
                  <a:pt x="0" y="0"/>
                </a:moveTo>
                <a:lnTo>
                  <a:pt x="18288000" y="0"/>
                </a:lnTo>
                <a:lnTo>
                  <a:pt x="18288000" y="10287000"/>
                </a:lnTo>
                <a:lnTo>
                  <a:pt x="0" y="10287000"/>
                </a:lnTo>
                <a:lnTo>
                  <a:pt x="0" y="0"/>
                </a:lnTo>
                <a:close/>
              </a:path>
            </a:pathLst>
          </a:custGeom>
          <a:blipFill rotWithShape="1">
            <a:blip r:embed="rId3">
              <a:alphaModFix/>
            </a:blip>
            <a:stretch>
              <a:fillRect b="-9267" l="0" r="0" t="-9277"/>
            </a:stretch>
          </a:blipFill>
          <a:ln>
            <a:noFill/>
          </a:ln>
        </p:spPr>
      </p:sp>
      <p:sp>
        <p:nvSpPr>
          <p:cNvPr id="154" name="Google Shape;154;p7"/>
          <p:cNvSpPr txBox="1"/>
          <p:nvPr/>
        </p:nvSpPr>
        <p:spPr>
          <a:xfrm>
            <a:off x="200244" y="1536172"/>
            <a:ext cx="17887500" cy="8207100"/>
          </a:xfrm>
          <a:prstGeom prst="rect">
            <a:avLst/>
          </a:prstGeom>
          <a:noFill/>
          <a:ln>
            <a:noFill/>
          </a:ln>
        </p:spPr>
        <p:txBody>
          <a:bodyPr anchorCtr="0" anchor="t" bIns="0" lIns="0" spcFirstLastPara="1" rIns="0" wrap="square" tIns="0">
            <a:spAutoFit/>
          </a:bodyPr>
          <a:lstStyle/>
          <a:p>
            <a:pPr indent="0" lvl="0" marL="0" marR="0" rtl="0" algn="l">
              <a:lnSpc>
                <a:spcPct val="161000"/>
              </a:lnSpc>
              <a:spcBef>
                <a:spcPts val="0"/>
              </a:spcBef>
              <a:spcAft>
                <a:spcPts val="0"/>
              </a:spcAft>
              <a:buClr>
                <a:srgbClr val="000000"/>
              </a:buClr>
              <a:buSzPts val="2000"/>
              <a:buFont typeface="Arial"/>
              <a:buNone/>
            </a:pPr>
            <a:r>
              <a:rPr b="0" i="0" lang="en-US" sz="2000" u="none" cap="none" strike="noStrike">
                <a:solidFill>
                  <a:schemeClr val="lt1"/>
                </a:solidFill>
                <a:latin typeface="Arial"/>
                <a:ea typeface="Arial"/>
                <a:cs typeface="Arial"/>
                <a:sym typeface="Arial"/>
              </a:rPr>
              <a:t>1) </a:t>
            </a:r>
            <a:r>
              <a:rPr b="1" i="0" lang="en-US" sz="2000" u="none" cap="none" strike="noStrike">
                <a:solidFill>
                  <a:schemeClr val="lt1"/>
                </a:solidFill>
                <a:latin typeface="Arial"/>
                <a:ea typeface="Arial"/>
                <a:cs typeface="Arial"/>
                <a:sym typeface="Arial"/>
              </a:rPr>
              <a:t>Identify the facts in the text</a:t>
            </a:r>
            <a:endParaRPr b="0" i="0" sz="2000" u="none" cap="none" strike="noStrike">
              <a:solidFill>
                <a:schemeClr val="lt1"/>
              </a:solidFill>
              <a:latin typeface="Arial"/>
              <a:ea typeface="Arial"/>
              <a:cs typeface="Arial"/>
              <a:sym typeface="Arial"/>
            </a:endParaRPr>
          </a:p>
          <a:p>
            <a:pPr indent="0" lvl="0" marL="0" marR="0" rtl="0" algn="l">
              <a:lnSpc>
                <a:spcPct val="161000"/>
              </a:lnSpc>
              <a:spcBef>
                <a:spcPts val="0"/>
              </a:spcBef>
              <a:spcAft>
                <a:spcPts val="0"/>
              </a:spcAft>
              <a:buClr>
                <a:srgbClr val="000000"/>
              </a:buClr>
              <a:buSzPts val="2000"/>
              <a:buFont typeface="Arial"/>
              <a:buNone/>
            </a:pPr>
            <a:r>
              <a:rPr b="0" i="0" lang="en-US" sz="2000" u="none" cap="none" strike="noStrike">
                <a:solidFill>
                  <a:schemeClr val="lt1"/>
                </a:solidFill>
                <a:latin typeface="Arial"/>
                <a:ea typeface="Arial"/>
                <a:cs typeface="Arial"/>
                <a:sym typeface="Arial"/>
              </a:rPr>
              <a:t>As you read through the passage of text, make notes on what you do or do not know. It can be easier to take the facts out of the body of text to see them more clearly. When you come to prove or disprove the statements, you can see the important points without the distraction of additional content.</a:t>
            </a:r>
            <a:endParaRPr b="0" i="0" sz="2000" u="none" cap="none" strike="noStrike">
              <a:solidFill>
                <a:schemeClr val="lt1"/>
              </a:solidFill>
              <a:latin typeface="Arial"/>
              <a:ea typeface="Arial"/>
              <a:cs typeface="Arial"/>
              <a:sym typeface="Arial"/>
            </a:endParaRPr>
          </a:p>
          <a:p>
            <a:pPr indent="0" lvl="0" marL="0" marR="0" rtl="0" algn="l">
              <a:lnSpc>
                <a:spcPct val="161000"/>
              </a:lnSpc>
              <a:spcBef>
                <a:spcPts val="0"/>
              </a:spcBef>
              <a:spcAft>
                <a:spcPts val="0"/>
              </a:spcAft>
              <a:buClr>
                <a:srgbClr val="000000"/>
              </a:buClr>
              <a:buSzPts val="2000"/>
              <a:buFont typeface="Arial"/>
              <a:buNone/>
            </a:pPr>
            <a:r>
              <a:t/>
            </a:r>
            <a:endParaRPr b="0" i="0" sz="2000" u="none" cap="none" strike="noStrike">
              <a:solidFill>
                <a:schemeClr val="lt1"/>
              </a:solidFill>
              <a:latin typeface="Arial"/>
              <a:ea typeface="Arial"/>
              <a:cs typeface="Arial"/>
              <a:sym typeface="Arial"/>
            </a:endParaRPr>
          </a:p>
          <a:p>
            <a:pPr indent="0" lvl="0" marL="0" marR="0" rtl="0" algn="l">
              <a:lnSpc>
                <a:spcPct val="161000"/>
              </a:lnSpc>
              <a:spcBef>
                <a:spcPts val="0"/>
              </a:spcBef>
              <a:spcAft>
                <a:spcPts val="0"/>
              </a:spcAft>
              <a:buClr>
                <a:srgbClr val="000000"/>
              </a:buClr>
              <a:buSzPts val="2000"/>
              <a:buFont typeface="Arial"/>
              <a:buNone/>
            </a:pPr>
            <a:r>
              <a:rPr b="0" i="0" lang="en-US" sz="2000" u="none" cap="none" strike="noStrike">
                <a:solidFill>
                  <a:schemeClr val="lt1"/>
                </a:solidFill>
                <a:latin typeface="Arial"/>
                <a:ea typeface="Arial"/>
                <a:cs typeface="Arial"/>
                <a:sym typeface="Arial"/>
              </a:rPr>
              <a:t>2) </a:t>
            </a:r>
            <a:r>
              <a:rPr b="1" i="0" lang="en-US" sz="2000" u="none" cap="none" strike="noStrike">
                <a:solidFill>
                  <a:schemeClr val="lt1"/>
                </a:solidFill>
                <a:latin typeface="Arial"/>
                <a:ea typeface="Arial"/>
                <a:cs typeface="Arial"/>
                <a:sym typeface="Arial"/>
              </a:rPr>
              <a:t>Read the statement first</a:t>
            </a:r>
            <a:endParaRPr b="0" i="0" sz="2000" u="none" cap="none" strike="noStrike">
              <a:solidFill>
                <a:schemeClr val="lt1"/>
              </a:solidFill>
              <a:latin typeface="Arial"/>
              <a:ea typeface="Arial"/>
              <a:cs typeface="Arial"/>
              <a:sym typeface="Arial"/>
            </a:endParaRPr>
          </a:p>
          <a:p>
            <a:pPr indent="0" lvl="0" marL="0" marR="0" rtl="0" algn="l">
              <a:lnSpc>
                <a:spcPct val="161000"/>
              </a:lnSpc>
              <a:spcBef>
                <a:spcPts val="0"/>
              </a:spcBef>
              <a:spcAft>
                <a:spcPts val="0"/>
              </a:spcAft>
              <a:buClr>
                <a:srgbClr val="000000"/>
              </a:buClr>
              <a:buSzPts val="2000"/>
              <a:buFont typeface="Arial"/>
              <a:buNone/>
            </a:pPr>
            <a:r>
              <a:rPr b="0" i="0" lang="en-US" sz="2000" u="none" cap="none" strike="noStrike">
                <a:solidFill>
                  <a:schemeClr val="lt1"/>
                </a:solidFill>
                <a:latin typeface="Arial"/>
                <a:ea typeface="Arial"/>
                <a:cs typeface="Arial"/>
                <a:sym typeface="Arial"/>
              </a:rPr>
              <a:t>You might find that reading the question statements first helps you pick out important relevant information the first time you read the passage of text. Though be careful not to hypothesize over possible answers before reading the text, or you may find yourself trying to ‘prove’ your hypothesis instead of considering the facts.</a:t>
            </a:r>
            <a:endParaRPr b="0" i="0" sz="2000" u="none" cap="none" strike="noStrike">
              <a:solidFill>
                <a:schemeClr val="lt1"/>
              </a:solidFill>
              <a:latin typeface="Arial"/>
              <a:ea typeface="Arial"/>
              <a:cs typeface="Arial"/>
              <a:sym typeface="Arial"/>
            </a:endParaRPr>
          </a:p>
          <a:p>
            <a:pPr indent="0" lvl="0" marL="0" marR="0" rtl="0" algn="l">
              <a:lnSpc>
                <a:spcPct val="161000"/>
              </a:lnSpc>
              <a:spcBef>
                <a:spcPts val="0"/>
              </a:spcBef>
              <a:spcAft>
                <a:spcPts val="0"/>
              </a:spcAft>
              <a:buClr>
                <a:srgbClr val="000000"/>
              </a:buClr>
              <a:buSzPts val="2000"/>
              <a:buFont typeface="Arial"/>
              <a:buNone/>
            </a:pPr>
            <a:r>
              <a:t/>
            </a:r>
            <a:endParaRPr b="0" i="0" sz="2000" u="none" cap="none" strike="noStrike">
              <a:solidFill>
                <a:schemeClr val="lt1"/>
              </a:solidFill>
              <a:latin typeface="Arial"/>
              <a:ea typeface="Arial"/>
              <a:cs typeface="Arial"/>
              <a:sym typeface="Arial"/>
            </a:endParaRPr>
          </a:p>
          <a:p>
            <a:pPr indent="0" lvl="0" marL="0" marR="0" rtl="0" algn="l">
              <a:lnSpc>
                <a:spcPct val="161000"/>
              </a:lnSpc>
              <a:spcBef>
                <a:spcPts val="0"/>
              </a:spcBef>
              <a:spcAft>
                <a:spcPts val="0"/>
              </a:spcAft>
              <a:buClr>
                <a:srgbClr val="000000"/>
              </a:buClr>
              <a:buSzPts val="2000"/>
              <a:buFont typeface="Arial"/>
              <a:buNone/>
            </a:pPr>
            <a:r>
              <a:rPr b="0" i="0" lang="en-US" sz="2000" u="none" cap="none" strike="noStrike">
                <a:solidFill>
                  <a:schemeClr val="lt1"/>
                </a:solidFill>
                <a:latin typeface="Arial"/>
                <a:ea typeface="Arial"/>
                <a:cs typeface="Arial"/>
                <a:sym typeface="Arial"/>
              </a:rPr>
              <a:t>3) </a:t>
            </a:r>
            <a:r>
              <a:rPr b="1" i="0" lang="en-US" sz="2000" u="none" cap="none" strike="noStrike">
                <a:solidFill>
                  <a:schemeClr val="lt1"/>
                </a:solidFill>
                <a:latin typeface="Arial"/>
                <a:ea typeface="Arial"/>
                <a:cs typeface="Arial"/>
                <a:sym typeface="Arial"/>
              </a:rPr>
              <a:t>Read each sentence in isolation</a:t>
            </a:r>
            <a:endParaRPr b="0" i="0" sz="2000" u="none" cap="none" strike="noStrike">
              <a:solidFill>
                <a:schemeClr val="lt1"/>
              </a:solidFill>
              <a:latin typeface="Arial"/>
              <a:ea typeface="Arial"/>
              <a:cs typeface="Arial"/>
              <a:sym typeface="Arial"/>
            </a:endParaRPr>
          </a:p>
          <a:p>
            <a:pPr indent="0" lvl="0" marL="0" marR="0" rtl="0" algn="l">
              <a:lnSpc>
                <a:spcPct val="161000"/>
              </a:lnSpc>
              <a:spcBef>
                <a:spcPts val="0"/>
              </a:spcBef>
              <a:spcAft>
                <a:spcPts val="0"/>
              </a:spcAft>
              <a:buClr>
                <a:srgbClr val="000000"/>
              </a:buClr>
              <a:buSzPts val="2000"/>
              <a:buFont typeface="Arial"/>
              <a:buNone/>
            </a:pPr>
            <a:r>
              <a:rPr b="0" i="0" lang="en-US" sz="2000" u="none" cap="none" strike="noStrike">
                <a:solidFill>
                  <a:schemeClr val="lt1"/>
                </a:solidFill>
                <a:latin typeface="Arial"/>
                <a:ea typeface="Arial"/>
                <a:cs typeface="Arial"/>
                <a:sym typeface="Arial"/>
              </a:rPr>
              <a:t>As you read through the passage, take your time to think about every individual sentence to understand exactly what it says. If you read the passage as a whole, you might fail to spot important details.</a:t>
            </a:r>
            <a:endParaRPr b="0" i="0" sz="2000" u="none" cap="none" strike="noStrike">
              <a:solidFill>
                <a:schemeClr val="lt1"/>
              </a:solidFill>
              <a:latin typeface="Arial"/>
              <a:ea typeface="Arial"/>
              <a:cs typeface="Arial"/>
              <a:sym typeface="Arial"/>
            </a:endParaRPr>
          </a:p>
          <a:p>
            <a:pPr indent="0" lvl="0" marL="0" marR="0" rtl="0" algn="l">
              <a:lnSpc>
                <a:spcPct val="161000"/>
              </a:lnSpc>
              <a:spcBef>
                <a:spcPts val="0"/>
              </a:spcBef>
              <a:spcAft>
                <a:spcPts val="0"/>
              </a:spcAft>
              <a:buClr>
                <a:srgbClr val="000000"/>
              </a:buClr>
              <a:buSzPts val="2000"/>
              <a:buFont typeface="Arial"/>
              <a:buNone/>
            </a:pPr>
            <a:r>
              <a:t/>
            </a:r>
            <a:endParaRPr b="0" i="0" sz="2000" u="none" cap="none" strike="noStrike">
              <a:solidFill>
                <a:schemeClr val="lt1"/>
              </a:solidFill>
              <a:latin typeface="Arial"/>
              <a:ea typeface="Arial"/>
              <a:cs typeface="Arial"/>
              <a:sym typeface="Arial"/>
            </a:endParaRPr>
          </a:p>
          <a:p>
            <a:pPr indent="0" lvl="0" marL="0" marR="0" rtl="0" algn="l">
              <a:lnSpc>
                <a:spcPct val="161000"/>
              </a:lnSpc>
              <a:spcBef>
                <a:spcPts val="0"/>
              </a:spcBef>
              <a:spcAft>
                <a:spcPts val="0"/>
              </a:spcAft>
              <a:buClr>
                <a:srgbClr val="000000"/>
              </a:buClr>
              <a:buSzPts val="2000"/>
              <a:buFont typeface="Arial"/>
              <a:buNone/>
            </a:pPr>
            <a:r>
              <a:rPr b="0" i="0" lang="en-US" sz="2000" u="none" cap="none" strike="noStrike">
                <a:solidFill>
                  <a:schemeClr val="lt1"/>
                </a:solidFill>
                <a:latin typeface="Arial"/>
                <a:ea typeface="Arial"/>
                <a:cs typeface="Arial"/>
                <a:sym typeface="Arial"/>
              </a:rPr>
              <a:t>4) </a:t>
            </a:r>
            <a:r>
              <a:rPr b="1" i="0" lang="en-US" sz="2000" u="none" cap="none" strike="noStrike">
                <a:solidFill>
                  <a:schemeClr val="lt1"/>
                </a:solidFill>
                <a:latin typeface="Arial"/>
                <a:ea typeface="Arial"/>
                <a:cs typeface="Arial"/>
                <a:sym typeface="Arial"/>
              </a:rPr>
              <a:t>Practice this type of question</a:t>
            </a:r>
            <a:endParaRPr b="0" i="0" sz="2000" u="none" cap="none" strike="noStrike">
              <a:solidFill>
                <a:schemeClr val="lt1"/>
              </a:solidFill>
              <a:latin typeface="Arial"/>
              <a:ea typeface="Arial"/>
              <a:cs typeface="Arial"/>
              <a:sym typeface="Arial"/>
            </a:endParaRPr>
          </a:p>
          <a:p>
            <a:pPr indent="0" lvl="0" marL="0" marR="0" rtl="0" algn="l">
              <a:lnSpc>
                <a:spcPct val="161000"/>
              </a:lnSpc>
              <a:spcBef>
                <a:spcPts val="0"/>
              </a:spcBef>
              <a:spcAft>
                <a:spcPts val="0"/>
              </a:spcAft>
              <a:buClr>
                <a:srgbClr val="000000"/>
              </a:buClr>
              <a:buSzPts val="2000"/>
              <a:buFont typeface="Arial"/>
              <a:buNone/>
            </a:pPr>
            <a:r>
              <a:rPr b="0" i="0" lang="en-US" sz="2000" u="none" cap="none" strike="noStrike">
                <a:solidFill>
                  <a:schemeClr val="lt1"/>
                </a:solidFill>
                <a:latin typeface="Arial"/>
                <a:ea typeface="Arial"/>
                <a:cs typeface="Arial"/>
                <a:sym typeface="Arial"/>
              </a:rPr>
              <a:t>It’s important to prepare effectively. Take timed online practice tests to get used to answering these types of questions before you sit the test. Practice tests usually give you your results with explanations, so you can identify any weak points you need to work on.</a:t>
            </a:r>
            <a:endParaRPr b="0" i="0" sz="2000" u="none" cap="none" strike="noStrike">
              <a:solidFill>
                <a:schemeClr val="lt1"/>
              </a:solidFill>
              <a:latin typeface="Arial"/>
              <a:ea typeface="Arial"/>
              <a:cs typeface="Arial"/>
              <a:sym typeface="Arial"/>
            </a:endParaRPr>
          </a:p>
          <a:p>
            <a:pPr indent="0" lvl="0" marL="0" marR="0" rtl="0" algn="ctr">
              <a:lnSpc>
                <a:spcPct val="161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155" name="Google Shape;155;p7"/>
          <p:cNvSpPr txBox="1"/>
          <p:nvPr/>
        </p:nvSpPr>
        <p:spPr>
          <a:xfrm>
            <a:off x="2786550" y="266786"/>
            <a:ext cx="13019700" cy="831300"/>
          </a:xfrm>
          <a:prstGeom prst="rect">
            <a:avLst/>
          </a:prstGeom>
          <a:noFill/>
          <a:ln>
            <a:noFill/>
          </a:ln>
        </p:spPr>
        <p:txBody>
          <a:bodyPr anchorCtr="0" anchor="t" bIns="0" lIns="0" spcFirstLastPara="1" rIns="0" wrap="square" tIns="0">
            <a:spAutoFit/>
          </a:bodyPr>
          <a:lstStyle/>
          <a:p>
            <a:pPr indent="0" lvl="0" marL="0" marR="0" rtl="0" algn="ctr">
              <a:lnSpc>
                <a:spcPct val="106296"/>
              </a:lnSpc>
              <a:spcBef>
                <a:spcPts val="0"/>
              </a:spcBef>
              <a:spcAft>
                <a:spcPts val="0"/>
              </a:spcAft>
              <a:buClr>
                <a:srgbClr val="000000"/>
              </a:buClr>
              <a:buSzPts val="5400"/>
              <a:buFont typeface="Arial"/>
              <a:buNone/>
            </a:pPr>
            <a:r>
              <a:rPr b="0" i="0" lang="en-US" sz="5400" u="none" cap="none" strike="noStrike">
                <a:solidFill>
                  <a:schemeClr val="lt1"/>
                </a:solidFill>
                <a:latin typeface="Arial"/>
                <a:ea typeface="Arial"/>
                <a:cs typeface="Arial"/>
                <a:sym typeface="Arial"/>
              </a:rPr>
              <a:t>Tips for True, False, Cannot Say</a:t>
            </a:r>
            <a:endParaRPr b="0" i="0" sz="1400" u="none" cap="none" strike="noStrike">
              <a:solidFill>
                <a:schemeClr val="lt1"/>
              </a:solidFill>
              <a:latin typeface="Arial"/>
              <a:ea typeface="Arial"/>
              <a:cs typeface="Arial"/>
              <a:sym typeface="Arial"/>
            </a:endParaRPr>
          </a:p>
        </p:txBody>
      </p:sp>
      <p:sp>
        <p:nvSpPr>
          <p:cNvPr id="156" name="Google Shape;156;p7"/>
          <p:cNvSpPr/>
          <p:nvPr/>
        </p:nvSpPr>
        <p:spPr>
          <a:xfrm>
            <a:off x="16273386" y="50375"/>
            <a:ext cx="1547964" cy="1485797"/>
          </a:xfrm>
          <a:custGeom>
            <a:rect b="b" l="l" r="r" t="t"/>
            <a:pathLst>
              <a:path extrusionOk="0" h="3083294" w="3083294">
                <a:moveTo>
                  <a:pt x="0" y="0"/>
                </a:moveTo>
                <a:lnTo>
                  <a:pt x="3083294" y="0"/>
                </a:lnTo>
                <a:lnTo>
                  <a:pt x="3083294" y="3083294"/>
                </a:lnTo>
                <a:lnTo>
                  <a:pt x="0" y="3083294"/>
                </a:lnTo>
                <a:lnTo>
                  <a:pt x="0" y="0"/>
                </a:lnTo>
                <a:close/>
              </a:path>
            </a:pathLst>
          </a:custGeom>
          <a:blipFill rotWithShape="1">
            <a:blip r:embed="rId4">
              <a:alphaModFix/>
            </a:blip>
            <a:stretch>
              <a:fillRect b="0" l="0" r="0" t="0"/>
            </a:stretch>
          </a:blipFill>
          <a:ln>
            <a:noFill/>
          </a:ln>
        </p:spPr>
      </p:sp>
      <p:sp>
        <p:nvSpPr>
          <p:cNvPr id="157" name="Google Shape;157;p7"/>
          <p:cNvSpPr/>
          <p:nvPr/>
        </p:nvSpPr>
        <p:spPr>
          <a:xfrm>
            <a:off x="14144100" y="4952362"/>
            <a:ext cx="1311943" cy="1374732"/>
          </a:xfrm>
          <a:custGeom>
            <a:rect b="b" l="l" r="r" t="t"/>
            <a:pathLst>
              <a:path extrusionOk="0" h="2182115" w="2353261">
                <a:moveTo>
                  <a:pt x="0" y="0"/>
                </a:moveTo>
                <a:lnTo>
                  <a:pt x="2353261" y="0"/>
                </a:lnTo>
                <a:lnTo>
                  <a:pt x="2353261" y="2182115"/>
                </a:lnTo>
                <a:lnTo>
                  <a:pt x="0" y="2182115"/>
                </a:lnTo>
                <a:lnTo>
                  <a:pt x="0" y="0"/>
                </a:lnTo>
                <a:close/>
              </a:path>
            </a:pathLst>
          </a:custGeom>
          <a:blipFill rotWithShape="1">
            <a:blip r:embed="rId5">
              <a:alphaModFix/>
            </a:blip>
            <a:stretch>
              <a:fillRect b="0" l="0" r="0" t="0"/>
            </a:stretch>
          </a:blip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pic>
        <p:nvPicPr>
          <p:cNvPr id="162" name="Google Shape;162;g3737362afc5_0_94"/>
          <p:cNvPicPr preferRelativeResize="0"/>
          <p:nvPr/>
        </p:nvPicPr>
        <p:blipFill>
          <a:blip r:embed="rId3">
            <a:alphaModFix/>
          </a:blip>
          <a:stretch>
            <a:fillRect/>
          </a:stretch>
        </p:blipFill>
        <p:spPr>
          <a:xfrm>
            <a:off x="3106500" y="1705200"/>
            <a:ext cx="12075000" cy="68766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2006-08-16T00:00:00Z</dcterms:created>
</cp:coreProperties>
</file>