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61" r:id="rId3"/>
    <p:sldId id="263" r:id="rId4"/>
    <p:sldId id="280" r:id="rId5"/>
    <p:sldId id="286" r:id="rId6"/>
    <p:sldId id="358" r:id="rId7"/>
    <p:sldId id="268" r:id="rId8"/>
    <p:sldId id="269" r:id="rId9"/>
    <p:sldId id="314" r:id="rId10"/>
    <p:sldId id="266" r:id="rId11"/>
    <p:sldId id="278" r:id="rId12"/>
    <p:sldId id="264" r:id="rId13"/>
    <p:sldId id="368" r:id="rId14"/>
    <p:sldId id="318" r:id="rId15"/>
    <p:sldId id="320" r:id="rId16"/>
    <p:sldId id="365" r:id="rId17"/>
    <p:sldId id="322" r:id="rId18"/>
    <p:sldId id="323" r:id="rId19"/>
    <p:sldId id="324" r:id="rId20"/>
    <p:sldId id="325" r:id="rId21"/>
    <p:sldId id="326" r:id="rId22"/>
    <p:sldId id="327" r:id="rId23"/>
    <p:sldId id="328" r:id="rId24"/>
    <p:sldId id="369" r:id="rId25"/>
    <p:sldId id="367" r:id="rId26"/>
    <p:sldId id="331" r:id="rId27"/>
    <p:sldId id="366" r:id="rId28"/>
    <p:sldId id="333" r:id="rId29"/>
    <p:sldId id="335" r:id="rId30"/>
    <p:sldId id="334" r:id="rId31"/>
    <p:sldId id="364" r:id="rId32"/>
    <p:sldId id="341" r:id="rId33"/>
    <p:sldId id="361" r:id="rId34"/>
    <p:sldId id="315" r:id="rId35"/>
    <p:sldId id="362" r:id="rId36"/>
    <p:sldId id="363" r:id="rId37"/>
    <p:sldId id="357" r:id="rId38"/>
    <p:sldId id="316" r:id="rId39"/>
    <p:sldId id="35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81C0"/>
    <a:srgbClr val="10AF95"/>
    <a:srgbClr val="255BCB"/>
    <a:srgbClr val="FFFFFF"/>
    <a:srgbClr val="042638"/>
    <a:srgbClr val="000000"/>
    <a:srgbClr val="042738"/>
    <a:srgbClr val="2F1D82"/>
    <a:srgbClr val="032E43"/>
    <a:srgbClr val="1B4C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715781-C992-BECD-E6B6-A8D063F936D0}" v="482" dt="2024-02-22T16:47:56.4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Toovey" userId="S::ctoovey@communityliteracyofontario.ca::b8a9c867-252e-47b8-9db5-6654bc6722a5" providerId="AD" clId="Web-{04715781-C992-BECD-E6B6-A8D063F936D0}"/>
    <pc:docChg chg="addSld delSld modSld sldOrd">
      <pc:chgData name="Catherine Toovey" userId="S::ctoovey@communityliteracyofontario.ca::b8a9c867-252e-47b8-9db5-6654bc6722a5" providerId="AD" clId="Web-{04715781-C992-BECD-E6B6-A8D063F936D0}" dt="2024-02-22T16:47:56.453" v="412"/>
      <pc:docMkLst>
        <pc:docMk/>
      </pc:docMkLst>
      <pc:sldChg chg="modSp">
        <pc:chgData name="Catherine Toovey" userId="S::ctoovey@communityliteracyofontario.ca::b8a9c867-252e-47b8-9db5-6654bc6722a5" providerId="AD" clId="Web-{04715781-C992-BECD-E6B6-A8D063F936D0}" dt="2024-02-22T15:50:24.887" v="76" actId="20577"/>
        <pc:sldMkLst>
          <pc:docMk/>
          <pc:sldMk cId="3193560268" sldId="256"/>
        </pc:sldMkLst>
        <pc:spChg chg="mod">
          <ac:chgData name="Catherine Toovey" userId="S::ctoovey@communityliteracyofontario.ca::b8a9c867-252e-47b8-9db5-6654bc6722a5" providerId="AD" clId="Web-{04715781-C992-BECD-E6B6-A8D063F936D0}" dt="2024-02-22T15:50:24.887" v="76" actId="20577"/>
          <ac:spMkLst>
            <pc:docMk/>
            <pc:sldMk cId="3193560268" sldId="256"/>
            <ac:spMk id="6" creationId="{6BA6C4F7-8F9C-6ECF-0194-523BFC2331A5}"/>
          </ac:spMkLst>
        </pc:spChg>
      </pc:sldChg>
      <pc:sldChg chg="modNotes">
        <pc:chgData name="Catherine Toovey" userId="S::ctoovey@communityliteracyofontario.ca::b8a9c867-252e-47b8-9db5-6654bc6722a5" providerId="AD" clId="Web-{04715781-C992-BECD-E6B6-A8D063F936D0}" dt="2024-02-22T15:52:30.136" v="169"/>
        <pc:sldMkLst>
          <pc:docMk/>
          <pc:sldMk cId="3811332480" sldId="261"/>
        </pc:sldMkLst>
      </pc:sldChg>
      <pc:sldChg chg="modSp">
        <pc:chgData name="Catherine Toovey" userId="S::ctoovey@communityliteracyofontario.ca::b8a9c867-252e-47b8-9db5-6654bc6722a5" providerId="AD" clId="Web-{04715781-C992-BECD-E6B6-A8D063F936D0}" dt="2024-02-22T15:44:32.123" v="6" actId="20577"/>
        <pc:sldMkLst>
          <pc:docMk/>
          <pc:sldMk cId="4223174091" sldId="266"/>
        </pc:sldMkLst>
        <pc:spChg chg="mod">
          <ac:chgData name="Catherine Toovey" userId="S::ctoovey@communityliteracyofontario.ca::b8a9c867-252e-47b8-9db5-6654bc6722a5" providerId="AD" clId="Web-{04715781-C992-BECD-E6B6-A8D063F936D0}" dt="2024-02-22T15:44:32.123" v="6" actId="20577"/>
          <ac:spMkLst>
            <pc:docMk/>
            <pc:sldMk cId="4223174091" sldId="266"/>
            <ac:spMk id="3" creationId="{72880695-D28B-65AF-9BAF-3F881EE44371}"/>
          </ac:spMkLst>
        </pc:spChg>
      </pc:sldChg>
      <pc:sldChg chg="modSp">
        <pc:chgData name="Catherine Toovey" userId="S::ctoovey@communityliteracyofontario.ca::b8a9c867-252e-47b8-9db5-6654bc6722a5" providerId="AD" clId="Web-{04715781-C992-BECD-E6B6-A8D063F936D0}" dt="2024-02-22T15:44:45.592" v="8" actId="14100"/>
        <pc:sldMkLst>
          <pc:docMk/>
          <pc:sldMk cId="2890656944" sldId="278"/>
        </pc:sldMkLst>
        <pc:spChg chg="mod">
          <ac:chgData name="Catherine Toovey" userId="S::ctoovey@communityliteracyofontario.ca::b8a9c867-252e-47b8-9db5-6654bc6722a5" providerId="AD" clId="Web-{04715781-C992-BECD-E6B6-A8D063F936D0}" dt="2024-02-22T15:44:45.592" v="8" actId="14100"/>
          <ac:spMkLst>
            <pc:docMk/>
            <pc:sldMk cId="2890656944" sldId="278"/>
            <ac:spMk id="6" creationId="{2AF43286-09BC-7296-21EC-FA37F8CC7BC7}"/>
          </ac:spMkLst>
        </pc:spChg>
        <pc:spChg chg="mod">
          <ac:chgData name="Catherine Toovey" userId="S::ctoovey@communityliteracyofontario.ca::b8a9c867-252e-47b8-9db5-6654bc6722a5" providerId="AD" clId="Web-{04715781-C992-BECD-E6B6-A8D063F936D0}" dt="2024-02-22T15:44:41.951" v="7" actId="14100"/>
          <ac:spMkLst>
            <pc:docMk/>
            <pc:sldMk cId="2890656944" sldId="278"/>
            <ac:spMk id="7" creationId="{E2B453EF-BBF2-0934-60D3-020085465CBC}"/>
          </ac:spMkLst>
        </pc:spChg>
      </pc:sldChg>
      <pc:sldChg chg="modSp">
        <pc:chgData name="Catherine Toovey" userId="S::ctoovey@communityliteracyofontario.ca::b8a9c867-252e-47b8-9db5-6654bc6722a5" providerId="AD" clId="Web-{04715781-C992-BECD-E6B6-A8D063F936D0}" dt="2024-02-22T15:42:59.343" v="0" actId="14100"/>
        <pc:sldMkLst>
          <pc:docMk/>
          <pc:sldMk cId="569794548" sldId="280"/>
        </pc:sldMkLst>
        <pc:spChg chg="mod">
          <ac:chgData name="Catherine Toovey" userId="S::ctoovey@communityliteracyofontario.ca::b8a9c867-252e-47b8-9db5-6654bc6722a5" providerId="AD" clId="Web-{04715781-C992-BECD-E6B6-A8D063F936D0}" dt="2024-02-22T15:42:59.343" v="0" actId="14100"/>
          <ac:spMkLst>
            <pc:docMk/>
            <pc:sldMk cId="569794548" sldId="280"/>
            <ac:spMk id="2" creationId="{D9F7B260-29D0-6BC5-4344-0B06E2F644D9}"/>
          </ac:spMkLst>
        </pc:spChg>
      </pc:sldChg>
      <pc:sldChg chg="ord modNotes">
        <pc:chgData name="Catherine Toovey" userId="S::ctoovey@communityliteracyofontario.ca::b8a9c867-252e-47b8-9db5-6654bc6722a5" providerId="AD" clId="Web-{04715781-C992-BECD-E6B6-A8D063F936D0}" dt="2024-02-22T16:40:37.127" v="185"/>
        <pc:sldMkLst>
          <pc:docMk/>
          <pc:sldMk cId="2874245775" sldId="286"/>
        </pc:sldMkLst>
      </pc:sldChg>
      <pc:sldChg chg="del">
        <pc:chgData name="Catherine Toovey" userId="S::ctoovey@communityliteracyofontario.ca::b8a9c867-252e-47b8-9db5-6654bc6722a5" providerId="AD" clId="Web-{04715781-C992-BECD-E6B6-A8D063F936D0}" dt="2024-02-22T16:47:56.453" v="412"/>
        <pc:sldMkLst>
          <pc:docMk/>
          <pc:sldMk cId="1306547425" sldId="319"/>
        </pc:sldMkLst>
      </pc:sldChg>
      <pc:sldChg chg="modSp">
        <pc:chgData name="Catherine Toovey" userId="S::ctoovey@communityliteracyofontario.ca::b8a9c867-252e-47b8-9db5-6654bc6722a5" providerId="AD" clId="Web-{04715781-C992-BECD-E6B6-A8D063F936D0}" dt="2024-02-22T15:45:13.873" v="11" actId="14100"/>
        <pc:sldMkLst>
          <pc:docMk/>
          <pc:sldMk cId="3056770048" sldId="320"/>
        </pc:sldMkLst>
        <pc:picChg chg="mod">
          <ac:chgData name="Catherine Toovey" userId="S::ctoovey@communityliteracyofontario.ca::b8a9c867-252e-47b8-9db5-6654bc6722a5" providerId="AD" clId="Web-{04715781-C992-BECD-E6B6-A8D063F936D0}" dt="2024-02-22T15:45:13.873" v="11" actId="14100"/>
          <ac:picMkLst>
            <pc:docMk/>
            <pc:sldMk cId="3056770048" sldId="320"/>
            <ac:picMk id="2" creationId="{C32364A7-6E65-1BB5-26A1-197A4EE15BD6}"/>
          </ac:picMkLst>
        </pc:picChg>
      </pc:sldChg>
      <pc:sldChg chg="del">
        <pc:chgData name="Catherine Toovey" userId="S::ctoovey@communityliteracyofontario.ca::b8a9c867-252e-47b8-9db5-6654bc6722a5" providerId="AD" clId="Web-{04715781-C992-BECD-E6B6-A8D063F936D0}" dt="2024-02-22T16:46:29.188" v="381"/>
        <pc:sldMkLst>
          <pc:docMk/>
          <pc:sldMk cId="778934755" sldId="321"/>
        </pc:sldMkLst>
      </pc:sldChg>
      <pc:sldChg chg="modSp">
        <pc:chgData name="Catherine Toovey" userId="S::ctoovey@communityliteracyofontario.ca::b8a9c867-252e-47b8-9db5-6654bc6722a5" providerId="AD" clId="Web-{04715781-C992-BECD-E6B6-A8D063F936D0}" dt="2024-02-22T15:45:35.810" v="13" actId="1076"/>
        <pc:sldMkLst>
          <pc:docMk/>
          <pc:sldMk cId="3637387136" sldId="323"/>
        </pc:sldMkLst>
        <pc:spChg chg="mod">
          <ac:chgData name="Catherine Toovey" userId="S::ctoovey@communityliteracyofontario.ca::b8a9c867-252e-47b8-9db5-6654bc6722a5" providerId="AD" clId="Web-{04715781-C992-BECD-E6B6-A8D063F936D0}" dt="2024-02-22T15:45:35.810" v="13" actId="1076"/>
          <ac:spMkLst>
            <pc:docMk/>
            <pc:sldMk cId="3637387136" sldId="323"/>
            <ac:spMk id="11" creationId="{E2B453EF-BBF2-0934-60D3-020085465CBC}"/>
          </ac:spMkLst>
        </pc:spChg>
        <pc:picChg chg="mod">
          <ac:chgData name="Catherine Toovey" userId="S::ctoovey@communityliteracyofontario.ca::b8a9c867-252e-47b8-9db5-6654bc6722a5" providerId="AD" clId="Web-{04715781-C992-BECD-E6B6-A8D063F936D0}" dt="2024-02-22T15:45:29.967" v="12" actId="14100"/>
          <ac:picMkLst>
            <pc:docMk/>
            <pc:sldMk cId="3637387136" sldId="323"/>
            <ac:picMk id="2" creationId="{B617A882-89BB-085F-C588-A98A9CBCC193}"/>
          </ac:picMkLst>
        </pc:picChg>
      </pc:sldChg>
      <pc:sldChg chg="delSp modSp">
        <pc:chgData name="Catherine Toovey" userId="S::ctoovey@communityliteracyofontario.ca::b8a9c867-252e-47b8-9db5-6654bc6722a5" providerId="AD" clId="Web-{04715781-C992-BECD-E6B6-A8D063F936D0}" dt="2024-02-22T15:45:53.888" v="15" actId="20577"/>
        <pc:sldMkLst>
          <pc:docMk/>
          <pc:sldMk cId="3986581073" sldId="324"/>
        </pc:sldMkLst>
        <pc:spChg chg="mod">
          <ac:chgData name="Catherine Toovey" userId="S::ctoovey@communityliteracyofontario.ca::b8a9c867-252e-47b8-9db5-6654bc6722a5" providerId="AD" clId="Web-{04715781-C992-BECD-E6B6-A8D063F936D0}" dt="2024-02-22T15:45:53.888" v="15" actId="20577"/>
          <ac:spMkLst>
            <pc:docMk/>
            <pc:sldMk cId="3986581073" sldId="324"/>
            <ac:spMk id="7" creationId="{E2B453EF-BBF2-0934-60D3-020085465CBC}"/>
          </ac:spMkLst>
        </pc:spChg>
        <pc:spChg chg="del">
          <ac:chgData name="Catherine Toovey" userId="S::ctoovey@communityliteracyofontario.ca::b8a9c867-252e-47b8-9db5-6654bc6722a5" providerId="AD" clId="Web-{04715781-C992-BECD-E6B6-A8D063F936D0}" dt="2024-02-22T15:45:43.576" v="14"/>
          <ac:spMkLst>
            <pc:docMk/>
            <pc:sldMk cId="3986581073" sldId="324"/>
            <ac:spMk id="17" creationId="{21A0DBA4-E7CA-5B66-F797-79589C3F2ED8}"/>
          </ac:spMkLst>
        </pc:spChg>
      </pc:sldChg>
      <pc:sldChg chg="modSp">
        <pc:chgData name="Catherine Toovey" userId="S::ctoovey@communityliteracyofontario.ca::b8a9c867-252e-47b8-9db5-6654bc6722a5" providerId="AD" clId="Web-{04715781-C992-BECD-E6B6-A8D063F936D0}" dt="2024-02-22T15:46:09.185" v="16" actId="20577"/>
        <pc:sldMkLst>
          <pc:docMk/>
          <pc:sldMk cId="14181454" sldId="326"/>
        </pc:sldMkLst>
        <pc:spChg chg="mod">
          <ac:chgData name="Catherine Toovey" userId="S::ctoovey@communityliteracyofontario.ca::b8a9c867-252e-47b8-9db5-6654bc6722a5" providerId="AD" clId="Web-{04715781-C992-BECD-E6B6-A8D063F936D0}" dt="2024-02-22T15:46:09.185" v="16" actId="20577"/>
          <ac:spMkLst>
            <pc:docMk/>
            <pc:sldMk cId="14181454" sldId="326"/>
            <ac:spMk id="15" creationId="{291A29D2-914C-9E63-A10E-DFAAD4B6F4AC}"/>
          </ac:spMkLst>
        </pc:spChg>
      </pc:sldChg>
      <pc:sldChg chg="modSp">
        <pc:chgData name="Catherine Toovey" userId="S::ctoovey@communityliteracyofontario.ca::b8a9c867-252e-47b8-9db5-6654bc6722a5" providerId="AD" clId="Web-{04715781-C992-BECD-E6B6-A8D063F936D0}" dt="2024-02-22T15:46:28.138" v="18" actId="1076"/>
        <pc:sldMkLst>
          <pc:docMk/>
          <pc:sldMk cId="582467600" sldId="327"/>
        </pc:sldMkLst>
        <pc:spChg chg="mod">
          <ac:chgData name="Catherine Toovey" userId="S::ctoovey@communityliteracyofontario.ca::b8a9c867-252e-47b8-9db5-6654bc6722a5" providerId="AD" clId="Web-{04715781-C992-BECD-E6B6-A8D063F936D0}" dt="2024-02-22T15:46:28.138" v="18" actId="1076"/>
          <ac:spMkLst>
            <pc:docMk/>
            <pc:sldMk cId="582467600" sldId="327"/>
            <ac:spMk id="2" creationId="{D0587565-2659-D159-AEC2-23DA996EB219}"/>
          </ac:spMkLst>
        </pc:spChg>
        <pc:spChg chg="mod">
          <ac:chgData name="Catherine Toovey" userId="S::ctoovey@communityliteracyofontario.ca::b8a9c867-252e-47b8-9db5-6654bc6722a5" providerId="AD" clId="Web-{04715781-C992-BECD-E6B6-A8D063F936D0}" dt="2024-02-22T15:46:25.670" v="17" actId="1076"/>
          <ac:spMkLst>
            <pc:docMk/>
            <pc:sldMk cId="582467600" sldId="327"/>
            <ac:spMk id="8" creationId="{90077482-15D2-009F-EC07-A2CB9DB6A92E}"/>
          </ac:spMkLst>
        </pc:spChg>
      </pc:sldChg>
      <pc:sldChg chg="del">
        <pc:chgData name="Catherine Toovey" userId="S::ctoovey@communityliteracyofontario.ca::b8a9c867-252e-47b8-9db5-6654bc6722a5" providerId="AD" clId="Web-{04715781-C992-BECD-E6B6-A8D063F936D0}" dt="2024-02-22T16:44:11.173" v="297"/>
        <pc:sldMkLst>
          <pc:docMk/>
          <pc:sldMk cId="3515786698" sldId="330"/>
        </pc:sldMkLst>
      </pc:sldChg>
      <pc:sldChg chg="modSp del">
        <pc:chgData name="Catherine Toovey" userId="S::ctoovey@communityliteracyofontario.ca::b8a9c867-252e-47b8-9db5-6654bc6722a5" providerId="AD" clId="Web-{04715781-C992-BECD-E6B6-A8D063F936D0}" dt="2024-02-22T16:42:40.330" v="244"/>
        <pc:sldMkLst>
          <pc:docMk/>
          <pc:sldMk cId="795642382" sldId="332"/>
        </pc:sldMkLst>
        <pc:spChg chg="mod">
          <ac:chgData name="Catherine Toovey" userId="S::ctoovey@communityliteracyofontario.ca::b8a9c867-252e-47b8-9db5-6654bc6722a5" providerId="AD" clId="Web-{04715781-C992-BECD-E6B6-A8D063F936D0}" dt="2024-02-22T15:46:56.294" v="19" actId="1076"/>
          <ac:spMkLst>
            <pc:docMk/>
            <pc:sldMk cId="795642382" sldId="332"/>
            <ac:spMk id="11" creationId="{6390CA56-6382-DF6E-FCC0-06198D60D968}"/>
          </ac:spMkLst>
        </pc:spChg>
      </pc:sldChg>
      <pc:sldChg chg="modSp">
        <pc:chgData name="Catherine Toovey" userId="S::ctoovey@communityliteracyofontario.ca::b8a9c867-252e-47b8-9db5-6654bc6722a5" providerId="AD" clId="Web-{04715781-C992-BECD-E6B6-A8D063F936D0}" dt="2024-02-22T15:47:13.060" v="20" actId="14100"/>
        <pc:sldMkLst>
          <pc:docMk/>
          <pc:sldMk cId="51632672" sldId="334"/>
        </pc:sldMkLst>
        <pc:picChg chg="mod">
          <ac:chgData name="Catherine Toovey" userId="S::ctoovey@communityliteracyofontario.ca::b8a9c867-252e-47b8-9db5-6654bc6722a5" providerId="AD" clId="Web-{04715781-C992-BECD-E6B6-A8D063F936D0}" dt="2024-02-22T15:47:13.060" v="20" actId="14100"/>
          <ac:picMkLst>
            <pc:docMk/>
            <pc:sldMk cId="51632672" sldId="334"/>
            <ac:picMk id="2" creationId="{F7E0733B-B541-BE22-D39E-12EF68FA4B8C}"/>
          </ac:picMkLst>
        </pc:picChg>
      </pc:sldChg>
      <pc:sldChg chg="del">
        <pc:chgData name="Catherine Toovey" userId="S::ctoovey@communityliteracyofontario.ca::b8a9c867-252e-47b8-9db5-6654bc6722a5" providerId="AD" clId="Web-{04715781-C992-BECD-E6B6-A8D063F936D0}" dt="2024-02-22T15:48:15.763" v="37"/>
        <pc:sldMkLst>
          <pc:docMk/>
          <pc:sldMk cId="99049978" sldId="340"/>
        </pc:sldMkLst>
      </pc:sldChg>
      <pc:sldChg chg="modSp">
        <pc:chgData name="Catherine Toovey" userId="S::ctoovey@communityliteracyofontario.ca::b8a9c867-252e-47b8-9db5-6654bc6722a5" providerId="AD" clId="Web-{04715781-C992-BECD-E6B6-A8D063F936D0}" dt="2024-02-22T15:48:52.543" v="39" actId="1076"/>
        <pc:sldMkLst>
          <pc:docMk/>
          <pc:sldMk cId="605231027" sldId="357"/>
        </pc:sldMkLst>
        <pc:spChg chg="mod">
          <ac:chgData name="Catherine Toovey" userId="S::ctoovey@communityliteracyofontario.ca::b8a9c867-252e-47b8-9db5-6654bc6722a5" providerId="AD" clId="Web-{04715781-C992-BECD-E6B6-A8D063F936D0}" dt="2024-02-22T15:48:52.543" v="39" actId="1076"/>
          <ac:spMkLst>
            <pc:docMk/>
            <pc:sldMk cId="605231027" sldId="357"/>
            <ac:spMk id="8" creationId="{B7A089D3-C5B6-54BA-BE14-548F32CE2FDD}"/>
          </ac:spMkLst>
        </pc:spChg>
      </pc:sldChg>
      <pc:sldChg chg="ord">
        <pc:chgData name="Catherine Toovey" userId="S::ctoovey@communityliteracyofontario.ca::b8a9c867-252e-47b8-9db5-6654bc6722a5" providerId="AD" clId="Web-{04715781-C992-BECD-E6B6-A8D063F936D0}" dt="2024-02-22T16:39:54.752" v="171"/>
        <pc:sldMkLst>
          <pc:docMk/>
          <pc:sldMk cId="2138629519" sldId="358"/>
        </pc:sldMkLst>
      </pc:sldChg>
      <pc:sldChg chg="del">
        <pc:chgData name="Catherine Toovey" userId="S::ctoovey@communityliteracyofontario.ca::b8a9c867-252e-47b8-9db5-6654bc6722a5" providerId="AD" clId="Web-{04715781-C992-BECD-E6B6-A8D063F936D0}" dt="2024-02-22T16:43:15.830" v="259"/>
        <pc:sldMkLst>
          <pc:docMk/>
          <pc:sldMk cId="459102144" sldId="360"/>
        </pc:sldMkLst>
      </pc:sldChg>
      <pc:sldChg chg="addSp delSp modSp add ord replId modNotes">
        <pc:chgData name="Catherine Toovey" userId="S::ctoovey@communityliteracyofontario.ca::b8a9c867-252e-47b8-9db5-6654bc6722a5" providerId="AD" clId="Web-{04715781-C992-BECD-E6B6-A8D063F936D0}" dt="2024-02-22T15:48:13.028" v="36"/>
        <pc:sldMkLst>
          <pc:docMk/>
          <pc:sldMk cId="414780123" sldId="364"/>
        </pc:sldMkLst>
        <pc:spChg chg="mod">
          <ac:chgData name="Catherine Toovey" userId="S::ctoovey@communityliteracyofontario.ca::b8a9c867-252e-47b8-9db5-6654bc6722a5" providerId="AD" clId="Web-{04715781-C992-BECD-E6B6-A8D063F936D0}" dt="2024-02-22T15:47:57.310" v="33" actId="20577"/>
          <ac:spMkLst>
            <pc:docMk/>
            <pc:sldMk cId="414780123" sldId="364"/>
            <ac:spMk id="7" creationId="{E2B453EF-BBF2-0934-60D3-020085465CBC}"/>
          </ac:spMkLst>
        </pc:spChg>
        <pc:graphicFrameChg chg="del">
          <ac:chgData name="Catherine Toovey" userId="S::ctoovey@communityliteracyofontario.ca::b8a9c867-252e-47b8-9db5-6654bc6722a5" providerId="AD" clId="Web-{04715781-C992-BECD-E6B6-A8D063F936D0}" dt="2024-02-22T15:47:44.528" v="23"/>
          <ac:graphicFrameMkLst>
            <pc:docMk/>
            <pc:sldMk cId="414780123" sldId="364"/>
            <ac:graphicFrameMk id="2" creationId="{2C39CAEC-A68B-1975-7823-2B8CDFBD73FB}"/>
          </ac:graphicFrameMkLst>
        </pc:graphicFrameChg>
        <pc:graphicFrameChg chg="add mod">
          <ac:chgData name="Catherine Toovey" userId="S::ctoovey@communityliteracyofontario.ca::b8a9c867-252e-47b8-9db5-6654bc6722a5" providerId="AD" clId="Web-{04715781-C992-BECD-E6B6-A8D063F936D0}" dt="2024-02-22T15:47:53.856" v="25" actId="1076"/>
          <ac:graphicFrameMkLst>
            <pc:docMk/>
            <pc:sldMk cId="414780123" sldId="364"/>
            <ac:graphicFrameMk id="27" creationId="{F3011421-3D63-FCCE-2159-A23AB24F4764}"/>
          </ac:graphicFrameMkLst>
        </pc:graphicFrameChg>
      </pc:sldChg>
      <pc:sldChg chg="modSp add ord replId modNotes">
        <pc:chgData name="Catherine Toovey" userId="S::ctoovey@communityliteracyofontario.ca::b8a9c867-252e-47b8-9db5-6654bc6722a5" providerId="AD" clId="Web-{04715781-C992-BECD-E6B6-A8D063F936D0}" dt="2024-02-22T16:46:40.579" v="384" actId="14100"/>
        <pc:sldMkLst>
          <pc:docMk/>
          <pc:sldMk cId="794113532" sldId="365"/>
        </pc:sldMkLst>
        <pc:spChg chg="mod">
          <ac:chgData name="Catherine Toovey" userId="S::ctoovey@communityliteracyofontario.ca::b8a9c867-252e-47b8-9db5-6654bc6722a5" providerId="AD" clId="Web-{04715781-C992-BECD-E6B6-A8D063F936D0}" dt="2024-02-22T16:45:49.548" v="332" actId="1076"/>
          <ac:spMkLst>
            <pc:docMk/>
            <pc:sldMk cId="794113532" sldId="365"/>
            <ac:spMk id="2" creationId="{B7E65E7C-ECBB-A275-93A6-9F30E3AD131F}"/>
          </ac:spMkLst>
        </pc:spChg>
        <pc:spChg chg="mod">
          <ac:chgData name="Catherine Toovey" userId="S::ctoovey@communityliteracyofontario.ca::b8a9c867-252e-47b8-9db5-6654bc6722a5" providerId="AD" clId="Web-{04715781-C992-BECD-E6B6-A8D063F936D0}" dt="2024-02-22T16:45:49.548" v="333" actId="1076"/>
          <ac:spMkLst>
            <pc:docMk/>
            <pc:sldMk cId="794113532" sldId="365"/>
            <ac:spMk id="3" creationId="{5A4B2D43-24E4-1781-1120-841889B1D149}"/>
          </ac:spMkLst>
        </pc:spChg>
        <pc:spChg chg="mod">
          <ac:chgData name="Catherine Toovey" userId="S::ctoovey@communityliteracyofontario.ca::b8a9c867-252e-47b8-9db5-6654bc6722a5" providerId="AD" clId="Web-{04715781-C992-BECD-E6B6-A8D063F936D0}" dt="2024-02-22T16:45:49.563" v="335" actId="1076"/>
          <ac:spMkLst>
            <pc:docMk/>
            <pc:sldMk cId="794113532" sldId="365"/>
            <ac:spMk id="5" creationId="{C22FDC4B-F626-98D8-D472-8825318B9D10}"/>
          </ac:spMkLst>
        </pc:spChg>
        <pc:spChg chg="mod">
          <ac:chgData name="Catherine Toovey" userId="S::ctoovey@communityliteracyofontario.ca::b8a9c867-252e-47b8-9db5-6654bc6722a5" providerId="AD" clId="Web-{04715781-C992-BECD-E6B6-A8D063F936D0}" dt="2024-02-22T16:46:40.579" v="384" actId="14100"/>
          <ac:spMkLst>
            <pc:docMk/>
            <pc:sldMk cId="794113532" sldId="365"/>
            <ac:spMk id="9" creationId="{351A50B6-B451-6F85-DC38-2F9DE68F4460}"/>
          </ac:spMkLst>
        </pc:spChg>
        <pc:grpChg chg="mod">
          <ac:chgData name="Catherine Toovey" userId="S::ctoovey@communityliteracyofontario.ca::b8a9c867-252e-47b8-9db5-6654bc6722a5" providerId="AD" clId="Web-{04715781-C992-BECD-E6B6-A8D063F936D0}" dt="2024-02-22T16:45:49.563" v="334" actId="1076"/>
          <ac:grpSpMkLst>
            <pc:docMk/>
            <pc:sldMk cId="794113532" sldId="365"/>
            <ac:grpSpMk id="20" creationId="{9B2A2C72-91AB-F974-9E6F-E7C074EDF1CE}"/>
          </ac:grpSpMkLst>
        </pc:grpChg>
      </pc:sldChg>
      <pc:sldChg chg="modSp add replId">
        <pc:chgData name="Catherine Toovey" userId="S::ctoovey@communityliteracyofontario.ca::b8a9c867-252e-47b8-9db5-6654bc6722a5" providerId="AD" clId="Web-{04715781-C992-BECD-E6B6-A8D063F936D0}" dt="2024-02-22T16:44:49.314" v="307" actId="20577"/>
        <pc:sldMkLst>
          <pc:docMk/>
          <pc:sldMk cId="3335858995" sldId="366"/>
        </pc:sldMkLst>
        <pc:spChg chg="mod">
          <ac:chgData name="Catherine Toovey" userId="S::ctoovey@communityliteracyofontario.ca::b8a9c867-252e-47b8-9db5-6654bc6722a5" providerId="AD" clId="Web-{04715781-C992-BECD-E6B6-A8D063F936D0}" dt="2024-02-22T16:44:49.314" v="307" actId="20577"/>
          <ac:spMkLst>
            <pc:docMk/>
            <pc:sldMk cId="3335858995" sldId="366"/>
            <ac:spMk id="9" creationId="{351A50B6-B451-6F85-DC38-2F9DE68F4460}"/>
          </ac:spMkLst>
        </pc:spChg>
      </pc:sldChg>
      <pc:sldChg chg="add replId">
        <pc:chgData name="Catherine Toovey" userId="S::ctoovey@communityliteracyofontario.ca::b8a9c867-252e-47b8-9db5-6654bc6722a5" providerId="AD" clId="Web-{04715781-C992-BECD-E6B6-A8D063F936D0}" dt="2024-02-22T16:43:18.845" v="260"/>
        <pc:sldMkLst>
          <pc:docMk/>
          <pc:sldMk cId="1810993998" sldId="367"/>
        </pc:sldMkLst>
      </pc:sldChg>
      <pc:sldChg chg="modSp add ord replId modNotes">
        <pc:chgData name="Catherine Toovey" userId="S::ctoovey@communityliteracyofontario.ca::b8a9c867-252e-47b8-9db5-6654bc6722a5" providerId="AD" clId="Web-{04715781-C992-BECD-E6B6-A8D063F936D0}" dt="2024-02-22T16:47:54.453" v="411"/>
        <pc:sldMkLst>
          <pc:docMk/>
          <pc:sldMk cId="3118037301" sldId="368"/>
        </pc:sldMkLst>
        <pc:spChg chg="mod">
          <ac:chgData name="Catherine Toovey" userId="S::ctoovey@communityliteracyofontario.ca::b8a9c867-252e-47b8-9db5-6654bc6722a5" providerId="AD" clId="Web-{04715781-C992-BECD-E6B6-A8D063F936D0}" dt="2024-02-22T16:47:39.094" v="400" actId="14100"/>
          <ac:spMkLst>
            <pc:docMk/>
            <pc:sldMk cId="3118037301" sldId="368"/>
            <ac:spMk id="2" creationId="{B7E65E7C-ECBB-A275-93A6-9F30E3AD131F}"/>
          </ac:spMkLst>
        </pc:spChg>
        <pc:spChg chg="mod">
          <ac:chgData name="Catherine Toovey" userId="S::ctoovey@communityliteracyofontario.ca::b8a9c867-252e-47b8-9db5-6654bc6722a5" providerId="AD" clId="Web-{04715781-C992-BECD-E6B6-A8D063F936D0}" dt="2024-02-22T16:47:39.110" v="401" actId="14100"/>
          <ac:spMkLst>
            <pc:docMk/>
            <pc:sldMk cId="3118037301" sldId="368"/>
            <ac:spMk id="3" creationId="{5A4B2D43-24E4-1781-1120-841889B1D149}"/>
          </ac:spMkLst>
        </pc:spChg>
        <pc:spChg chg="mod">
          <ac:chgData name="Catherine Toovey" userId="S::ctoovey@communityliteracyofontario.ca::b8a9c867-252e-47b8-9db5-6654bc6722a5" providerId="AD" clId="Web-{04715781-C992-BECD-E6B6-A8D063F936D0}" dt="2024-02-22T16:47:31.751" v="398" actId="20577"/>
          <ac:spMkLst>
            <pc:docMk/>
            <pc:sldMk cId="3118037301" sldId="368"/>
            <ac:spMk id="5" creationId="{C22FDC4B-F626-98D8-D472-8825318B9D10}"/>
          </ac:spMkLst>
        </pc:spChg>
        <pc:spChg chg="mod">
          <ac:chgData name="Catherine Toovey" userId="S::ctoovey@communityliteracyofontario.ca::b8a9c867-252e-47b8-9db5-6654bc6722a5" providerId="AD" clId="Web-{04715781-C992-BECD-E6B6-A8D063F936D0}" dt="2024-02-22T16:47:46.204" v="408" actId="20577"/>
          <ac:spMkLst>
            <pc:docMk/>
            <pc:sldMk cId="3118037301" sldId="368"/>
            <ac:spMk id="9" creationId="{351A50B6-B451-6F85-DC38-2F9DE68F4460}"/>
          </ac:spMkLst>
        </pc:spChg>
        <pc:grpChg chg="mod">
          <ac:chgData name="Catherine Toovey" userId="S::ctoovey@communityliteracyofontario.ca::b8a9c867-252e-47b8-9db5-6654bc6722a5" providerId="AD" clId="Web-{04715781-C992-BECD-E6B6-A8D063F936D0}" dt="2024-02-22T16:47:39.094" v="399" actId="14100"/>
          <ac:grpSpMkLst>
            <pc:docMk/>
            <pc:sldMk cId="3118037301" sldId="368"/>
            <ac:grpSpMk id="20" creationId="{9B2A2C72-91AB-F974-9E6F-E7C074EDF1CE}"/>
          </ac:grpSpMkLst>
        </pc:grpChg>
      </pc:sldChg>
      <pc:sldChg chg="add replId">
        <pc:chgData name="Catherine Toovey" userId="S::ctoovey@communityliteracyofontario.ca::b8a9c867-252e-47b8-9db5-6654bc6722a5" providerId="AD" clId="Web-{04715781-C992-BECD-E6B6-A8D063F936D0}" dt="2024-02-22T16:46:52.313" v="385"/>
        <pc:sldMkLst>
          <pc:docMk/>
          <pc:sldMk cId="786888377" sldId="369"/>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ata2.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424D9E79-CB6B-42E8-A5D6-8305FDDC238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778360F-FBF9-4BC5-8C8C-1B645396AB4C}">
      <dgm:prSet custT="1"/>
      <dgm:spPr/>
      <dgm:t>
        <a:bodyPr/>
        <a:lstStyle/>
        <a:p>
          <a:pPr>
            <a:defRPr cap="all"/>
          </a:pPr>
          <a:r>
            <a:rPr lang="en-CA" sz="2400">
              <a:latin typeface="Montserrat" pitchFamily="2" charset="77"/>
            </a:rPr>
            <a:t>Exploring Your Hobbies, Interests and Skills</a:t>
          </a:r>
          <a:endParaRPr lang="en-US" sz="2400">
            <a:latin typeface="Montserrat" pitchFamily="2" charset="77"/>
          </a:endParaRPr>
        </a:p>
      </dgm:t>
    </dgm:pt>
    <dgm:pt modelId="{44EEC193-3E82-4A00-9657-649C69AC7D86}" type="parTrans" cxnId="{55FEF282-1A49-4E73-8EF5-ECD386D1297D}">
      <dgm:prSet/>
      <dgm:spPr/>
      <dgm:t>
        <a:bodyPr/>
        <a:lstStyle/>
        <a:p>
          <a:endParaRPr lang="en-US"/>
        </a:p>
      </dgm:t>
    </dgm:pt>
    <dgm:pt modelId="{6F3F7EA8-95A8-4D21-A38C-F6AFCA3DD0AC}" type="sibTrans" cxnId="{55FEF282-1A49-4E73-8EF5-ECD386D1297D}">
      <dgm:prSet/>
      <dgm:spPr/>
      <dgm:t>
        <a:bodyPr/>
        <a:lstStyle/>
        <a:p>
          <a:endParaRPr lang="en-US"/>
        </a:p>
      </dgm:t>
    </dgm:pt>
    <dgm:pt modelId="{C810C735-4561-4AB5-A8D7-CED4AB01D1DF}">
      <dgm:prSet custT="1"/>
      <dgm:spPr/>
      <dgm:t>
        <a:bodyPr/>
        <a:lstStyle/>
        <a:p>
          <a:pPr>
            <a:defRPr cap="all"/>
          </a:pPr>
          <a:r>
            <a:rPr lang="en-CA" sz="2400">
              <a:latin typeface="Montserrat" pitchFamily="2" charset="77"/>
            </a:rPr>
            <a:t>Setting Your Priorities</a:t>
          </a:r>
          <a:endParaRPr lang="en-US" sz="2400">
            <a:latin typeface="Montserrat" pitchFamily="2" charset="77"/>
          </a:endParaRPr>
        </a:p>
      </dgm:t>
    </dgm:pt>
    <dgm:pt modelId="{E112F0EF-1721-481B-B7ED-B53F39238236}" type="parTrans" cxnId="{3E47EB80-C49F-4A92-AA55-EC59E4E354A6}">
      <dgm:prSet/>
      <dgm:spPr/>
      <dgm:t>
        <a:bodyPr/>
        <a:lstStyle/>
        <a:p>
          <a:endParaRPr lang="en-US"/>
        </a:p>
      </dgm:t>
    </dgm:pt>
    <dgm:pt modelId="{93ADA44A-FC1E-4F0B-A643-524857D589F0}" type="sibTrans" cxnId="{3E47EB80-C49F-4A92-AA55-EC59E4E354A6}">
      <dgm:prSet/>
      <dgm:spPr/>
      <dgm:t>
        <a:bodyPr/>
        <a:lstStyle/>
        <a:p>
          <a:endParaRPr lang="en-US"/>
        </a:p>
      </dgm:t>
    </dgm:pt>
    <dgm:pt modelId="{02A70ED1-AB2E-438F-92FE-4C7A83CE7FAF}">
      <dgm:prSet custT="1"/>
      <dgm:spPr/>
      <dgm:t>
        <a:bodyPr/>
        <a:lstStyle/>
        <a:p>
          <a:pPr>
            <a:defRPr cap="all"/>
          </a:pPr>
          <a:r>
            <a:rPr lang="en-CA" sz="2400">
              <a:latin typeface="Montserrat" pitchFamily="2" charset="77"/>
            </a:rPr>
            <a:t>Getting Involved in Your Community</a:t>
          </a:r>
          <a:endParaRPr lang="en-US" sz="2400">
            <a:latin typeface="Montserrat" pitchFamily="2" charset="77"/>
          </a:endParaRPr>
        </a:p>
      </dgm:t>
    </dgm:pt>
    <dgm:pt modelId="{ABF77C13-F3BE-43C7-9383-66B680CA5DCC}" type="parTrans" cxnId="{1E6DF93B-E0D7-4151-A1D6-EF5027865122}">
      <dgm:prSet/>
      <dgm:spPr/>
      <dgm:t>
        <a:bodyPr/>
        <a:lstStyle/>
        <a:p>
          <a:endParaRPr lang="en-US"/>
        </a:p>
      </dgm:t>
    </dgm:pt>
    <dgm:pt modelId="{D3E2B10D-B2AF-472D-81C7-F994DEBEC320}" type="sibTrans" cxnId="{1E6DF93B-E0D7-4151-A1D6-EF5027865122}">
      <dgm:prSet/>
      <dgm:spPr/>
      <dgm:t>
        <a:bodyPr/>
        <a:lstStyle/>
        <a:p>
          <a:endParaRPr lang="en-US"/>
        </a:p>
      </dgm:t>
    </dgm:pt>
    <dgm:pt modelId="{A401F29D-935A-4031-A05B-8970C5878C92}" type="pres">
      <dgm:prSet presAssocID="{424D9E79-CB6B-42E8-A5D6-8305FDDC2382}" presName="root" presStyleCnt="0">
        <dgm:presLayoutVars>
          <dgm:dir/>
          <dgm:resizeHandles val="exact"/>
        </dgm:presLayoutVars>
      </dgm:prSet>
      <dgm:spPr/>
    </dgm:pt>
    <dgm:pt modelId="{5956472D-2046-49F8-A775-BA082406B1A0}" type="pres">
      <dgm:prSet presAssocID="{2778360F-FBF9-4BC5-8C8C-1B645396AB4C}" presName="compNode" presStyleCnt="0"/>
      <dgm:spPr/>
    </dgm:pt>
    <dgm:pt modelId="{2AD7852C-078C-4112-B7FD-25488F04A0F0}" type="pres">
      <dgm:prSet presAssocID="{2778360F-FBF9-4BC5-8C8C-1B645396AB4C}" presName="iconBgRect" presStyleLbl="bgShp" presStyleIdx="0" presStyleCnt="3"/>
      <dgm:spPr/>
    </dgm:pt>
    <dgm:pt modelId="{FBE7D634-6894-4E97-8C2F-52DF1337F723}" type="pres">
      <dgm:prSet presAssocID="{2778360F-FBF9-4BC5-8C8C-1B645396AB4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uitar"/>
        </a:ext>
      </dgm:extLst>
    </dgm:pt>
    <dgm:pt modelId="{1C0943EB-DFCB-4822-B9BB-9630F7E093C6}" type="pres">
      <dgm:prSet presAssocID="{2778360F-FBF9-4BC5-8C8C-1B645396AB4C}" presName="spaceRect" presStyleCnt="0"/>
      <dgm:spPr/>
    </dgm:pt>
    <dgm:pt modelId="{63F211A6-B21D-4212-ABD9-A2F88C64A245}" type="pres">
      <dgm:prSet presAssocID="{2778360F-FBF9-4BC5-8C8C-1B645396AB4C}" presName="textRect" presStyleLbl="revTx" presStyleIdx="0" presStyleCnt="3">
        <dgm:presLayoutVars>
          <dgm:chMax val="1"/>
          <dgm:chPref val="1"/>
        </dgm:presLayoutVars>
      </dgm:prSet>
      <dgm:spPr/>
    </dgm:pt>
    <dgm:pt modelId="{B07CDF7C-1803-4314-A64D-34CC2FE39A98}" type="pres">
      <dgm:prSet presAssocID="{6F3F7EA8-95A8-4D21-A38C-F6AFCA3DD0AC}" presName="sibTrans" presStyleCnt="0"/>
      <dgm:spPr/>
    </dgm:pt>
    <dgm:pt modelId="{CF04E7AB-960F-4045-93AD-C197D9789896}" type="pres">
      <dgm:prSet presAssocID="{C810C735-4561-4AB5-A8D7-CED4AB01D1DF}" presName="compNode" presStyleCnt="0"/>
      <dgm:spPr/>
    </dgm:pt>
    <dgm:pt modelId="{9C2759D4-8F18-44B8-BFE8-4A9D710FBF29}" type="pres">
      <dgm:prSet presAssocID="{C810C735-4561-4AB5-A8D7-CED4AB01D1DF}" presName="iconBgRect" presStyleLbl="bgShp" presStyleIdx="1" presStyleCnt="3"/>
      <dgm:spPr/>
    </dgm:pt>
    <dgm:pt modelId="{732D61D4-F3A7-4689-B79B-D27EF7AC622C}" type="pres">
      <dgm:prSet presAssocID="{C810C735-4561-4AB5-A8D7-CED4AB01D1D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23E88861-8A47-4496-90D7-A66553E9E8C2}" type="pres">
      <dgm:prSet presAssocID="{C810C735-4561-4AB5-A8D7-CED4AB01D1DF}" presName="spaceRect" presStyleCnt="0"/>
      <dgm:spPr/>
    </dgm:pt>
    <dgm:pt modelId="{354DBC05-6A73-462A-8F7C-EC26150BC2BF}" type="pres">
      <dgm:prSet presAssocID="{C810C735-4561-4AB5-A8D7-CED4AB01D1DF}" presName="textRect" presStyleLbl="revTx" presStyleIdx="1" presStyleCnt="3">
        <dgm:presLayoutVars>
          <dgm:chMax val="1"/>
          <dgm:chPref val="1"/>
        </dgm:presLayoutVars>
      </dgm:prSet>
      <dgm:spPr/>
    </dgm:pt>
    <dgm:pt modelId="{E3C3A4A2-C865-496E-AE01-1911E3BC13AD}" type="pres">
      <dgm:prSet presAssocID="{93ADA44A-FC1E-4F0B-A643-524857D589F0}" presName="sibTrans" presStyleCnt="0"/>
      <dgm:spPr/>
    </dgm:pt>
    <dgm:pt modelId="{3CCF164D-7D61-4A01-940D-0159065C4212}" type="pres">
      <dgm:prSet presAssocID="{02A70ED1-AB2E-438F-92FE-4C7A83CE7FAF}" presName="compNode" presStyleCnt="0"/>
      <dgm:spPr/>
    </dgm:pt>
    <dgm:pt modelId="{DB532A7B-D972-4D8F-A2C0-84B7DD5B61D9}" type="pres">
      <dgm:prSet presAssocID="{02A70ED1-AB2E-438F-92FE-4C7A83CE7FAF}" presName="iconBgRect" presStyleLbl="bgShp" presStyleIdx="2" presStyleCnt="3"/>
      <dgm:spPr/>
    </dgm:pt>
    <dgm:pt modelId="{ACD09B2B-5B91-40C6-9276-6896DED6236F}" type="pres">
      <dgm:prSet presAssocID="{02A70ED1-AB2E-438F-92FE-4C7A83CE7FA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3AEDB670-E6A5-4D96-95FF-5D39C781F383}" type="pres">
      <dgm:prSet presAssocID="{02A70ED1-AB2E-438F-92FE-4C7A83CE7FAF}" presName="spaceRect" presStyleCnt="0"/>
      <dgm:spPr/>
    </dgm:pt>
    <dgm:pt modelId="{7C95B3E0-055E-4FF5-B305-302112BD4DF9}" type="pres">
      <dgm:prSet presAssocID="{02A70ED1-AB2E-438F-92FE-4C7A83CE7FAF}" presName="textRect" presStyleLbl="revTx" presStyleIdx="2" presStyleCnt="3">
        <dgm:presLayoutVars>
          <dgm:chMax val="1"/>
          <dgm:chPref val="1"/>
        </dgm:presLayoutVars>
      </dgm:prSet>
      <dgm:spPr/>
    </dgm:pt>
  </dgm:ptLst>
  <dgm:cxnLst>
    <dgm:cxn modelId="{68DBDE05-A22B-440E-82B0-30088986CF55}" type="presOf" srcId="{2778360F-FBF9-4BC5-8C8C-1B645396AB4C}" destId="{63F211A6-B21D-4212-ABD9-A2F88C64A245}" srcOrd="0" destOrd="0" presId="urn:microsoft.com/office/officeart/2018/5/layout/IconCircleLabelList"/>
    <dgm:cxn modelId="{8719990C-84CC-4E70-A532-A2480208F77E}" type="presOf" srcId="{424D9E79-CB6B-42E8-A5D6-8305FDDC2382}" destId="{A401F29D-935A-4031-A05B-8970C5878C92}" srcOrd="0" destOrd="0" presId="urn:microsoft.com/office/officeart/2018/5/layout/IconCircleLabelList"/>
    <dgm:cxn modelId="{1E6DF93B-E0D7-4151-A1D6-EF5027865122}" srcId="{424D9E79-CB6B-42E8-A5D6-8305FDDC2382}" destId="{02A70ED1-AB2E-438F-92FE-4C7A83CE7FAF}" srcOrd="2" destOrd="0" parTransId="{ABF77C13-F3BE-43C7-9383-66B680CA5DCC}" sibTransId="{D3E2B10D-B2AF-472D-81C7-F994DEBEC320}"/>
    <dgm:cxn modelId="{3E47EB80-C49F-4A92-AA55-EC59E4E354A6}" srcId="{424D9E79-CB6B-42E8-A5D6-8305FDDC2382}" destId="{C810C735-4561-4AB5-A8D7-CED4AB01D1DF}" srcOrd="1" destOrd="0" parTransId="{E112F0EF-1721-481B-B7ED-B53F39238236}" sibTransId="{93ADA44A-FC1E-4F0B-A643-524857D589F0}"/>
    <dgm:cxn modelId="{55FEF282-1A49-4E73-8EF5-ECD386D1297D}" srcId="{424D9E79-CB6B-42E8-A5D6-8305FDDC2382}" destId="{2778360F-FBF9-4BC5-8C8C-1B645396AB4C}" srcOrd="0" destOrd="0" parTransId="{44EEC193-3E82-4A00-9657-649C69AC7D86}" sibTransId="{6F3F7EA8-95A8-4D21-A38C-F6AFCA3DD0AC}"/>
    <dgm:cxn modelId="{9C174C8D-2149-40AD-B6BF-0B617EA0839C}" type="presOf" srcId="{02A70ED1-AB2E-438F-92FE-4C7A83CE7FAF}" destId="{7C95B3E0-055E-4FF5-B305-302112BD4DF9}" srcOrd="0" destOrd="0" presId="urn:microsoft.com/office/officeart/2018/5/layout/IconCircleLabelList"/>
    <dgm:cxn modelId="{F8F28CDC-BA3C-499C-8AEC-BA9CFDB3969B}" type="presOf" srcId="{C810C735-4561-4AB5-A8D7-CED4AB01D1DF}" destId="{354DBC05-6A73-462A-8F7C-EC26150BC2BF}" srcOrd="0" destOrd="0" presId="urn:microsoft.com/office/officeart/2018/5/layout/IconCircleLabelList"/>
    <dgm:cxn modelId="{89640CA4-26FD-4370-B6C4-8B683D1D0E10}" type="presParOf" srcId="{A401F29D-935A-4031-A05B-8970C5878C92}" destId="{5956472D-2046-49F8-A775-BA082406B1A0}" srcOrd="0" destOrd="0" presId="urn:microsoft.com/office/officeart/2018/5/layout/IconCircleLabelList"/>
    <dgm:cxn modelId="{BA124EC9-7C07-4E19-B8B0-59B6D5E9182F}" type="presParOf" srcId="{5956472D-2046-49F8-A775-BA082406B1A0}" destId="{2AD7852C-078C-4112-B7FD-25488F04A0F0}" srcOrd="0" destOrd="0" presId="urn:microsoft.com/office/officeart/2018/5/layout/IconCircleLabelList"/>
    <dgm:cxn modelId="{5DCD84CC-207C-45E7-A1C3-11EC303A33B4}" type="presParOf" srcId="{5956472D-2046-49F8-A775-BA082406B1A0}" destId="{FBE7D634-6894-4E97-8C2F-52DF1337F723}" srcOrd="1" destOrd="0" presId="urn:microsoft.com/office/officeart/2018/5/layout/IconCircleLabelList"/>
    <dgm:cxn modelId="{DD7FD73D-9279-40E5-B5CA-CEBB1FE9D736}" type="presParOf" srcId="{5956472D-2046-49F8-A775-BA082406B1A0}" destId="{1C0943EB-DFCB-4822-B9BB-9630F7E093C6}" srcOrd="2" destOrd="0" presId="urn:microsoft.com/office/officeart/2018/5/layout/IconCircleLabelList"/>
    <dgm:cxn modelId="{47A1F5CE-6C41-4930-A85D-8A39F382F03D}" type="presParOf" srcId="{5956472D-2046-49F8-A775-BA082406B1A0}" destId="{63F211A6-B21D-4212-ABD9-A2F88C64A245}" srcOrd="3" destOrd="0" presId="urn:microsoft.com/office/officeart/2018/5/layout/IconCircleLabelList"/>
    <dgm:cxn modelId="{2E3525E8-8485-43E0-9364-2AEEC69A83ED}" type="presParOf" srcId="{A401F29D-935A-4031-A05B-8970C5878C92}" destId="{B07CDF7C-1803-4314-A64D-34CC2FE39A98}" srcOrd="1" destOrd="0" presId="urn:microsoft.com/office/officeart/2018/5/layout/IconCircleLabelList"/>
    <dgm:cxn modelId="{1BEA22A6-AC69-4779-98C8-451D1816C4A1}" type="presParOf" srcId="{A401F29D-935A-4031-A05B-8970C5878C92}" destId="{CF04E7AB-960F-4045-93AD-C197D9789896}" srcOrd="2" destOrd="0" presId="urn:microsoft.com/office/officeart/2018/5/layout/IconCircleLabelList"/>
    <dgm:cxn modelId="{B896E737-C59A-4356-87B8-81D1B8070284}" type="presParOf" srcId="{CF04E7AB-960F-4045-93AD-C197D9789896}" destId="{9C2759D4-8F18-44B8-BFE8-4A9D710FBF29}" srcOrd="0" destOrd="0" presId="urn:microsoft.com/office/officeart/2018/5/layout/IconCircleLabelList"/>
    <dgm:cxn modelId="{41A4AA25-B6E9-4B61-A3BD-12D957AEFF63}" type="presParOf" srcId="{CF04E7AB-960F-4045-93AD-C197D9789896}" destId="{732D61D4-F3A7-4689-B79B-D27EF7AC622C}" srcOrd="1" destOrd="0" presId="urn:microsoft.com/office/officeart/2018/5/layout/IconCircleLabelList"/>
    <dgm:cxn modelId="{B9369798-F2D2-489A-9684-F118D65813B5}" type="presParOf" srcId="{CF04E7AB-960F-4045-93AD-C197D9789896}" destId="{23E88861-8A47-4496-90D7-A66553E9E8C2}" srcOrd="2" destOrd="0" presId="urn:microsoft.com/office/officeart/2018/5/layout/IconCircleLabelList"/>
    <dgm:cxn modelId="{A6896E96-38B7-43D3-AC4A-353799E1F9FA}" type="presParOf" srcId="{CF04E7AB-960F-4045-93AD-C197D9789896}" destId="{354DBC05-6A73-462A-8F7C-EC26150BC2BF}" srcOrd="3" destOrd="0" presId="urn:microsoft.com/office/officeart/2018/5/layout/IconCircleLabelList"/>
    <dgm:cxn modelId="{83898ECB-4D02-485E-BA66-A58C70AEFDF5}" type="presParOf" srcId="{A401F29D-935A-4031-A05B-8970C5878C92}" destId="{E3C3A4A2-C865-496E-AE01-1911E3BC13AD}" srcOrd="3" destOrd="0" presId="urn:microsoft.com/office/officeart/2018/5/layout/IconCircleLabelList"/>
    <dgm:cxn modelId="{E9A65FB7-5E37-4C40-AEE4-972CBF480FE5}" type="presParOf" srcId="{A401F29D-935A-4031-A05B-8970C5878C92}" destId="{3CCF164D-7D61-4A01-940D-0159065C4212}" srcOrd="4" destOrd="0" presId="urn:microsoft.com/office/officeart/2018/5/layout/IconCircleLabelList"/>
    <dgm:cxn modelId="{D34FE256-D53A-46F3-A0A3-673F1C67D4B6}" type="presParOf" srcId="{3CCF164D-7D61-4A01-940D-0159065C4212}" destId="{DB532A7B-D972-4D8F-A2C0-84B7DD5B61D9}" srcOrd="0" destOrd="0" presId="urn:microsoft.com/office/officeart/2018/5/layout/IconCircleLabelList"/>
    <dgm:cxn modelId="{364FD264-5924-4F26-A4B2-E866A209DAC7}" type="presParOf" srcId="{3CCF164D-7D61-4A01-940D-0159065C4212}" destId="{ACD09B2B-5B91-40C6-9276-6896DED6236F}" srcOrd="1" destOrd="0" presId="urn:microsoft.com/office/officeart/2018/5/layout/IconCircleLabelList"/>
    <dgm:cxn modelId="{67257817-E5DB-4B4F-BC92-3D4BB9FB08E9}" type="presParOf" srcId="{3CCF164D-7D61-4A01-940D-0159065C4212}" destId="{3AEDB670-E6A5-4D96-95FF-5D39C781F383}" srcOrd="2" destOrd="0" presId="urn:microsoft.com/office/officeart/2018/5/layout/IconCircleLabelList"/>
    <dgm:cxn modelId="{D60435BA-D0CF-4E96-B6E3-32E273EB771C}" type="presParOf" srcId="{3CCF164D-7D61-4A01-940D-0159065C4212}" destId="{7C95B3E0-055E-4FF5-B305-302112BD4DF9}"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C579D-9790-41DE-9E78-69289DE69538}"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178E0334-69D0-422B-9A49-DD92CE949C22}">
      <dgm:prSet/>
      <dgm:spPr/>
      <dgm:t>
        <a:bodyPr/>
        <a:lstStyle/>
        <a:p>
          <a:pPr>
            <a:defRPr cap="all"/>
          </a:pPr>
          <a:r>
            <a:rPr lang="en-CA"/>
            <a:t>Collaboration</a:t>
          </a:r>
          <a:endParaRPr lang="en-US"/>
        </a:p>
      </dgm:t>
    </dgm:pt>
    <dgm:pt modelId="{E11D4145-12AA-4781-834C-F99ADBFD3F3D}" type="parTrans" cxnId="{A2F07B24-C881-4C03-82EF-7894533EE501}">
      <dgm:prSet/>
      <dgm:spPr/>
      <dgm:t>
        <a:bodyPr/>
        <a:lstStyle/>
        <a:p>
          <a:endParaRPr lang="en-US"/>
        </a:p>
      </dgm:t>
    </dgm:pt>
    <dgm:pt modelId="{474ED20C-123A-427B-B872-F023FD59EA7E}" type="sibTrans" cxnId="{A2F07B24-C881-4C03-82EF-7894533EE501}">
      <dgm:prSet/>
      <dgm:spPr/>
      <dgm:t>
        <a:bodyPr/>
        <a:lstStyle/>
        <a:p>
          <a:endParaRPr lang="en-US"/>
        </a:p>
      </dgm:t>
    </dgm:pt>
    <dgm:pt modelId="{F7A7EB64-CC08-49EE-A420-E43DECB2429E}">
      <dgm:prSet/>
      <dgm:spPr/>
      <dgm:t>
        <a:bodyPr/>
        <a:lstStyle/>
        <a:p>
          <a:pPr>
            <a:defRPr cap="all"/>
          </a:pPr>
          <a:r>
            <a:rPr lang="en-CA"/>
            <a:t>Problem Solving</a:t>
          </a:r>
          <a:endParaRPr lang="en-US"/>
        </a:p>
      </dgm:t>
    </dgm:pt>
    <dgm:pt modelId="{33B58417-B5C6-4093-8145-E9B75950E885}" type="parTrans" cxnId="{329B0B8A-29E5-4005-BED8-BD30E1237C51}">
      <dgm:prSet/>
      <dgm:spPr/>
      <dgm:t>
        <a:bodyPr/>
        <a:lstStyle/>
        <a:p>
          <a:endParaRPr lang="en-US"/>
        </a:p>
      </dgm:t>
    </dgm:pt>
    <dgm:pt modelId="{8284AE9D-7C76-44D7-8FA7-2ABFA98E3AF2}" type="sibTrans" cxnId="{329B0B8A-29E5-4005-BED8-BD30E1237C51}">
      <dgm:prSet/>
      <dgm:spPr/>
      <dgm:t>
        <a:bodyPr/>
        <a:lstStyle/>
        <a:p>
          <a:endParaRPr lang="en-US"/>
        </a:p>
      </dgm:t>
    </dgm:pt>
    <dgm:pt modelId="{09DED748-5BB9-4DC8-87B5-41DB6326B9C1}">
      <dgm:prSet/>
      <dgm:spPr/>
      <dgm:t>
        <a:bodyPr/>
        <a:lstStyle/>
        <a:p>
          <a:pPr>
            <a:defRPr cap="all"/>
          </a:pPr>
          <a:r>
            <a:rPr lang="en-CA"/>
            <a:t>Adaptability</a:t>
          </a:r>
          <a:endParaRPr lang="en-US"/>
        </a:p>
      </dgm:t>
    </dgm:pt>
    <dgm:pt modelId="{19717A0F-8170-4F4F-A60E-484BE74E1D0B}" type="parTrans" cxnId="{155D0E76-D858-4100-81E3-DBE7344F7AAA}">
      <dgm:prSet/>
      <dgm:spPr/>
      <dgm:t>
        <a:bodyPr/>
        <a:lstStyle/>
        <a:p>
          <a:endParaRPr lang="en-US"/>
        </a:p>
      </dgm:t>
    </dgm:pt>
    <dgm:pt modelId="{B1B56D9C-39B5-43E0-8212-0AD1818F9351}" type="sibTrans" cxnId="{155D0E76-D858-4100-81E3-DBE7344F7AAA}">
      <dgm:prSet/>
      <dgm:spPr/>
      <dgm:t>
        <a:bodyPr/>
        <a:lstStyle/>
        <a:p>
          <a:endParaRPr lang="en-US"/>
        </a:p>
      </dgm:t>
    </dgm:pt>
    <dgm:pt modelId="{85BB56A5-A9F3-4E9E-B716-6B29BDEC5D8F}">
      <dgm:prSet/>
      <dgm:spPr/>
      <dgm:t>
        <a:bodyPr/>
        <a:lstStyle/>
        <a:p>
          <a:pPr>
            <a:defRPr cap="all"/>
          </a:pPr>
          <a:r>
            <a:rPr lang="en-CA"/>
            <a:t>Creativity and Innovation</a:t>
          </a:r>
          <a:endParaRPr lang="en-US"/>
        </a:p>
      </dgm:t>
    </dgm:pt>
    <dgm:pt modelId="{B2622B7C-95C2-4A5F-A8BE-5687C6A0B3BB}" type="parTrans" cxnId="{40F50FD8-2BA5-4C26-9FA9-36424C0AE40E}">
      <dgm:prSet/>
      <dgm:spPr/>
      <dgm:t>
        <a:bodyPr/>
        <a:lstStyle/>
        <a:p>
          <a:endParaRPr lang="en-US"/>
        </a:p>
      </dgm:t>
    </dgm:pt>
    <dgm:pt modelId="{E26BC78F-72B1-457D-9082-D26DF47D26E3}" type="sibTrans" cxnId="{40F50FD8-2BA5-4C26-9FA9-36424C0AE40E}">
      <dgm:prSet/>
      <dgm:spPr/>
      <dgm:t>
        <a:bodyPr/>
        <a:lstStyle/>
        <a:p>
          <a:endParaRPr lang="en-US"/>
        </a:p>
      </dgm:t>
    </dgm:pt>
    <dgm:pt modelId="{53EC9424-5A5A-48F1-9024-3053990C67B8}">
      <dgm:prSet/>
      <dgm:spPr/>
      <dgm:t>
        <a:bodyPr/>
        <a:lstStyle/>
        <a:p>
          <a:pPr>
            <a:defRPr cap="all"/>
          </a:pPr>
          <a:r>
            <a:rPr lang="en-CA"/>
            <a:t>Communication</a:t>
          </a:r>
          <a:endParaRPr lang="en-US"/>
        </a:p>
      </dgm:t>
    </dgm:pt>
    <dgm:pt modelId="{5AAE57CC-2CB8-40B7-A7C3-837269A77BC4}" type="parTrans" cxnId="{C1B17569-A4BC-44B8-A413-035DDACC644F}">
      <dgm:prSet/>
      <dgm:spPr/>
      <dgm:t>
        <a:bodyPr/>
        <a:lstStyle/>
        <a:p>
          <a:endParaRPr lang="en-US"/>
        </a:p>
      </dgm:t>
    </dgm:pt>
    <dgm:pt modelId="{D3FBB4F9-450E-4C66-8530-74899C355B2F}" type="sibTrans" cxnId="{C1B17569-A4BC-44B8-A413-035DDACC644F}">
      <dgm:prSet/>
      <dgm:spPr/>
      <dgm:t>
        <a:bodyPr/>
        <a:lstStyle/>
        <a:p>
          <a:endParaRPr lang="en-US"/>
        </a:p>
      </dgm:t>
    </dgm:pt>
    <dgm:pt modelId="{E3C4C9C1-DAF4-476F-B199-31CDE777195D}" type="pres">
      <dgm:prSet presAssocID="{404C579D-9790-41DE-9E78-69289DE69538}" presName="root" presStyleCnt="0">
        <dgm:presLayoutVars>
          <dgm:dir/>
          <dgm:resizeHandles val="exact"/>
        </dgm:presLayoutVars>
      </dgm:prSet>
      <dgm:spPr/>
    </dgm:pt>
    <dgm:pt modelId="{C193C9CD-B2F8-402D-A7FA-A629CC1C0844}" type="pres">
      <dgm:prSet presAssocID="{178E0334-69D0-422B-9A49-DD92CE949C22}" presName="compNode" presStyleCnt="0"/>
      <dgm:spPr/>
    </dgm:pt>
    <dgm:pt modelId="{F3B321C3-D2B5-4EDC-B6C4-A3CB7A556432}" type="pres">
      <dgm:prSet presAssocID="{178E0334-69D0-422B-9A49-DD92CE949C22}" presName="iconBgRect" presStyleLbl="bgShp" presStyleIdx="0" presStyleCnt="5"/>
      <dgm:spPr>
        <a:prstGeom prst="round2DiagRect">
          <a:avLst>
            <a:gd name="adj1" fmla="val 29727"/>
            <a:gd name="adj2" fmla="val 0"/>
          </a:avLst>
        </a:prstGeom>
      </dgm:spPr>
    </dgm:pt>
    <dgm:pt modelId="{87050EA8-74BE-4503-9C3F-374095DC4478}" type="pres">
      <dgm:prSet presAssocID="{178E0334-69D0-422B-9A49-DD92CE949C2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DFAA86BF-B117-4842-9FFE-06AE3D86CF62}" type="pres">
      <dgm:prSet presAssocID="{178E0334-69D0-422B-9A49-DD92CE949C22}" presName="spaceRect" presStyleCnt="0"/>
      <dgm:spPr/>
    </dgm:pt>
    <dgm:pt modelId="{7048AD95-F914-417E-A5EB-C348186A3A34}" type="pres">
      <dgm:prSet presAssocID="{178E0334-69D0-422B-9A49-DD92CE949C22}" presName="textRect" presStyleLbl="revTx" presStyleIdx="0" presStyleCnt="5">
        <dgm:presLayoutVars>
          <dgm:chMax val="1"/>
          <dgm:chPref val="1"/>
        </dgm:presLayoutVars>
      </dgm:prSet>
      <dgm:spPr/>
    </dgm:pt>
    <dgm:pt modelId="{0A3F4559-BB2D-404D-AFC3-0C63C5840F93}" type="pres">
      <dgm:prSet presAssocID="{474ED20C-123A-427B-B872-F023FD59EA7E}" presName="sibTrans" presStyleCnt="0"/>
      <dgm:spPr/>
    </dgm:pt>
    <dgm:pt modelId="{4B7AFF1C-32F6-4009-9869-47AAD14AFE8A}" type="pres">
      <dgm:prSet presAssocID="{F7A7EB64-CC08-49EE-A420-E43DECB2429E}" presName="compNode" presStyleCnt="0"/>
      <dgm:spPr/>
    </dgm:pt>
    <dgm:pt modelId="{3984551D-24E9-406E-819D-0F9BC4653246}" type="pres">
      <dgm:prSet presAssocID="{F7A7EB64-CC08-49EE-A420-E43DECB2429E}" presName="iconBgRect" presStyleLbl="bgShp" presStyleIdx="1" presStyleCnt="5"/>
      <dgm:spPr>
        <a:prstGeom prst="round2DiagRect">
          <a:avLst>
            <a:gd name="adj1" fmla="val 29727"/>
            <a:gd name="adj2" fmla="val 0"/>
          </a:avLst>
        </a:prstGeom>
      </dgm:spPr>
    </dgm:pt>
    <dgm:pt modelId="{10C632C1-693A-41D6-A165-3FCC6949C14E}" type="pres">
      <dgm:prSet presAssocID="{F7A7EB64-CC08-49EE-A420-E43DECB2429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D2B6A84B-4E9F-4179-AED6-D64A7E5069CE}" type="pres">
      <dgm:prSet presAssocID="{F7A7EB64-CC08-49EE-A420-E43DECB2429E}" presName="spaceRect" presStyleCnt="0"/>
      <dgm:spPr/>
    </dgm:pt>
    <dgm:pt modelId="{E1FDD51C-6D36-4D5D-9DDD-4D39C297D229}" type="pres">
      <dgm:prSet presAssocID="{F7A7EB64-CC08-49EE-A420-E43DECB2429E}" presName="textRect" presStyleLbl="revTx" presStyleIdx="1" presStyleCnt="5">
        <dgm:presLayoutVars>
          <dgm:chMax val="1"/>
          <dgm:chPref val="1"/>
        </dgm:presLayoutVars>
      </dgm:prSet>
      <dgm:spPr/>
    </dgm:pt>
    <dgm:pt modelId="{F061E4BF-34E9-4BE1-BAA4-95E279A38BE8}" type="pres">
      <dgm:prSet presAssocID="{8284AE9D-7C76-44D7-8FA7-2ABFA98E3AF2}" presName="sibTrans" presStyleCnt="0"/>
      <dgm:spPr/>
    </dgm:pt>
    <dgm:pt modelId="{F2E2C04E-CE39-4E2A-A6B6-E0495324522F}" type="pres">
      <dgm:prSet presAssocID="{09DED748-5BB9-4DC8-87B5-41DB6326B9C1}" presName="compNode" presStyleCnt="0"/>
      <dgm:spPr/>
    </dgm:pt>
    <dgm:pt modelId="{04ADCC39-EA36-4241-B4A5-7328C2937D40}" type="pres">
      <dgm:prSet presAssocID="{09DED748-5BB9-4DC8-87B5-41DB6326B9C1}" presName="iconBgRect" presStyleLbl="bgShp" presStyleIdx="2" presStyleCnt="5"/>
      <dgm:spPr>
        <a:prstGeom prst="round2DiagRect">
          <a:avLst>
            <a:gd name="adj1" fmla="val 29727"/>
            <a:gd name="adj2" fmla="val 0"/>
          </a:avLst>
        </a:prstGeom>
      </dgm:spPr>
    </dgm:pt>
    <dgm:pt modelId="{66D637FF-7FF8-4DBC-BE25-3817826449BD}" type="pres">
      <dgm:prSet presAssocID="{09DED748-5BB9-4DC8-87B5-41DB6326B9C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82D57AC4-44E4-4C9B-A941-C536EBDE977C}" type="pres">
      <dgm:prSet presAssocID="{09DED748-5BB9-4DC8-87B5-41DB6326B9C1}" presName="spaceRect" presStyleCnt="0"/>
      <dgm:spPr/>
    </dgm:pt>
    <dgm:pt modelId="{90E8773D-F705-4795-A3A9-7D57A3D8AAC6}" type="pres">
      <dgm:prSet presAssocID="{09DED748-5BB9-4DC8-87B5-41DB6326B9C1}" presName="textRect" presStyleLbl="revTx" presStyleIdx="2" presStyleCnt="5">
        <dgm:presLayoutVars>
          <dgm:chMax val="1"/>
          <dgm:chPref val="1"/>
        </dgm:presLayoutVars>
      </dgm:prSet>
      <dgm:spPr/>
    </dgm:pt>
    <dgm:pt modelId="{72DECFC0-3863-464A-A726-41AF5F13489B}" type="pres">
      <dgm:prSet presAssocID="{B1B56D9C-39B5-43E0-8212-0AD1818F9351}" presName="sibTrans" presStyleCnt="0"/>
      <dgm:spPr/>
    </dgm:pt>
    <dgm:pt modelId="{6EF7012A-FFC7-4338-968F-D986226DB775}" type="pres">
      <dgm:prSet presAssocID="{85BB56A5-A9F3-4E9E-B716-6B29BDEC5D8F}" presName="compNode" presStyleCnt="0"/>
      <dgm:spPr/>
    </dgm:pt>
    <dgm:pt modelId="{9694A366-CE73-4ED8-BE5F-6B3E71567E06}" type="pres">
      <dgm:prSet presAssocID="{85BB56A5-A9F3-4E9E-B716-6B29BDEC5D8F}" presName="iconBgRect" presStyleLbl="bgShp" presStyleIdx="3" presStyleCnt="5"/>
      <dgm:spPr>
        <a:prstGeom prst="round2DiagRect">
          <a:avLst>
            <a:gd name="adj1" fmla="val 29727"/>
            <a:gd name="adj2" fmla="val 0"/>
          </a:avLst>
        </a:prstGeom>
      </dgm:spPr>
    </dgm:pt>
    <dgm:pt modelId="{BD411B92-0EE4-4DB0-88D8-FB6330AE640B}" type="pres">
      <dgm:prSet presAssocID="{85BB56A5-A9F3-4E9E-B716-6B29BDEC5D8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bulb"/>
        </a:ext>
      </dgm:extLst>
    </dgm:pt>
    <dgm:pt modelId="{C3655CED-0803-4EEC-9FB3-6392136F5BC6}" type="pres">
      <dgm:prSet presAssocID="{85BB56A5-A9F3-4E9E-B716-6B29BDEC5D8F}" presName="spaceRect" presStyleCnt="0"/>
      <dgm:spPr/>
    </dgm:pt>
    <dgm:pt modelId="{C5C1C22B-FA7A-4D1B-B7A0-B9D6B283E142}" type="pres">
      <dgm:prSet presAssocID="{85BB56A5-A9F3-4E9E-B716-6B29BDEC5D8F}" presName="textRect" presStyleLbl="revTx" presStyleIdx="3" presStyleCnt="5">
        <dgm:presLayoutVars>
          <dgm:chMax val="1"/>
          <dgm:chPref val="1"/>
        </dgm:presLayoutVars>
      </dgm:prSet>
      <dgm:spPr/>
    </dgm:pt>
    <dgm:pt modelId="{43733A59-2B7D-4E86-939C-749F6D49BC48}" type="pres">
      <dgm:prSet presAssocID="{E26BC78F-72B1-457D-9082-D26DF47D26E3}" presName="sibTrans" presStyleCnt="0"/>
      <dgm:spPr/>
    </dgm:pt>
    <dgm:pt modelId="{45FEAFD6-3649-4431-B60C-031B1E26E72A}" type="pres">
      <dgm:prSet presAssocID="{53EC9424-5A5A-48F1-9024-3053990C67B8}" presName="compNode" presStyleCnt="0"/>
      <dgm:spPr/>
    </dgm:pt>
    <dgm:pt modelId="{D72526BC-B6D1-46FF-B0FC-6ED6CA8B839A}" type="pres">
      <dgm:prSet presAssocID="{53EC9424-5A5A-48F1-9024-3053990C67B8}" presName="iconBgRect" presStyleLbl="bgShp" presStyleIdx="4" presStyleCnt="5"/>
      <dgm:spPr>
        <a:prstGeom prst="round2DiagRect">
          <a:avLst>
            <a:gd name="adj1" fmla="val 29727"/>
            <a:gd name="adj2" fmla="val 0"/>
          </a:avLst>
        </a:prstGeom>
      </dgm:spPr>
    </dgm:pt>
    <dgm:pt modelId="{EAFF7AA5-EC9F-4E0C-8A63-8E807FD268A4}" type="pres">
      <dgm:prSet presAssocID="{53EC9424-5A5A-48F1-9024-3053990C67B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elephone"/>
        </a:ext>
      </dgm:extLst>
    </dgm:pt>
    <dgm:pt modelId="{F27DBA41-BD48-4D32-9D66-B4BEEB30BE02}" type="pres">
      <dgm:prSet presAssocID="{53EC9424-5A5A-48F1-9024-3053990C67B8}" presName="spaceRect" presStyleCnt="0"/>
      <dgm:spPr/>
    </dgm:pt>
    <dgm:pt modelId="{D13E0109-319A-4912-A19B-BD1D7BEFD7CE}" type="pres">
      <dgm:prSet presAssocID="{53EC9424-5A5A-48F1-9024-3053990C67B8}" presName="textRect" presStyleLbl="revTx" presStyleIdx="4" presStyleCnt="5">
        <dgm:presLayoutVars>
          <dgm:chMax val="1"/>
          <dgm:chPref val="1"/>
        </dgm:presLayoutVars>
      </dgm:prSet>
      <dgm:spPr/>
    </dgm:pt>
  </dgm:ptLst>
  <dgm:cxnLst>
    <dgm:cxn modelId="{B630E009-8C30-4AB0-AD80-410BF27A1E07}" type="presOf" srcId="{85BB56A5-A9F3-4E9E-B716-6B29BDEC5D8F}" destId="{C5C1C22B-FA7A-4D1B-B7A0-B9D6B283E142}" srcOrd="0" destOrd="0" presId="urn:microsoft.com/office/officeart/2018/5/layout/IconLeafLabelList"/>
    <dgm:cxn modelId="{BA5D6B1C-B47D-4079-A4CB-F1DA36042EA1}" type="presOf" srcId="{178E0334-69D0-422B-9A49-DD92CE949C22}" destId="{7048AD95-F914-417E-A5EB-C348186A3A34}" srcOrd="0" destOrd="0" presId="urn:microsoft.com/office/officeart/2018/5/layout/IconLeafLabelList"/>
    <dgm:cxn modelId="{A2F07B24-C881-4C03-82EF-7894533EE501}" srcId="{404C579D-9790-41DE-9E78-69289DE69538}" destId="{178E0334-69D0-422B-9A49-DD92CE949C22}" srcOrd="0" destOrd="0" parTransId="{E11D4145-12AA-4781-834C-F99ADBFD3F3D}" sibTransId="{474ED20C-123A-427B-B872-F023FD59EA7E}"/>
    <dgm:cxn modelId="{4C00FD48-C685-4D53-B9F4-8434B10DEE3B}" type="presOf" srcId="{53EC9424-5A5A-48F1-9024-3053990C67B8}" destId="{D13E0109-319A-4912-A19B-BD1D7BEFD7CE}" srcOrd="0" destOrd="0" presId="urn:microsoft.com/office/officeart/2018/5/layout/IconLeafLabelList"/>
    <dgm:cxn modelId="{C1B17569-A4BC-44B8-A413-035DDACC644F}" srcId="{404C579D-9790-41DE-9E78-69289DE69538}" destId="{53EC9424-5A5A-48F1-9024-3053990C67B8}" srcOrd="4" destOrd="0" parTransId="{5AAE57CC-2CB8-40B7-A7C3-837269A77BC4}" sibTransId="{D3FBB4F9-450E-4C66-8530-74899C355B2F}"/>
    <dgm:cxn modelId="{155D0E76-D858-4100-81E3-DBE7344F7AAA}" srcId="{404C579D-9790-41DE-9E78-69289DE69538}" destId="{09DED748-5BB9-4DC8-87B5-41DB6326B9C1}" srcOrd="2" destOrd="0" parTransId="{19717A0F-8170-4F4F-A60E-484BE74E1D0B}" sibTransId="{B1B56D9C-39B5-43E0-8212-0AD1818F9351}"/>
    <dgm:cxn modelId="{6D0B3F78-3B38-41AD-A5E6-4F613BE07464}" type="presOf" srcId="{404C579D-9790-41DE-9E78-69289DE69538}" destId="{E3C4C9C1-DAF4-476F-B199-31CDE777195D}" srcOrd="0" destOrd="0" presId="urn:microsoft.com/office/officeart/2018/5/layout/IconLeafLabelList"/>
    <dgm:cxn modelId="{329B0B8A-29E5-4005-BED8-BD30E1237C51}" srcId="{404C579D-9790-41DE-9E78-69289DE69538}" destId="{F7A7EB64-CC08-49EE-A420-E43DECB2429E}" srcOrd="1" destOrd="0" parTransId="{33B58417-B5C6-4093-8145-E9B75950E885}" sibTransId="{8284AE9D-7C76-44D7-8FA7-2ABFA98E3AF2}"/>
    <dgm:cxn modelId="{2EA1CC8E-1E17-452F-96D4-5D5AB49E09B4}" type="presOf" srcId="{09DED748-5BB9-4DC8-87B5-41DB6326B9C1}" destId="{90E8773D-F705-4795-A3A9-7D57A3D8AAC6}" srcOrd="0" destOrd="0" presId="urn:microsoft.com/office/officeart/2018/5/layout/IconLeafLabelList"/>
    <dgm:cxn modelId="{43E944B6-AB6C-4DD9-B40B-688801BC6F98}" type="presOf" srcId="{F7A7EB64-CC08-49EE-A420-E43DECB2429E}" destId="{E1FDD51C-6D36-4D5D-9DDD-4D39C297D229}" srcOrd="0" destOrd="0" presId="urn:microsoft.com/office/officeart/2018/5/layout/IconLeafLabelList"/>
    <dgm:cxn modelId="{40F50FD8-2BA5-4C26-9FA9-36424C0AE40E}" srcId="{404C579D-9790-41DE-9E78-69289DE69538}" destId="{85BB56A5-A9F3-4E9E-B716-6B29BDEC5D8F}" srcOrd="3" destOrd="0" parTransId="{B2622B7C-95C2-4A5F-A8BE-5687C6A0B3BB}" sibTransId="{E26BC78F-72B1-457D-9082-D26DF47D26E3}"/>
    <dgm:cxn modelId="{2C5DEB49-9FEC-470D-B223-5FEA63B72AE8}" type="presParOf" srcId="{E3C4C9C1-DAF4-476F-B199-31CDE777195D}" destId="{C193C9CD-B2F8-402D-A7FA-A629CC1C0844}" srcOrd="0" destOrd="0" presId="urn:microsoft.com/office/officeart/2018/5/layout/IconLeafLabelList"/>
    <dgm:cxn modelId="{8890DBDB-9FF0-44BA-A5A1-488FC5782196}" type="presParOf" srcId="{C193C9CD-B2F8-402D-A7FA-A629CC1C0844}" destId="{F3B321C3-D2B5-4EDC-B6C4-A3CB7A556432}" srcOrd="0" destOrd="0" presId="urn:microsoft.com/office/officeart/2018/5/layout/IconLeafLabelList"/>
    <dgm:cxn modelId="{67F3653A-ADDA-4096-B570-01FC5376EE3B}" type="presParOf" srcId="{C193C9CD-B2F8-402D-A7FA-A629CC1C0844}" destId="{87050EA8-74BE-4503-9C3F-374095DC4478}" srcOrd="1" destOrd="0" presId="urn:microsoft.com/office/officeart/2018/5/layout/IconLeafLabelList"/>
    <dgm:cxn modelId="{4D484801-AB86-4C25-9366-D85A77F5E8DB}" type="presParOf" srcId="{C193C9CD-B2F8-402D-A7FA-A629CC1C0844}" destId="{DFAA86BF-B117-4842-9FFE-06AE3D86CF62}" srcOrd="2" destOrd="0" presId="urn:microsoft.com/office/officeart/2018/5/layout/IconLeafLabelList"/>
    <dgm:cxn modelId="{6049B2C7-FA99-4E13-8D55-55F8253E5275}" type="presParOf" srcId="{C193C9CD-B2F8-402D-A7FA-A629CC1C0844}" destId="{7048AD95-F914-417E-A5EB-C348186A3A34}" srcOrd="3" destOrd="0" presId="urn:microsoft.com/office/officeart/2018/5/layout/IconLeafLabelList"/>
    <dgm:cxn modelId="{8A5FA03B-F6D1-4853-8220-998E91871189}" type="presParOf" srcId="{E3C4C9C1-DAF4-476F-B199-31CDE777195D}" destId="{0A3F4559-BB2D-404D-AFC3-0C63C5840F93}" srcOrd="1" destOrd="0" presId="urn:microsoft.com/office/officeart/2018/5/layout/IconLeafLabelList"/>
    <dgm:cxn modelId="{918C4C34-5103-4055-8334-3E8AB29472E9}" type="presParOf" srcId="{E3C4C9C1-DAF4-476F-B199-31CDE777195D}" destId="{4B7AFF1C-32F6-4009-9869-47AAD14AFE8A}" srcOrd="2" destOrd="0" presId="urn:microsoft.com/office/officeart/2018/5/layout/IconLeafLabelList"/>
    <dgm:cxn modelId="{50A08FCF-80F6-4898-A4D9-FE48DF4F510F}" type="presParOf" srcId="{4B7AFF1C-32F6-4009-9869-47AAD14AFE8A}" destId="{3984551D-24E9-406E-819D-0F9BC4653246}" srcOrd="0" destOrd="0" presId="urn:microsoft.com/office/officeart/2018/5/layout/IconLeafLabelList"/>
    <dgm:cxn modelId="{8176F746-5780-4FE2-8EB5-224177056EA5}" type="presParOf" srcId="{4B7AFF1C-32F6-4009-9869-47AAD14AFE8A}" destId="{10C632C1-693A-41D6-A165-3FCC6949C14E}" srcOrd="1" destOrd="0" presId="urn:microsoft.com/office/officeart/2018/5/layout/IconLeafLabelList"/>
    <dgm:cxn modelId="{1679AC0B-821F-42BB-8A49-AC241249E48F}" type="presParOf" srcId="{4B7AFF1C-32F6-4009-9869-47AAD14AFE8A}" destId="{D2B6A84B-4E9F-4179-AED6-D64A7E5069CE}" srcOrd="2" destOrd="0" presId="urn:microsoft.com/office/officeart/2018/5/layout/IconLeafLabelList"/>
    <dgm:cxn modelId="{E693BC24-B89B-453B-99FF-32869E40B193}" type="presParOf" srcId="{4B7AFF1C-32F6-4009-9869-47AAD14AFE8A}" destId="{E1FDD51C-6D36-4D5D-9DDD-4D39C297D229}" srcOrd="3" destOrd="0" presId="urn:microsoft.com/office/officeart/2018/5/layout/IconLeafLabelList"/>
    <dgm:cxn modelId="{B74DDB27-167E-49E6-8936-233A77A59CD7}" type="presParOf" srcId="{E3C4C9C1-DAF4-476F-B199-31CDE777195D}" destId="{F061E4BF-34E9-4BE1-BAA4-95E279A38BE8}" srcOrd="3" destOrd="0" presId="urn:microsoft.com/office/officeart/2018/5/layout/IconLeafLabelList"/>
    <dgm:cxn modelId="{EC8749F2-9995-4B4A-9D54-ABF8A9C07B46}" type="presParOf" srcId="{E3C4C9C1-DAF4-476F-B199-31CDE777195D}" destId="{F2E2C04E-CE39-4E2A-A6B6-E0495324522F}" srcOrd="4" destOrd="0" presId="urn:microsoft.com/office/officeart/2018/5/layout/IconLeafLabelList"/>
    <dgm:cxn modelId="{F8B07942-EA3D-4A4F-8EAF-F282CD205703}" type="presParOf" srcId="{F2E2C04E-CE39-4E2A-A6B6-E0495324522F}" destId="{04ADCC39-EA36-4241-B4A5-7328C2937D40}" srcOrd="0" destOrd="0" presId="urn:microsoft.com/office/officeart/2018/5/layout/IconLeafLabelList"/>
    <dgm:cxn modelId="{6DE1E2F3-21D7-45D9-8CA6-C1498EB177A4}" type="presParOf" srcId="{F2E2C04E-CE39-4E2A-A6B6-E0495324522F}" destId="{66D637FF-7FF8-4DBC-BE25-3817826449BD}" srcOrd="1" destOrd="0" presId="urn:microsoft.com/office/officeart/2018/5/layout/IconLeafLabelList"/>
    <dgm:cxn modelId="{CE097B77-5185-4D1A-A6BA-71911BE80E30}" type="presParOf" srcId="{F2E2C04E-CE39-4E2A-A6B6-E0495324522F}" destId="{82D57AC4-44E4-4C9B-A941-C536EBDE977C}" srcOrd="2" destOrd="0" presId="urn:microsoft.com/office/officeart/2018/5/layout/IconLeafLabelList"/>
    <dgm:cxn modelId="{55BCA134-8880-4C66-AF47-263ADBAB6F3C}" type="presParOf" srcId="{F2E2C04E-CE39-4E2A-A6B6-E0495324522F}" destId="{90E8773D-F705-4795-A3A9-7D57A3D8AAC6}" srcOrd="3" destOrd="0" presId="urn:microsoft.com/office/officeart/2018/5/layout/IconLeafLabelList"/>
    <dgm:cxn modelId="{34697D35-43EB-4D59-8D8D-51D50FDDE61D}" type="presParOf" srcId="{E3C4C9C1-DAF4-476F-B199-31CDE777195D}" destId="{72DECFC0-3863-464A-A726-41AF5F13489B}" srcOrd="5" destOrd="0" presId="urn:microsoft.com/office/officeart/2018/5/layout/IconLeafLabelList"/>
    <dgm:cxn modelId="{F41E83C7-6231-4064-AE10-18F0C82915EA}" type="presParOf" srcId="{E3C4C9C1-DAF4-476F-B199-31CDE777195D}" destId="{6EF7012A-FFC7-4338-968F-D986226DB775}" srcOrd="6" destOrd="0" presId="urn:microsoft.com/office/officeart/2018/5/layout/IconLeafLabelList"/>
    <dgm:cxn modelId="{115DBC09-0C4B-4F17-A1A1-AE57DFEBE95B}" type="presParOf" srcId="{6EF7012A-FFC7-4338-968F-D986226DB775}" destId="{9694A366-CE73-4ED8-BE5F-6B3E71567E06}" srcOrd="0" destOrd="0" presId="urn:microsoft.com/office/officeart/2018/5/layout/IconLeafLabelList"/>
    <dgm:cxn modelId="{9314CFF3-A990-4440-BD0C-E584E07FA41F}" type="presParOf" srcId="{6EF7012A-FFC7-4338-968F-D986226DB775}" destId="{BD411B92-0EE4-4DB0-88D8-FB6330AE640B}" srcOrd="1" destOrd="0" presId="urn:microsoft.com/office/officeart/2018/5/layout/IconLeafLabelList"/>
    <dgm:cxn modelId="{6433B53E-A729-4753-88FB-4315D3CF13CE}" type="presParOf" srcId="{6EF7012A-FFC7-4338-968F-D986226DB775}" destId="{C3655CED-0803-4EEC-9FB3-6392136F5BC6}" srcOrd="2" destOrd="0" presId="urn:microsoft.com/office/officeart/2018/5/layout/IconLeafLabelList"/>
    <dgm:cxn modelId="{FC7F6A8E-0BF6-41F7-84AC-4BED38542101}" type="presParOf" srcId="{6EF7012A-FFC7-4338-968F-D986226DB775}" destId="{C5C1C22B-FA7A-4D1B-B7A0-B9D6B283E142}" srcOrd="3" destOrd="0" presId="urn:microsoft.com/office/officeart/2018/5/layout/IconLeafLabelList"/>
    <dgm:cxn modelId="{39B6E0B5-8C91-4805-AF5C-CF3A8ED1ABA6}" type="presParOf" srcId="{E3C4C9C1-DAF4-476F-B199-31CDE777195D}" destId="{43733A59-2B7D-4E86-939C-749F6D49BC48}" srcOrd="7" destOrd="0" presId="urn:microsoft.com/office/officeart/2018/5/layout/IconLeafLabelList"/>
    <dgm:cxn modelId="{1F2744F1-A7AA-426F-9EBC-8CC28F9486AB}" type="presParOf" srcId="{E3C4C9C1-DAF4-476F-B199-31CDE777195D}" destId="{45FEAFD6-3649-4431-B60C-031B1E26E72A}" srcOrd="8" destOrd="0" presId="urn:microsoft.com/office/officeart/2018/5/layout/IconLeafLabelList"/>
    <dgm:cxn modelId="{42B9F932-C386-4667-89CC-439BA558FFDF}" type="presParOf" srcId="{45FEAFD6-3649-4431-B60C-031B1E26E72A}" destId="{D72526BC-B6D1-46FF-B0FC-6ED6CA8B839A}" srcOrd="0" destOrd="0" presId="urn:microsoft.com/office/officeart/2018/5/layout/IconLeafLabelList"/>
    <dgm:cxn modelId="{390A1DF4-59AA-4A73-946F-BD61D6643561}" type="presParOf" srcId="{45FEAFD6-3649-4431-B60C-031B1E26E72A}" destId="{EAFF7AA5-EC9F-4E0C-8A63-8E807FD268A4}" srcOrd="1" destOrd="0" presId="urn:microsoft.com/office/officeart/2018/5/layout/IconLeafLabelList"/>
    <dgm:cxn modelId="{6E433BCC-B91F-45B2-8584-2563B77B522B}" type="presParOf" srcId="{45FEAFD6-3649-4431-B60C-031B1E26E72A}" destId="{F27DBA41-BD48-4D32-9D66-B4BEEB30BE02}" srcOrd="2" destOrd="0" presId="urn:microsoft.com/office/officeart/2018/5/layout/IconLeafLabelList"/>
    <dgm:cxn modelId="{E7DF821D-A581-4459-B13B-931E8ECE5C2A}" type="presParOf" srcId="{45FEAFD6-3649-4431-B60C-031B1E26E72A}" destId="{D13E0109-319A-4912-A19B-BD1D7BEFD7CE}" srcOrd="3" destOrd="0" presId="urn:microsoft.com/office/officeart/2018/5/layout/IconLeaf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D7852C-078C-4112-B7FD-25488F04A0F0}">
      <dsp:nvSpPr>
        <dsp:cNvPr id="0" name=""/>
        <dsp:cNvSpPr/>
      </dsp:nvSpPr>
      <dsp:spPr>
        <a:xfrm>
          <a:off x="679050" y="263168"/>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E7D634-6894-4E97-8C2F-52DF1337F723}">
      <dsp:nvSpPr>
        <dsp:cNvPr id="0" name=""/>
        <dsp:cNvSpPr/>
      </dsp:nvSpPr>
      <dsp:spPr>
        <a:xfrm>
          <a:off x="1081237" y="665356"/>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F211A6-B21D-4212-ABD9-A2F88C64A245}">
      <dsp:nvSpPr>
        <dsp:cNvPr id="0" name=""/>
        <dsp:cNvSpPr/>
      </dsp:nvSpPr>
      <dsp:spPr>
        <a:xfrm>
          <a:off x="75768" y="2738169"/>
          <a:ext cx="309375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CA" sz="2400" kern="1200">
              <a:latin typeface="Montserrat" pitchFamily="2" charset="77"/>
            </a:rPr>
            <a:t>Exploring Your Hobbies, Interests and Skills</a:t>
          </a:r>
          <a:endParaRPr lang="en-US" sz="2400" kern="1200">
            <a:latin typeface="Montserrat" pitchFamily="2" charset="77"/>
          </a:endParaRPr>
        </a:p>
      </dsp:txBody>
      <dsp:txXfrm>
        <a:off x="75768" y="2738169"/>
        <a:ext cx="3093750" cy="1350000"/>
      </dsp:txXfrm>
    </dsp:sp>
    <dsp:sp modelId="{9C2759D4-8F18-44B8-BFE8-4A9D710FBF29}">
      <dsp:nvSpPr>
        <dsp:cNvPr id="0" name=""/>
        <dsp:cNvSpPr/>
      </dsp:nvSpPr>
      <dsp:spPr>
        <a:xfrm>
          <a:off x="4314206" y="263168"/>
          <a:ext cx="1887187" cy="18871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2D61D4-F3A7-4689-B79B-D27EF7AC622C}">
      <dsp:nvSpPr>
        <dsp:cNvPr id="0" name=""/>
        <dsp:cNvSpPr/>
      </dsp:nvSpPr>
      <dsp:spPr>
        <a:xfrm>
          <a:off x="4716393" y="665356"/>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4DBC05-6A73-462A-8F7C-EC26150BC2BF}">
      <dsp:nvSpPr>
        <dsp:cNvPr id="0" name=""/>
        <dsp:cNvSpPr/>
      </dsp:nvSpPr>
      <dsp:spPr>
        <a:xfrm>
          <a:off x="3710925" y="2738169"/>
          <a:ext cx="309375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CA" sz="2400" kern="1200">
              <a:latin typeface="Montserrat" pitchFamily="2" charset="77"/>
            </a:rPr>
            <a:t>Setting Your Priorities</a:t>
          </a:r>
          <a:endParaRPr lang="en-US" sz="2400" kern="1200">
            <a:latin typeface="Montserrat" pitchFamily="2" charset="77"/>
          </a:endParaRPr>
        </a:p>
      </dsp:txBody>
      <dsp:txXfrm>
        <a:off x="3710925" y="2738169"/>
        <a:ext cx="3093750" cy="1350000"/>
      </dsp:txXfrm>
    </dsp:sp>
    <dsp:sp modelId="{DB532A7B-D972-4D8F-A2C0-84B7DD5B61D9}">
      <dsp:nvSpPr>
        <dsp:cNvPr id="0" name=""/>
        <dsp:cNvSpPr/>
      </dsp:nvSpPr>
      <dsp:spPr>
        <a:xfrm>
          <a:off x="7949362" y="263168"/>
          <a:ext cx="1887187" cy="188718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D09B2B-5B91-40C6-9276-6896DED6236F}">
      <dsp:nvSpPr>
        <dsp:cNvPr id="0" name=""/>
        <dsp:cNvSpPr/>
      </dsp:nvSpPr>
      <dsp:spPr>
        <a:xfrm>
          <a:off x="8351550" y="665356"/>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95B3E0-055E-4FF5-B305-302112BD4DF9}">
      <dsp:nvSpPr>
        <dsp:cNvPr id="0" name=""/>
        <dsp:cNvSpPr/>
      </dsp:nvSpPr>
      <dsp:spPr>
        <a:xfrm>
          <a:off x="7346081" y="2738169"/>
          <a:ext cx="309375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CA" sz="2400" kern="1200">
              <a:latin typeface="Montserrat" pitchFamily="2" charset="77"/>
            </a:rPr>
            <a:t>Getting Involved in Your Community</a:t>
          </a:r>
          <a:endParaRPr lang="en-US" sz="2400" kern="1200">
            <a:latin typeface="Montserrat" pitchFamily="2" charset="77"/>
          </a:endParaRPr>
        </a:p>
      </dsp:txBody>
      <dsp:txXfrm>
        <a:off x="7346081" y="2738169"/>
        <a:ext cx="3093750" cy="135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B321C3-D2B5-4EDC-B6C4-A3CB7A556432}">
      <dsp:nvSpPr>
        <dsp:cNvPr id="0" name=""/>
        <dsp:cNvSpPr/>
      </dsp:nvSpPr>
      <dsp:spPr>
        <a:xfrm>
          <a:off x="760739" y="498222"/>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050EA8-74BE-4503-9C3F-374095DC4478}">
      <dsp:nvSpPr>
        <dsp:cNvPr id="0" name=""/>
        <dsp:cNvSpPr/>
      </dsp:nvSpPr>
      <dsp:spPr>
        <a:xfrm>
          <a:off x="994739" y="732222"/>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48AD95-F914-417E-A5EB-C348186A3A34}">
      <dsp:nvSpPr>
        <dsp:cNvPr id="0" name=""/>
        <dsp:cNvSpPr/>
      </dsp:nvSpPr>
      <dsp:spPr>
        <a:xfrm>
          <a:off x="409739" y="193822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CA" sz="1800" kern="1200"/>
            <a:t>Collaboration</a:t>
          </a:r>
          <a:endParaRPr lang="en-US" sz="1800" kern="1200"/>
        </a:p>
      </dsp:txBody>
      <dsp:txXfrm>
        <a:off x="409739" y="1938223"/>
        <a:ext cx="1800000" cy="720000"/>
      </dsp:txXfrm>
    </dsp:sp>
    <dsp:sp modelId="{3984551D-24E9-406E-819D-0F9BC4653246}">
      <dsp:nvSpPr>
        <dsp:cNvPr id="0" name=""/>
        <dsp:cNvSpPr/>
      </dsp:nvSpPr>
      <dsp:spPr>
        <a:xfrm>
          <a:off x="2875739" y="498222"/>
          <a:ext cx="1098000" cy="1098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C632C1-693A-41D6-A165-3FCC6949C14E}">
      <dsp:nvSpPr>
        <dsp:cNvPr id="0" name=""/>
        <dsp:cNvSpPr/>
      </dsp:nvSpPr>
      <dsp:spPr>
        <a:xfrm>
          <a:off x="3109739" y="732222"/>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FDD51C-6D36-4D5D-9DDD-4D39C297D229}">
      <dsp:nvSpPr>
        <dsp:cNvPr id="0" name=""/>
        <dsp:cNvSpPr/>
      </dsp:nvSpPr>
      <dsp:spPr>
        <a:xfrm>
          <a:off x="2524739" y="193822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CA" sz="1800" kern="1200"/>
            <a:t>Problem Solving</a:t>
          </a:r>
          <a:endParaRPr lang="en-US" sz="1800" kern="1200"/>
        </a:p>
      </dsp:txBody>
      <dsp:txXfrm>
        <a:off x="2524739" y="1938223"/>
        <a:ext cx="1800000" cy="720000"/>
      </dsp:txXfrm>
    </dsp:sp>
    <dsp:sp modelId="{04ADCC39-EA36-4241-B4A5-7328C2937D40}">
      <dsp:nvSpPr>
        <dsp:cNvPr id="0" name=""/>
        <dsp:cNvSpPr/>
      </dsp:nvSpPr>
      <dsp:spPr>
        <a:xfrm>
          <a:off x="4990740" y="498222"/>
          <a:ext cx="1098000" cy="10980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D637FF-7FF8-4DBC-BE25-3817826449BD}">
      <dsp:nvSpPr>
        <dsp:cNvPr id="0" name=""/>
        <dsp:cNvSpPr/>
      </dsp:nvSpPr>
      <dsp:spPr>
        <a:xfrm>
          <a:off x="5224740" y="732222"/>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E8773D-F705-4795-A3A9-7D57A3D8AAC6}">
      <dsp:nvSpPr>
        <dsp:cNvPr id="0" name=""/>
        <dsp:cNvSpPr/>
      </dsp:nvSpPr>
      <dsp:spPr>
        <a:xfrm>
          <a:off x="4639740" y="193822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CA" sz="1800" kern="1200"/>
            <a:t>Adaptability</a:t>
          </a:r>
          <a:endParaRPr lang="en-US" sz="1800" kern="1200"/>
        </a:p>
      </dsp:txBody>
      <dsp:txXfrm>
        <a:off x="4639740" y="1938223"/>
        <a:ext cx="1800000" cy="720000"/>
      </dsp:txXfrm>
    </dsp:sp>
    <dsp:sp modelId="{9694A366-CE73-4ED8-BE5F-6B3E71567E06}">
      <dsp:nvSpPr>
        <dsp:cNvPr id="0" name=""/>
        <dsp:cNvSpPr/>
      </dsp:nvSpPr>
      <dsp:spPr>
        <a:xfrm>
          <a:off x="7105740" y="498222"/>
          <a:ext cx="1098000" cy="1098000"/>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411B92-0EE4-4DB0-88D8-FB6330AE640B}">
      <dsp:nvSpPr>
        <dsp:cNvPr id="0" name=""/>
        <dsp:cNvSpPr/>
      </dsp:nvSpPr>
      <dsp:spPr>
        <a:xfrm>
          <a:off x="7339740" y="732222"/>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C1C22B-FA7A-4D1B-B7A0-B9D6B283E142}">
      <dsp:nvSpPr>
        <dsp:cNvPr id="0" name=""/>
        <dsp:cNvSpPr/>
      </dsp:nvSpPr>
      <dsp:spPr>
        <a:xfrm>
          <a:off x="6754740" y="193822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CA" sz="1800" kern="1200"/>
            <a:t>Creativity and Innovation</a:t>
          </a:r>
          <a:endParaRPr lang="en-US" sz="1800" kern="1200"/>
        </a:p>
      </dsp:txBody>
      <dsp:txXfrm>
        <a:off x="6754740" y="1938223"/>
        <a:ext cx="1800000" cy="720000"/>
      </dsp:txXfrm>
    </dsp:sp>
    <dsp:sp modelId="{D72526BC-B6D1-46FF-B0FC-6ED6CA8B839A}">
      <dsp:nvSpPr>
        <dsp:cNvPr id="0" name=""/>
        <dsp:cNvSpPr/>
      </dsp:nvSpPr>
      <dsp:spPr>
        <a:xfrm>
          <a:off x="9220740" y="498222"/>
          <a:ext cx="1098000" cy="1098000"/>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FF7AA5-EC9F-4E0C-8A63-8E807FD268A4}">
      <dsp:nvSpPr>
        <dsp:cNvPr id="0" name=""/>
        <dsp:cNvSpPr/>
      </dsp:nvSpPr>
      <dsp:spPr>
        <a:xfrm>
          <a:off x="9454740" y="732222"/>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3E0109-319A-4912-A19B-BD1D7BEFD7CE}">
      <dsp:nvSpPr>
        <dsp:cNvPr id="0" name=""/>
        <dsp:cNvSpPr/>
      </dsp:nvSpPr>
      <dsp:spPr>
        <a:xfrm>
          <a:off x="8869740" y="193822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CA" sz="1800" kern="1200"/>
            <a:t>Communication</a:t>
          </a:r>
          <a:endParaRPr lang="en-US" sz="1800" kern="1200"/>
        </a:p>
      </dsp:txBody>
      <dsp:txXfrm>
        <a:off x="8869740" y="1938223"/>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AA306A-15C8-F44C-95BB-EA558A4863E8}"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7951C9-0596-7F43-88D5-D40264F5813B}" type="slidenum">
              <a:rPr lang="en-US" smtClean="0"/>
              <a:t>‹#›</a:t>
            </a:fld>
            <a:endParaRPr lang="en-US"/>
          </a:p>
        </p:txBody>
      </p:sp>
    </p:spTree>
    <p:extLst>
      <p:ext uri="{BB962C8B-B14F-4D97-AF65-F5344CB8AC3E}">
        <p14:creationId xmlns:p14="http://schemas.microsoft.com/office/powerpoint/2010/main" val="1288324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solidFill>
              </a:rPr>
              <a:t>Hello and welcome everyone! </a:t>
            </a:r>
            <a:r>
              <a:rPr lang="en-US"/>
              <a:t>Thank you all for joining us today for our webinar on the new Skills for Success Curriculum Resources, presented by Jane Tuer!</a:t>
            </a:r>
            <a:endParaRPr lang="en-US">
              <a:solidFill>
                <a:schemeClr val="tx1"/>
              </a:solidFill>
            </a:endParaRPr>
          </a:p>
          <a:p>
            <a:endParaRPr lang="en-US">
              <a:solidFill>
                <a:schemeClr val="tx1"/>
              </a:solidFill>
            </a:endParaRPr>
          </a:p>
        </p:txBody>
      </p:sp>
      <p:sp>
        <p:nvSpPr>
          <p:cNvPr id="4" name="Slide Number Placeholder 3"/>
          <p:cNvSpPr>
            <a:spLocks noGrp="1"/>
          </p:cNvSpPr>
          <p:nvPr>
            <p:ph type="sldNum" sz="quarter" idx="5"/>
          </p:nvPr>
        </p:nvSpPr>
        <p:spPr/>
        <p:txBody>
          <a:bodyPr/>
          <a:lstStyle/>
          <a:p>
            <a:fld id="{F47951C9-0596-7F43-88D5-D40264F5813B}" type="slidenum">
              <a:rPr lang="en-US" smtClean="0"/>
              <a:t>1</a:t>
            </a:fld>
            <a:endParaRPr lang="en-US"/>
          </a:p>
        </p:txBody>
      </p:sp>
    </p:spTree>
    <p:extLst>
      <p:ext uri="{BB962C8B-B14F-4D97-AF65-F5344CB8AC3E}">
        <p14:creationId xmlns:p14="http://schemas.microsoft.com/office/powerpoint/2010/main" val="3010141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Of the 6 – 4 are definitely versatile enough to be used with other goal paths</a:t>
            </a:r>
          </a:p>
          <a:p>
            <a:endParaRPr lang="en-CA"/>
          </a:p>
          <a:p>
            <a:r>
              <a:rPr lang="en-CA"/>
              <a:t>Let’s look at them more closely</a:t>
            </a:r>
          </a:p>
        </p:txBody>
      </p:sp>
      <p:sp>
        <p:nvSpPr>
          <p:cNvPr id="4" name="Slide Number Placeholder 3"/>
          <p:cNvSpPr>
            <a:spLocks noGrp="1"/>
          </p:cNvSpPr>
          <p:nvPr>
            <p:ph type="sldNum" sz="quarter" idx="5"/>
          </p:nvPr>
        </p:nvSpPr>
        <p:spPr/>
        <p:txBody>
          <a:bodyPr/>
          <a:lstStyle/>
          <a:p>
            <a:fld id="{F47951C9-0596-7F43-88D5-D40264F5813B}" type="slidenum">
              <a:rPr lang="en-US" smtClean="0"/>
              <a:t>10</a:t>
            </a:fld>
            <a:endParaRPr lang="en-US"/>
          </a:p>
        </p:txBody>
      </p:sp>
    </p:spTree>
    <p:extLst>
      <p:ext uri="{BB962C8B-B14F-4D97-AF65-F5344CB8AC3E}">
        <p14:creationId xmlns:p14="http://schemas.microsoft.com/office/powerpoint/2010/main" val="3753623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job bank quiz on work interests is great for learners on the employment, secondary school credits and post secondary path.  It is very rare to have an adult in our program choosing the education goal paths without it being related to employment in the longer term.</a:t>
            </a:r>
          </a:p>
          <a:p>
            <a:endParaRPr lang="en-CA"/>
          </a:p>
          <a:p>
            <a:r>
              <a:rPr lang="en-CA"/>
              <a:t>Having learners on any goal path outside of Independence could follow this directly.  Independence might also find the quiz interesting for work preferences as it shows how we prefer to do things, very much like personality quizzes.</a:t>
            </a:r>
          </a:p>
          <a:p>
            <a:endParaRPr lang="en-CA"/>
          </a:p>
          <a:p>
            <a:r>
              <a:rPr lang="en-CA"/>
              <a:t>Let’s look at the related activity and see how it could be adapted….</a:t>
            </a:r>
          </a:p>
          <a:p>
            <a:endParaRPr lang="en-CA"/>
          </a:p>
        </p:txBody>
      </p:sp>
      <p:sp>
        <p:nvSpPr>
          <p:cNvPr id="4" name="Slide Number Placeholder 3"/>
          <p:cNvSpPr>
            <a:spLocks noGrp="1"/>
          </p:cNvSpPr>
          <p:nvPr>
            <p:ph type="sldNum" sz="quarter" idx="5"/>
          </p:nvPr>
        </p:nvSpPr>
        <p:spPr/>
        <p:txBody>
          <a:bodyPr/>
          <a:lstStyle/>
          <a:p>
            <a:fld id="{F47951C9-0596-7F43-88D5-D40264F5813B}" type="slidenum">
              <a:rPr lang="en-US" smtClean="0"/>
              <a:t>11</a:t>
            </a:fld>
            <a:endParaRPr lang="en-US"/>
          </a:p>
        </p:txBody>
      </p:sp>
    </p:spTree>
    <p:extLst>
      <p:ext uri="{BB962C8B-B14F-4D97-AF65-F5344CB8AC3E}">
        <p14:creationId xmlns:p14="http://schemas.microsoft.com/office/powerpoint/2010/main" val="2004099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only question specific to apprenticeship is the 3</a:t>
            </a:r>
            <a:r>
              <a:rPr lang="en-CA" baseline="30000"/>
              <a:t>rd</a:t>
            </a:r>
            <a:r>
              <a:rPr lang="en-CA"/>
              <a:t> one and you can take that out.</a:t>
            </a:r>
          </a:p>
          <a:p>
            <a:endParaRPr lang="en-CA"/>
          </a:p>
          <a:p>
            <a:r>
              <a:rPr lang="en-CA"/>
              <a:t>To adapt it for independence you can keep task 1.  And then make it more specific to them based on their goals.  I had a learner that’s main goal for independence was to be able to handle their own finances.</a:t>
            </a:r>
          </a:p>
          <a:p>
            <a:endParaRPr lang="en-CA"/>
          </a:p>
          <a:p>
            <a:r>
              <a:rPr lang="en-CA"/>
              <a:t>So if they like to work in a more social way….what are some steps they can do to develop a budget?</a:t>
            </a:r>
          </a:p>
          <a:p>
            <a:endParaRPr lang="en-CA"/>
          </a:p>
          <a:p>
            <a:r>
              <a:rPr lang="en-CA"/>
              <a:t>How about if they like to work in a more methodical way to develop a budget?</a:t>
            </a:r>
          </a:p>
          <a:p>
            <a:endParaRPr lang="en-CA"/>
          </a:p>
          <a:p>
            <a:r>
              <a:rPr lang="en-CA"/>
              <a:t>How about Innovative?</a:t>
            </a:r>
          </a:p>
          <a:p>
            <a:endParaRPr lang="en-CA"/>
          </a:p>
          <a:p>
            <a:r>
              <a:rPr lang="en-CA"/>
              <a:t>You can see how this can take learning and teaching in a more creative fashion – keeping it interesting for you both</a:t>
            </a:r>
          </a:p>
          <a:p>
            <a:endParaRPr lang="en-CA"/>
          </a:p>
          <a:p>
            <a:r>
              <a:rPr lang="en-CA"/>
              <a:t>It can be a different look at learning styles.</a:t>
            </a:r>
          </a:p>
        </p:txBody>
      </p:sp>
      <p:sp>
        <p:nvSpPr>
          <p:cNvPr id="4" name="Slide Number Placeholder 3"/>
          <p:cNvSpPr>
            <a:spLocks noGrp="1"/>
          </p:cNvSpPr>
          <p:nvPr>
            <p:ph type="sldNum" sz="quarter" idx="5"/>
          </p:nvPr>
        </p:nvSpPr>
        <p:spPr/>
        <p:txBody>
          <a:bodyPr/>
          <a:lstStyle/>
          <a:p>
            <a:fld id="{F47951C9-0596-7F43-88D5-D40264F5813B}" type="slidenum">
              <a:rPr lang="en-US" smtClean="0"/>
              <a:t>12</a:t>
            </a:fld>
            <a:endParaRPr lang="en-US"/>
          </a:p>
        </p:txBody>
      </p:sp>
    </p:spTree>
    <p:extLst>
      <p:ext uri="{BB962C8B-B14F-4D97-AF65-F5344CB8AC3E}">
        <p14:creationId xmlns:p14="http://schemas.microsoft.com/office/powerpoint/2010/main" val="3219508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CA"/>
              <a:t>Not just skills for apprenticeship alone….it’s completely adaptable for all skill paths</a:t>
            </a:r>
            <a:endParaRPr lang="en-US"/>
          </a:p>
          <a:p>
            <a:pPr marL="171450" indent="-171450">
              <a:buFont typeface="Arial"/>
              <a:buChar char="•"/>
            </a:pPr>
            <a:endParaRPr lang="en-CA" dirty="0"/>
          </a:p>
          <a:p>
            <a:pPr marL="171450" indent="-171450">
              <a:buFont typeface="Arial"/>
              <a:buChar char="•"/>
            </a:pPr>
            <a:r>
              <a:rPr lang="en-CA" dirty="0"/>
              <a:t>Let’s look at the example on the next slide</a:t>
            </a:r>
            <a:endParaRPr lang="en-US" dirty="0"/>
          </a:p>
          <a:p>
            <a:pPr marL="628650" indent="-171450">
              <a:buFont typeface="Arial"/>
              <a:buChar char="•"/>
            </a:pPr>
            <a:endParaRPr lang="en-CA" dirty="0">
              <a:ea typeface="Calibri"/>
              <a:cs typeface="Calibri"/>
            </a:endParaRPr>
          </a:p>
        </p:txBody>
      </p:sp>
      <p:sp>
        <p:nvSpPr>
          <p:cNvPr id="4" name="Slide Number Placeholder 3"/>
          <p:cNvSpPr>
            <a:spLocks noGrp="1"/>
          </p:cNvSpPr>
          <p:nvPr>
            <p:ph type="sldNum" sz="quarter" idx="5"/>
          </p:nvPr>
        </p:nvSpPr>
        <p:spPr/>
        <p:txBody>
          <a:bodyPr/>
          <a:lstStyle/>
          <a:p>
            <a:fld id="{F47951C9-0596-7F43-88D5-D40264F5813B}" type="slidenum">
              <a:rPr lang="en-US" smtClean="0"/>
              <a:t>25</a:t>
            </a:fld>
            <a:endParaRPr lang="en-US"/>
          </a:p>
        </p:txBody>
      </p:sp>
    </p:spTree>
    <p:extLst>
      <p:ext uri="{BB962C8B-B14F-4D97-AF65-F5344CB8AC3E}">
        <p14:creationId xmlns:p14="http://schemas.microsoft.com/office/powerpoint/2010/main" val="943205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2800"/>
              <a:t>This is the one that explores problem solving….it does ask about “organize job tasks according to their level of priority”….but that’s something we have to do everywhere, it’s not just about on-the-job</a:t>
            </a:r>
          </a:p>
        </p:txBody>
      </p:sp>
      <p:sp>
        <p:nvSpPr>
          <p:cNvPr id="4" name="Slide Number Placeholder 3"/>
          <p:cNvSpPr>
            <a:spLocks noGrp="1"/>
          </p:cNvSpPr>
          <p:nvPr>
            <p:ph type="sldNum" sz="quarter" idx="5"/>
          </p:nvPr>
        </p:nvSpPr>
        <p:spPr/>
        <p:txBody>
          <a:bodyPr/>
          <a:lstStyle/>
          <a:p>
            <a:fld id="{F47951C9-0596-7F43-88D5-D40264F5813B}" type="slidenum">
              <a:rPr lang="en-US" smtClean="0"/>
              <a:t>14</a:t>
            </a:fld>
            <a:endParaRPr lang="en-US"/>
          </a:p>
        </p:txBody>
      </p:sp>
    </p:spTree>
    <p:extLst>
      <p:ext uri="{BB962C8B-B14F-4D97-AF65-F5344CB8AC3E}">
        <p14:creationId xmlns:p14="http://schemas.microsoft.com/office/powerpoint/2010/main" val="2680216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While there are many mentions of apprenticeship work…..there is a great budget list….that’s a fillable PDF.  That’s usable for all goal paths. </a:t>
            </a:r>
          </a:p>
        </p:txBody>
      </p:sp>
      <p:sp>
        <p:nvSpPr>
          <p:cNvPr id="4" name="Slide Number Placeholder 3"/>
          <p:cNvSpPr>
            <a:spLocks noGrp="1"/>
          </p:cNvSpPr>
          <p:nvPr>
            <p:ph type="sldNum" sz="quarter" idx="5"/>
          </p:nvPr>
        </p:nvSpPr>
        <p:spPr/>
        <p:txBody>
          <a:bodyPr/>
          <a:lstStyle/>
          <a:p>
            <a:fld id="{F47951C9-0596-7F43-88D5-D40264F5813B}" type="slidenum">
              <a:rPr lang="en-US" smtClean="0"/>
              <a:t>15</a:t>
            </a:fld>
            <a:endParaRPr lang="en-US"/>
          </a:p>
        </p:txBody>
      </p:sp>
    </p:spTree>
    <p:extLst>
      <p:ext uri="{BB962C8B-B14F-4D97-AF65-F5344CB8AC3E}">
        <p14:creationId xmlns:p14="http://schemas.microsoft.com/office/powerpoint/2010/main" val="495854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CA"/>
              <a:t>-this is a great match up for all goal paths with Manage Learning</a:t>
            </a:r>
            <a:endParaRPr lang="en-US"/>
          </a:p>
          <a:p>
            <a:pPr marL="171450" indent="-171450">
              <a:buFont typeface="Arial"/>
              <a:buChar char="•"/>
            </a:pPr>
            <a:endParaRPr lang="en-CA" dirty="0"/>
          </a:p>
          <a:p>
            <a:pPr marL="171450" indent="-171450">
              <a:buFont typeface="Arial"/>
              <a:buChar char="•"/>
            </a:pPr>
            <a:r>
              <a:rPr lang="en-CA"/>
              <a:t>-the soft skills section covers:</a:t>
            </a:r>
            <a:endParaRPr lang="en-US"/>
          </a:p>
          <a:p>
            <a:pPr marL="171450" indent="-171450">
              <a:buFont typeface="Arial,Sans-Serif"/>
              <a:buChar char="•"/>
            </a:pPr>
            <a:r>
              <a:rPr lang="en-CA" dirty="0"/>
              <a:t>Working with other people</a:t>
            </a:r>
            <a:endParaRPr lang="en-US" dirty="0"/>
          </a:p>
          <a:p>
            <a:pPr marL="171450" indent="-171450">
              <a:buFont typeface="Arial,Sans-Serif"/>
              <a:buChar char="•"/>
            </a:pPr>
            <a:r>
              <a:rPr lang="en-CA" dirty="0"/>
              <a:t>Dealing with change</a:t>
            </a:r>
            <a:endParaRPr lang="en-US" dirty="0"/>
          </a:p>
          <a:p>
            <a:pPr marL="171450" indent="-171450">
              <a:buFont typeface="Arial,Sans-Serif"/>
              <a:buChar char="•"/>
            </a:pPr>
            <a:r>
              <a:rPr lang="en-CA" dirty="0"/>
              <a:t>Getting ahead of problems</a:t>
            </a:r>
            <a:endParaRPr lang="en-US" dirty="0"/>
          </a:p>
          <a:p>
            <a:pPr marL="171450" indent="-171450">
              <a:buFont typeface="Arial,Sans-Serif"/>
              <a:buChar char="•"/>
            </a:pPr>
            <a:r>
              <a:rPr lang="en-CA" dirty="0"/>
              <a:t>Building your creativity</a:t>
            </a:r>
            <a:endParaRPr lang="en-US" dirty="0"/>
          </a:p>
          <a:p>
            <a:pPr marL="171450" indent="-171450">
              <a:buFont typeface="Arial,Sans-Serif"/>
              <a:buChar char="•"/>
            </a:pPr>
            <a:r>
              <a:rPr lang="en-CA" dirty="0"/>
              <a:t>Asking questions</a:t>
            </a:r>
            <a:endParaRPr lang="en-US" dirty="0"/>
          </a:p>
          <a:p>
            <a:pPr marL="171450" indent="-171450">
              <a:buFont typeface="Arial,Sans-Serif"/>
              <a:buChar char="•"/>
            </a:pPr>
            <a:r>
              <a:rPr lang="en-CA" dirty="0"/>
              <a:t>Non-verbal communications and</a:t>
            </a:r>
            <a:endParaRPr lang="en-US" dirty="0"/>
          </a:p>
          <a:p>
            <a:pPr marL="171450" indent="-171450">
              <a:buFont typeface="Arial,Sans-Serif"/>
              <a:buChar char="•"/>
            </a:pPr>
            <a:r>
              <a:rPr lang="en-CA" dirty="0"/>
              <a:t>Looking at yourself outside of work</a:t>
            </a:r>
            <a:endParaRPr lang="en-US" dirty="0"/>
          </a:p>
          <a:p>
            <a:pPr marL="171450" indent="-171450">
              <a:buFont typeface="Arial,Sans-Serif"/>
              <a:buChar char="•"/>
            </a:pPr>
            <a:endParaRPr lang="en-CA" dirty="0"/>
          </a:p>
          <a:p>
            <a:pPr marL="171450" indent="-171450">
              <a:buFont typeface="Arial"/>
              <a:buChar char="•"/>
            </a:pPr>
            <a:r>
              <a:rPr lang="en-CA" dirty="0"/>
              <a:t>The non-verbal communications starts with reading body language…..</a:t>
            </a:r>
            <a:endParaRPr lang="en-US" dirty="0"/>
          </a:p>
          <a:p>
            <a:pPr marL="628650" indent="-171450">
              <a:buFont typeface="Arial"/>
              <a:buChar char="•"/>
            </a:pPr>
            <a:endParaRPr lang="en-CA" dirty="0">
              <a:ea typeface="Calibri"/>
              <a:cs typeface="Calibri"/>
            </a:endParaRPr>
          </a:p>
        </p:txBody>
      </p:sp>
      <p:sp>
        <p:nvSpPr>
          <p:cNvPr id="4" name="Slide Number Placeholder 3"/>
          <p:cNvSpPr>
            <a:spLocks noGrp="1"/>
          </p:cNvSpPr>
          <p:nvPr>
            <p:ph type="sldNum" sz="quarter" idx="5"/>
          </p:nvPr>
        </p:nvSpPr>
        <p:spPr/>
        <p:txBody>
          <a:bodyPr/>
          <a:lstStyle/>
          <a:p>
            <a:fld id="{F47951C9-0596-7F43-88D5-D40264F5813B}" type="slidenum">
              <a:rPr lang="en-US" smtClean="0"/>
              <a:t>8</a:t>
            </a:fld>
            <a:endParaRPr lang="en-US"/>
          </a:p>
        </p:txBody>
      </p:sp>
    </p:spTree>
    <p:extLst>
      <p:ext uri="{BB962C8B-B14F-4D97-AF65-F5344CB8AC3E}">
        <p14:creationId xmlns:p14="http://schemas.microsoft.com/office/powerpoint/2010/main" val="4028451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Then the next page asks you questions like:</a:t>
            </a:r>
          </a:p>
          <a:p>
            <a:endParaRPr lang="en-CA"/>
          </a:p>
          <a:p>
            <a:r>
              <a:rPr lang="en-CA"/>
              <a:t>Who looks like they want to talk to you?</a:t>
            </a:r>
          </a:p>
          <a:p>
            <a:r>
              <a:rPr lang="en-CA"/>
              <a:t>What gives you that impression?</a:t>
            </a:r>
          </a:p>
          <a:p>
            <a:endParaRPr lang="en-CA"/>
          </a:p>
          <a:p>
            <a:r>
              <a:rPr lang="en-CA"/>
              <a:t>Etc.</a:t>
            </a:r>
          </a:p>
          <a:p>
            <a:endParaRPr lang="en-CA"/>
          </a:p>
          <a:p>
            <a:r>
              <a:rPr lang="en-CA"/>
              <a:t>The pictures are excellent for this and saves you time when you’re talking about non verbal communications to your learners</a:t>
            </a:r>
          </a:p>
        </p:txBody>
      </p:sp>
      <p:sp>
        <p:nvSpPr>
          <p:cNvPr id="4" name="Slide Number Placeholder 3"/>
          <p:cNvSpPr>
            <a:spLocks noGrp="1"/>
          </p:cNvSpPr>
          <p:nvPr>
            <p:ph type="sldNum" sz="quarter" idx="5"/>
          </p:nvPr>
        </p:nvSpPr>
        <p:spPr/>
        <p:txBody>
          <a:bodyPr/>
          <a:lstStyle/>
          <a:p>
            <a:fld id="{F47951C9-0596-7F43-88D5-D40264F5813B}" type="slidenum">
              <a:rPr lang="en-US" smtClean="0"/>
              <a:t>17</a:t>
            </a:fld>
            <a:endParaRPr lang="en-US"/>
          </a:p>
        </p:txBody>
      </p:sp>
    </p:spTree>
    <p:extLst>
      <p:ext uri="{BB962C8B-B14F-4D97-AF65-F5344CB8AC3E}">
        <p14:creationId xmlns:p14="http://schemas.microsoft.com/office/powerpoint/2010/main" val="3883773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While the rest outside listed within the Apprenticeship section are mostly focused directly on apprenticeship….there is also the one written for the Service Sector</a:t>
            </a:r>
          </a:p>
          <a:p>
            <a:endParaRPr lang="en-CA"/>
          </a:p>
          <a:p>
            <a:r>
              <a:rPr lang="en-CA"/>
              <a:t>There’s a section at the beginning of this curriculum that explains each Skill for Success and gives the learner the opportunity to think about how they’re currently using these skills.  And once again, it’s a fillable PDF.</a:t>
            </a:r>
          </a:p>
        </p:txBody>
      </p:sp>
      <p:sp>
        <p:nvSpPr>
          <p:cNvPr id="4" name="Slide Number Placeholder 3"/>
          <p:cNvSpPr>
            <a:spLocks noGrp="1"/>
          </p:cNvSpPr>
          <p:nvPr>
            <p:ph type="sldNum" sz="quarter" idx="5"/>
          </p:nvPr>
        </p:nvSpPr>
        <p:spPr/>
        <p:txBody>
          <a:bodyPr/>
          <a:lstStyle/>
          <a:p>
            <a:fld id="{F47951C9-0596-7F43-88D5-D40264F5813B}" type="slidenum">
              <a:rPr lang="en-US" smtClean="0"/>
              <a:t>18</a:t>
            </a:fld>
            <a:endParaRPr lang="en-US"/>
          </a:p>
        </p:txBody>
      </p:sp>
    </p:spTree>
    <p:extLst>
      <p:ext uri="{BB962C8B-B14F-4D97-AF65-F5344CB8AC3E}">
        <p14:creationId xmlns:p14="http://schemas.microsoft.com/office/powerpoint/2010/main" val="1548886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Now while this was not created by CLO, there is only one curriculum in Better Jobs Ontario and it’s a full program curriculum with 11 modules.  We’ve listed the modules that can be used with learners in all goal paths.</a:t>
            </a:r>
          </a:p>
          <a:p>
            <a:endParaRPr lang="en-CA"/>
          </a:p>
          <a:p>
            <a:r>
              <a:rPr lang="en-CA"/>
              <a:t>Module 1 teaches digital basics….opening, closing, saving, using a web browser, navigating websites, performing basic troubleshooting, a typing tutorial and more</a:t>
            </a:r>
          </a:p>
          <a:p>
            <a:endParaRPr lang="en-CA"/>
          </a:p>
          <a:p>
            <a:r>
              <a:rPr lang="en-CA"/>
              <a:t>Module 2 highlights….reading, writing and grammar, Math from addition to fractions to work problems to percent and integers (and then a section on math for the trades</a:t>
            </a:r>
          </a:p>
          <a:p>
            <a:endParaRPr lang="en-CA"/>
          </a:p>
          <a:p>
            <a:r>
              <a:rPr lang="en-CA"/>
              <a:t>Module 3 you can pick and choose what to use and the first ones are great for the employment path, but the learning styles assessment is applicable to every goal path</a:t>
            </a:r>
          </a:p>
          <a:p>
            <a:pPr marL="171450" indent="-171450">
              <a:buFont typeface="Arial" panose="020B0604020202020204" pitchFamily="34" charset="0"/>
              <a:buChar char="•"/>
            </a:pPr>
            <a:r>
              <a:rPr lang="en-CA"/>
              <a:t>Takes you to the Canada Job Bank surveys for career planning</a:t>
            </a:r>
          </a:p>
          <a:p>
            <a:pPr marL="171450" indent="-171450">
              <a:buFont typeface="Arial" panose="020B0604020202020204" pitchFamily="34" charset="0"/>
              <a:buChar char="•"/>
            </a:pPr>
            <a:r>
              <a:rPr lang="en-CA"/>
              <a:t>Then to career explorer</a:t>
            </a:r>
          </a:p>
          <a:p>
            <a:pPr marL="171450" indent="-171450">
              <a:buFont typeface="Arial" panose="020B0604020202020204" pitchFamily="34" charset="0"/>
              <a:buChar char="•"/>
            </a:pPr>
            <a:r>
              <a:rPr lang="en-CA"/>
              <a:t>Then U of T self assessment</a:t>
            </a:r>
          </a:p>
          <a:p>
            <a:pPr marL="171450" indent="-171450">
              <a:buFont typeface="Arial" panose="020B0604020202020204" pitchFamily="34" charset="0"/>
              <a:buChar char="•"/>
            </a:pPr>
            <a:r>
              <a:rPr lang="en-CA"/>
              <a:t>Then the Y’s learning styles assessment</a:t>
            </a:r>
          </a:p>
          <a:p>
            <a:pPr marL="171450" indent="-171450">
              <a:buFont typeface="Arial" panose="020B0604020202020204" pitchFamily="34" charset="0"/>
              <a:buChar char="•"/>
            </a:pPr>
            <a:endParaRPr lang="en-CA"/>
          </a:p>
          <a:p>
            <a:pPr marL="0" indent="0">
              <a:buFont typeface="Arial" panose="020B0604020202020204" pitchFamily="34" charset="0"/>
              <a:buNone/>
            </a:pPr>
            <a:r>
              <a:rPr lang="en-CA"/>
              <a:t>Module 7 (yes I listed 4, 5 and 6 so you just didn’t think I’d forgotten them but they’re BJO specific) gives the learner the chance to express how they feel about money and how they spend and would like to save; setting some SMART goals financially and building financial literacy skills throughout </a:t>
            </a:r>
          </a:p>
          <a:p>
            <a:pPr marL="0" indent="0">
              <a:buFont typeface="Arial" panose="020B0604020202020204" pitchFamily="34" charset="0"/>
              <a:buNone/>
            </a:pPr>
            <a:endParaRPr lang="en-CA"/>
          </a:p>
          <a:p>
            <a:pPr marL="0" indent="0">
              <a:buFont typeface="Arial" panose="020B0604020202020204" pitchFamily="34" charset="0"/>
              <a:buNone/>
            </a:pPr>
            <a:r>
              <a:rPr lang="en-CA"/>
              <a:t>I’m sharing an example of this on the next slide</a:t>
            </a:r>
          </a:p>
        </p:txBody>
      </p:sp>
      <p:sp>
        <p:nvSpPr>
          <p:cNvPr id="4" name="Slide Number Placeholder 3"/>
          <p:cNvSpPr>
            <a:spLocks noGrp="1"/>
          </p:cNvSpPr>
          <p:nvPr>
            <p:ph type="sldNum" sz="quarter" idx="5"/>
          </p:nvPr>
        </p:nvSpPr>
        <p:spPr/>
        <p:txBody>
          <a:bodyPr/>
          <a:lstStyle/>
          <a:p>
            <a:fld id="{F47951C9-0596-7F43-88D5-D40264F5813B}" type="slidenum">
              <a:rPr lang="en-US" smtClean="0"/>
              <a:t>19</a:t>
            </a:fld>
            <a:endParaRPr lang="en-US"/>
          </a:p>
        </p:txBody>
      </p:sp>
    </p:spTree>
    <p:extLst>
      <p:ext uri="{BB962C8B-B14F-4D97-AF65-F5344CB8AC3E}">
        <p14:creationId xmlns:p14="http://schemas.microsoft.com/office/powerpoint/2010/main" val="3637932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don’t already follow CLO online, now is a great time to follow our social media channels, where you will get updates on sector news and all of our webinars and resources! And, keep an eye out in March for CLO's new website launch! All of our resources will be even easier to navigate!</a:t>
            </a:r>
          </a:p>
        </p:txBody>
      </p:sp>
      <p:sp>
        <p:nvSpPr>
          <p:cNvPr id="4" name="Slide Number Placeholder 3"/>
          <p:cNvSpPr>
            <a:spLocks noGrp="1"/>
          </p:cNvSpPr>
          <p:nvPr>
            <p:ph type="sldNum" sz="quarter" idx="5"/>
          </p:nvPr>
        </p:nvSpPr>
        <p:spPr/>
        <p:txBody>
          <a:bodyPr/>
          <a:lstStyle/>
          <a:p>
            <a:fld id="{F47951C9-0596-7F43-88D5-D40264F5813B}" type="slidenum">
              <a:rPr lang="en-US" smtClean="0"/>
              <a:t>2</a:t>
            </a:fld>
            <a:endParaRPr lang="en-US"/>
          </a:p>
        </p:txBody>
      </p:sp>
    </p:spTree>
    <p:extLst>
      <p:ext uri="{BB962C8B-B14F-4D97-AF65-F5344CB8AC3E}">
        <p14:creationId xmlns:p14="http://schemas.microsoft.com/office/powerpoint/2010/main" val="73450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This is from their budgeting module….it’s a great page to get discussions going about how people feel about money….excellent to add to a financial literacy program or math when you’re dealing with decimals (I always teach decimals as money for that familiarity piece)</a:t>
            </a:r>
          </a:p>
        </p:txBody>
      </p:sp>
      <p:sp>
        <p:nvSpPr>
          <p:cNvPr id="4" name="Slide Number Placeholder 3"/>
          <p:cNvSpPr>
            <a:spLocks noGrp="1"/>
          </p:cNvSpPr>
          <p:nvPr>
            <p:ph type="sldNum" sz="quarter" idx="5"/>
          </p:nvPr>
        </p:nvSpPr>
        <p:spPr/>
        <p:txBody>
          <a:bodyPr/>
          <a:lstStyle/>
          <a:p>
            <a:fld id="{F47951C9-0596-7F43-88D5-D40264F5813B}" type="slidenum">
              <a:rPr lang="en-US" smtClean="0"/>
              <a:t>20</a:t>
            </a:fld>
            <a:endParaRPr lang="en-US"/>
          </a:p>
        </p:txBody>
      </p:sp>
    </p:spTree>
    <p:extLst>
      <p:ext uri="{BB962C8B-B14F-4D97-AF65-F5344CB8AC3E}">
        <p14:creationId xmlns:p14="http://schemas.microsoft.com/office/powerpoint/2010/main" val="29243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CA" sz="1200" kern="100">
                <a:effectLst/>
                <a:latin typeface="Bookman Old Style" panose="02050604050505020204" pitchFamily="18" charset="0"/>
                <a:ea typeface="Calibri" panose="020F0502020204030204" pitchFamily="34" charset="0"/>
                <a:cs typeface="Times New Roman" panose="02020603050405020304" pitchFamily="18" charset="0"/>
              </a:rPr>
              <a:t>Introduction to Android Phones and iPhones – already covers Employment and Independence….but don’t forget this for Apprenticeship – they also have to use their phones to do many different things at work</a:t>
            </a:r>
          </a:p>
          <a:p>
            <a:pPr marL="342900" lvl="0" indent="-342900">
              <a:lnSpc>
                <a:spcPct val="107000"/>
              </a:lnSpc>
              <a:buFont typeface="Symbol" panose="05050102010706020507" pitchFamily="18" charset="2"/>
              <a:buChar char=""/>
            </a:pPr>
            <a:r>
              <a:rPr lang="en-CA" sz="1200" kern="100" err="1">
                <a:effectLst/>
                <a:latin typeface="Bookman Old Style" panose="02050604050505020204" pitchFamily="18" charset="0"/>
                <a:ea typeface="Calibri" panose="020F0502020204030204" pitchFamily="34" charset="0"/>
                <a:cs typeface="Times New Roman" panose="02020603050405020304" pitchFamily="18" charset="0"/>
              </a:rPr>
              <a:t>Cybersafety</a:t>
            </a:r>
            <a:r>
              <a:rPr lang="en-CA" sz="1200" kern="100">
                <a:effectLst/>
                <a:latin typeface="Bookman Old Style" panose="02050604050505020204" pitchFamily="18" charset="0"/>
                <a:ea typeface="Calibri" panose="020F0502020204030204" pitchFamily="34" charset="0"/>
                <a:cs typeface="Times New Roman" panose="02020603050405020304" pitchFamily="18" charset="0"/>
              </a:rPr>
              <a:t> 1 &amp; 2 – this is an all round curriculum for understanding how to be safe online as every goal path will experience it</a:t>
            </a:r>
          </a:p>
          <a:p>
            <a:pPr marL="342900" lvl="0" indent="-342900">
              <a:lnSpc>
                <a:spcPct val="107000"/>
              </a:lnSpc>
              <a:buFont typeface="Symbol" panose="05050102010706020507" pitchFamily="18" charset="2"/>
              <a:buChar char=""/>
            </a:pPr>
            <a:r>
              <a:rPr lang="en-CA" sz="1200" kern="100">
                <a:effectLst/>
                <a:latin typeface="Bookman Old Style" panose="02050604050505020204" pitchFamily="18" charset="0"/>
                <a:ea typeface="Calibri" panose="020F0502020204030204" pitchFamily="34" charset="0"/>
                <a:cs typeface="Times New Roman" panose="02020603050405020304" pitchFamily="18" charset="0"/>
              </a:rPr>
              <a:t>Introduction to Facebook is meant for independence and employment – businesses all have </a:t>
            </a:r>
            <a:r>
              <a:rPr lang="en-CA" sz="1200" kern="100" err="1">
                <a:effectLst/>
                <a:latin typeface="Bookman Old Style" panose="02050604050505020204" pitchFamily="18" charset="0"/>
                <a:ea typeface="Calibri" panose="020F0502020204030204" pitchFamily="34" charset="0"/>
                <a:cs typeface="Times New Roman" panose="02020603050405020304" pitchFamily="18" charset="0"/>
              </a:rPr>
              <a:t>facebook</a:t>
            </a:r>
            <a:r>
              <a:rPr lang="en-CA" sz="1200" kern="100">
                <a:effectLst/>
                <a:latin typeface="Bookman Old Style" panose="02050604050505020204" pitchFamily="18" charset="0"/>
                <a:ea typeface="Calibri" panose="020F0502020204030204" pitchFamily="34" charset="0"/>
                <a:cs typeface="Times New Roman" panose="02020603050405020304" pitchFamily="18" charset="0"/>
              </a:rPr>
              <a:t> pages – letting you know a lot more information about their business and interaction with their customers</a:t>
            </a:r>
          </a:p>
          <a:p>
            <a:pPr marL="342900" lvl="0" indent="-342900">
              <a:lnSpc>
                <a:spcPct val="107000"/>
              </a:lnSpc>
              <a:buFont typeface="Symbol" panose="05050102010706020507" pitchFamily="18" charset="2"/>
              <a:buChar char=""/>
            </a:pPr>
            <a:r>
              <a:rPr lang="en-CA" sz="1200" kern="100">
                <a:effectLst/>
                <a:latin typeface="Bookman Old Style" panose="02050604050505020204" pitchFamily="18" charset="0"/>
                <a:ea typeface="Calibri" panose="020F0502020204030204" pitchFamily="34" charset="0"/>
                <a:cs typeface="Times New Roman" panose="02020603050405020304" pitchFamily="18" charset="0"/>
              </a:rPr>
              <a:t>Introduction to Gmail is meant for Independence and the Employment path, but all the other goal paths need to know this as well.  In post-secondary you will have contact with your professors and classmates through email – it’s no longer okay to not just show up to class, you need to send an email to show professionalism.  You may need to work remotely with other students and setting up a Zoom call </a:t>
            </a:r>
            <a:r>
              <a:rPr lang="en-CA" sz="1200" kern="100" err="1">
                <a:effectLst/>
                <a:latin typeface="Bookman Old Style" panose="02050604050505020204" pitchFamily="18" charset="0"/>
                <a:ea typeface="Calibri" panose="020F0502020204030204" pitchFamily="34" charset="0"/>
                <a:cs typeface="Times New Roman" panose="02020603050405020304" pitchFamily="18" charset="0"/>
              </a:rPr>
              <a:t>everytime</a:t>
            </a:r>
            <a:r>
              <a:rPr lang="en-CA" sz="1200" kern="100">
                <a:effectLst/>
                <a:latin typeface="Bookman Old Style" panose="02050604050505020204" pitchFamily="18" charset="0"/>
                <a:ea typeface="Calibri" panose="020F0502020204030204" pitchFamily="34" charset="0"/>
                <a:cs typeface="Times New Roman" panose="02020603050405020304" pitchFamily="18" charset="0"/>
              </a:rPr>
              <a:t> might not be possible, but an email can fill in those meeting gaps</a:t>
            </a:r>
          </a:p>
          <a:p>
            <a:pPr marL="342900" lvl="0" indent="-342900">
              <a:lnSpc>
                <a:spcPct val="107000"/>
              </a:lnSpc>
              <a:buFont typeface="Symbol" panose="05050102010706020507" pitchFamily="18" charset="2"/>
              <a:buChar char=""/>
            </a:pPr>
            <a:r>
              <a:rPr lang="en-CA" sz="1200" kern="100">
                <a:effectLst/>
                <a:latin typeface="Bookman Old Style" panose="02050604050505020204" pitchFamily="18" charset="0"/>
                <a:ea typeface="Calibri" panose="020F0502020204030204" pitchFamily="34" charset="0"/>
                <a:cs typeface="Times New Roman" panose="02020603050405020304" pitchFamily="18" charset="0"/>
              </a:rPr>
              <a:t>Introduction to Online Banking….is set for Independence, but once again it will be used in many aspects of life – e-transfers happen from employers for payment….if you get a cheque from someone you will be scanning it more than likely for e-deposit.  It’s something that’s useful to everyone</a:t>
            </a:r>
          </a:p>
          <a:p>
            <a:pPr marL="342900" lvl="0" indent="-342900">
              <a:lnSpc>
                <a:spcPct val="107000"/>
              </a:lnSpc>
              <a:buFont typeface="Symbol" panose="05050102010706020507" pitchFamily="18" charset="2"/>
              <a:buChar char=""/>
            </a:pPr>
            <a:r>
              <a:rPr lang="en-CA" sz="1200" kern="100">
                <a:effectLst/>
                <a:latin typeface="Bookman Old Style" panose="02050604050505020204" pitchFamily="18" charset="0"/>
                <a:ea typeface="Calibri" panose="020F0502020204030204" pitchFamily="34" charset="0"/>
                <a:cs typeface="Times New Roman" panose="02020603050405020304" pitchFamily="18" charset="0"/>
              </a:rPr>
              <a:t>Introduction to Video Calls is meant for employment and independence, but since COVID many classes go online.  Colleges don’t have the space for all classes to be in-person so many are also virtual.  </a:t>
            </a:r>
          </a:p>
          <a:p>
            <a:pPr marL="342900" lvl="0" indent="-342900">
              <a:lnSpc>
                <a:spcPct val="107000"/>
              </a:lnSpc>
              <a:buFont typeface="Symbol" panose="05050102010706020507" pitchFamily="18" charset="2"/>
              <a:buChar char=""/>
            </a:pPr>
            <a:r>
              <a:rPr lang="en-CA" sz="1200" kern="100">
                <a:effectLst/>
                <a:latin typeface="Bookman Old Style" panose="02050604050505020204" pitchFamily="18" charset="0"/>
                <a:ea typeface="Calibri" panose="020F0502020204030204" pitchFamily="34" charset="0"/>
                <a:cs typeface="Times New Roman" panose="02020603050405020304" pitchFamily="18" charset="0"/>
              </a:rPr>
              <a:t>Introduction to Word Processing – is stated to be for Independence and Employment, but let’s face it it’s used for Secondary School Credit and Postsecondary.  Students need to know how to use this to complete reports and essays.</a:t>
            </a:r>
          </a:p>
          <a:p>
            <a:pPr marL="342900" lvl="0" indent="-342900">
              <a:lnSpc>
                <a:spcPct val="107000"/>
              </a:lnSpc>
              <a:spcAft>
                <a:spcPts val="800"/>
              </a:spcAft>
              <a:buFont typeface="Symbol" panose="05050102010706020507" pitchFamily="18" charset="2"/>
              <a:buChar char=""/>
            </a:pPr>
            <a:r>
              <a:rPr lang="en-CA" sz="1200" kern="100">
                <a:effectLst/>
                <a:latin typeface="Bookman Old Style" panose="02050604050505020204" pitchFamily="18" charset="0"/>
                <a:ea typeface="Calibri" panose="020F0502020204030204" pitchFamily="34" charset="0"/>
                <a:cs typeface="Times New Roman" panose="02020603050405020304" pitchFamily="18" charset="0"/>
              </a:rPr>
              <a:t>Introduction to YouTube – is for Employment, Independence and Secondary School Credit – but it’s also used in Postsecondary programs and by apprentices – trades people have posted a variety of videos on YouTube about new products for the trades and also some hacks…this site is useful to everyone</a:t>
            </a:r>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00">
              <a:effectLst/>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47951C9-0596-7F43-88D5-D40264F5813B}" type="slidenum">
              <a:rPr lang="en-US" smtClean="0"/>
              <a:t>21</a:t>
            </a:fld>
            <a:endParaRPr lang="en-US"/>
          </a:p>
        </p:txBody>
      </p:sp>
    </p:spTree>
    <p:extLst>
      <p:ext uri="{BB962C8B-B14F-4D97-AF65-F5344CB8AC3E}">
        <p14:creationId xmlns:p14="http://schemas.microsoft.com/office/powerpoint/2010/main" val="1229404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Adapting to Change was written for all goal paths.  While it certainly fits for many learners who would be seen as underrepresented groups, it can be used with all learners.  Change is difficult – when I first was learning about the Essential Skills, now revised into the Skills for Change, the one thing that was emphasized is that we always expect individuals with the least amount of essential skills to constantly change and yet, without proficiency in the essential skills you are less likely to be able to change.  This is important learning for all our adult learners in LBS.</a:t>
            </a:r>
          </a:p>
          <a:p>
            <a:endParaRPr lang="en-CA"/>
          </a:p>
          <a:p>
            <a:r>
              <a:rPr lang="en-CA"/>
              <a:t>Don’t give up section we have an example on the next slide</a:t>
            </a:r>
          </a:p>
        </p:txBody>
      </p:sp>
      <p:sp>
        <p:nvSpPr>
          <p:cNvPr id="4" name="Slide Number Placeholder 3"/>
          <p:cNvSpPr>
            <a:spLocks noGrp="1"/>
          </p:cNvSpPr>
          <p:nvPr>
            <p:ph type="sldNum" sz="quarter" idx="5"/>
          </p:nvPr>
        </p:nvSpPr>
        <p:spPr/>
        <p:txBody>
          <a:bodyPr/>
          <a:lstStyle/>
          <a:p>
            <a:fld id="{F47951C9-0596-7F43-88D5-D40264F5813B}" type="slidenum">
              <a:rPr lang="en-US" smtClean="0"/>
              <a:t>22</a:t>
            </a:fld>
            <a:endParaRPr lang="en-US"/>
          </a:p>
        </p:txBody>
      </p:sp>
    </p:spTree>
    <p:extLst>
      <p:ext uri="{BB962C8B-B14F-4D97-AF65-F5344CB8AC3E}">
        <p14:creationId xmlns:p14="http://schemas.microsoft.com/office/powerpoint/2010/main" val="4021859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It talks about it being hard to adapt to change and some tips to deal with change, including using 211 for finding help in your community</a:t>
            </a:r>
          </a:p>
          <a:p>
            <a:endParaRPr lang="en-CA"/>
          </a:p>
          <a:p>
            <a:r>
              <a:rPr lang="en-CA"/>
              <a:t>Referring learners to outside community supports can be as simple as helping them to contact 211.</a:t>
            </a:r>
          </a:p>
        </p:txBody>
      </p:sp>
      <p:sp>
        <p:nvSpPr>
          <p:cNvPr id="4" name="Slide Number Placeholder 3"/>
          <p:cNvSpPr>
            <a:spLocks noGrp="1"/>
          </p:cNvSpPr>
          <p:nvPr>
            <p:ph type="sldNum" sz="quarter" idx="5"/>
          </p:nvPr>
        </p:nvSpPr>
        <p:spPr/>
        <p:txBody>
          <a:bodyPr/>
          <a:lstStyle/>
          <a:p>
            <a:fld id="{F47951C9-0596-7F43-88D5-D40264F5813B}" type="slidenum">
              <a:rPr lang="en-US" smtClean="0"/>
              <a:t>23</a:t>
            </a:fld>
            <a:endParaRPr lang="en-US"/>
          </a:p>
        </p:txBody>
      </p:sp>
    </p:spTree>
    <p:extLst>
      <p:ext uri="{BB962C8B-B14F-4D97-AF65-F5344CB8AC3E}">
        <p14:creationId xmlns:p14="http://schemas.microsoft.com/office/powerpoint/2010/main" val="4112357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indent="-171450">
              <a:buFont typeface="Arial"/>
              <a:buChar char="•"/>
            </a:pPr>
            <a:r>
              <a:rPr lang="en-CA" dirty="0"/>
              <a:t>Many times people don’t think about volunteering to get an employment or continuing their education, but in the long run, most job postings want you to have experience….sometimes 2 to 3 years experience.  Volunteering is a great way to gain these skills to add to a resume or a college application</a:t>
            </a:r>
            <a:endParaRPr lang="en-US" dirty="0"/>
          </a:p>
          <a:p>
            <a:pPr marL="628650" indent="-171450">
              <a:buFont typeface="Arial"/>
              <a:buChar char="•"/>
            </a:pPr>
            <a:endParaRPr lang="en-CA" dirty="0"/>
          </a:p>
          <a:p>
            <a:pPr marL="628650" indent="-171450">
              <a:buFont typeface="Arial"/>
              <a:buChar char="•"/>
            </a:pPr>
            <a:r>
              <a:rPr lang="en-CA" dirty="0"/>
              <a:t>Two examples of the jobs listed  are:</a:t>
            </a:r>
            <a:endParaRPr lang="en-US" dirty="0"/>
          </a:p>
          <a:p>
            <a:pPr marL="628650" indent="-171450">
              <a:buFont typeface="Arial"/>
              <a:buChar char="•"/>
            </a:pPr>
            <a:r>
              <a:rPr lang="en-CA" dirty="0"/>
              <a:t>-Charity thrift shop helper</a:t>
            </a:r>
            <a:endParaRPr lang="en-US" dirty="0"/>
          </a:p>
          <a:p>
            <a:pPr marL="171450" indent="-171450">
              <a:buFont typeface="Arial,Sans-Serif"/>
              <a:buChar char="•"/>
            </a:pPr>
            <a:r>
              <a:rPr lang="en-CA" dirty="0"/>
              <a:t>Pricing</a:t>
            </a:r>
            <a:endParaRPr lang="en-US" dirty="0"/>
          </a:p>
          <a:p>
            <a:pPr marL="171450" indent="-171450">
              <a:buFont typeface="Arial,Sans-Serif"/>
              <a:buChar char="•"/>
            </a:pPr>
            <a:r>
              <a:rPr lang="en-CA" dirty="0"/>
              <a:t>Retailing</a:t>
            </a:r>
            <a:endParaRPr lang="en-US" dirty="0"/>
          </a:p>
          <a:p>
            <a:pPr marL="171450" indent="-171450">
              <a:buFont typeface="Arial,Sans-Serif"/>
              <a:buChar char="•"/>
            </a:pPr>
            <a:r>
              <a:rPr lang="en-CA" dirty="0"/>
              <a:t>Patience</a:t>
            </a:r>
            <a:endParaRPr lang="en-US" dirty="0"/>
          </a:p>
          <a:p>
            <a:pPr marL="171450" indent="-171450">
              <a:buFont typeface="Arial"/>
              <a:buChar char="•"/>
            </a:pPr>
            <a:endParaRPr lang="en-CA" dirty="0"/>
          </a:p>
          <a:p>
            <a:pPr marL="171450" indent="-171450">
              <a:buFont typeface="Arial"/>
              <a:buChar char="•"/>
            </a:pPr>
            <a:r>
              <a:rPr lang="en-CA" dirty="0"/>
              <a:t>-Foodbank warehouse helper</a:t>
            </a:r>
            <a:endParaRPr lang="en-US" dirty="0"/>
          </a:p>
          <a:p>
            <a:pPr marL="171450" indent="-171450">
              <a:buFont typeface="Arial,Sans-Serif"/>
              <a:buChar char="•"/>
            </a:pPr>
            <a:r>
              <a:rPr lang="en-CA" dirty="0"/>
              <a:t>Organizing</a:t>
            </a:r>
            <a:endParaRPr lang="en-US" dirty="0"/>
          </a:p>
          <a:p>
            <a:pPr marL="171450" indent="-171450">
              <a:buFont typeface="Arial,Sans-Serif"/>
              <a:buChar char="•"/>
            </a:pPr>
            <a:r>
              <a:rPr lang="en-CA" dirty="0"/>
              <a:t>Inventory</a:t>
            </a:r>
            <a:endParaRPr lang="en-US" dirty="0"/>
          </a:p>
          <a:p>
            <a:pPr marL="171450" indent="-171450">
              <a:buFont typeface="Arial,Sans-Serif"/>
              <a:buChar char="•"/>
            </a:pPr>
            <a:r>
              <a:rPr lang="en-CA" dirty="0"/>
              <a:t>Reliability</a:t>
            </a:r>
            <a:endParaRPr lang="en-US" dirty="0"/>
          </a:p>
          <a:p>
            <a:pPr marL="171450" indent="-171450">
              <a:buFont typeface="Arial,Sans-Serif"/>
              <a:buChar char="•"/>
            </a:pPr>
            <a:endParaRPr lang="en-CA" dirty="0"/>
          </a:p>
          <a:p>
            <a:pPr marL="171450" indent="-171450">
              <a:buFont typeface="Arial"/>
              <a:buChar char="•"/>
            </a:pPr>
            <a:r>
              <a:rPr lang="en-CA" dirty="0"/>
              <a:t>Building soft skills through volunteering helps the learner to analyze and manage their own learning by deciding what soft skills to improve and how.  Yet more things to add to a resume and cover letter.  Especially with employers clearly stating that soft skills are the skills most missing from new hires.</a:t>
            </a:r>
            <a:endParaRPr lang="en-US" dirty="0"/>
          </a:p>
          <a:p>
            <a:pPr marL="742950" lvl="1" indent="-285750">
              <a:lnSpc>
                <a:spcPct val="107000"/>
              </a:lnSpc>
              <a:buFont typeface="Courier New,monospace"/>
              <a:buChar char="o"/>
            </a:pPr>
            <a:endParaRPr lang="en-CA" dirty="0">
              <a:ea typeface="Calibri"/>
              <a:cs typeface="Calibri"/>
            </a:endParaRPr>
          </a:p>
        </p:txBody>
      </p:sp>
      <p:sp>
        <p:nvSpPr>
          <p:cNvPr id="4" name="Slide Number Placeholder 3"/>
          <p:cNvSpPr>
            <a:spLocks noGrp="1"/>
          </p:cNvSpPr>
          <p:nvPr>
            <p:ph type="sldNum" sz="quarter" idx="5"/>
          </p:nvPr>
        </p:nvSpPr>
        <p:spPr/>
        <p:txBody>
          <a:bodyPr/>
          <a:lstStyle/>
          <a:p>
            <a:fld id="{F47951C9-0596-7F43-88D5-D40264F5813B}" type="slidenum">
              <a:rPr lang="en-US" smtClean="0"/>
              <a:t>25</a:t>
            </a:fld>
            <a:endParaRPr lang="en-US"/>
          </a:p>
        </p:txBody>
      </p:sp>
    </p:spTree>
    <p:extLst>
      <p:ext uri="{BB962C8B-B14F-4D97-AF65-F5344CB8AC3E}">
        <p14:creationId xmlns:p14="http://schemas.microsoft.com/office/powerpoint/2010/main" val="472118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07000"/>
              </a:lnSpc>
              <a:buFont typeface="Courier New,monospace"/>
              <a:buChar char="o"/>
            </a:pPr>
            <a:r>
              <a:rPr lang="en-CA"/>
              <a:t>Rather self-explanatory….and good for all goal paths and learners</a:t>
            </a:r>
            <a:endParaRPr lang="en-US"/>
          </a:p>
          <a:p>
            <a:pPr marL="742950" lvl="1" indent="-285750">
              <a:lnSpc>
                <a:spcPct val="107000"/>
              </a:lnSpc>
              <a:buFont typeface="Courier New,monospace"/>
              <a:buChar char="o"/>
            </a:pPr>
            <a:r>
              <a:rPr lang="en-CA"/>
              <a:t>It builds on the learner really understanding what self confidence is and isn’t</a:t>
            </a:r>
            <a:endParaRPr lang="en-US"/>
          </a:p>
          <a:p>
            <a:pPr marL="742950" lvl="1" indent="-285750">
              <a:lnSpc>
                <a:spcPct val="107000"/>
              </a:lnSpc>
              <a:buFont typeface="Courier New,monospace"/>
              <a:buChar char="o"/>
            </a:pPr>
            <a:r>
              <a:rPr lang="en-CA"/>
              <a:t>And ways to build your self-confidence</a:t>
            </a:r>
            <a:endParaRPr lang="en-US"/>
          </a:p>
          <a:p>
            <a:pPr marL="742950" lvl="1" indent="-285750">
              <a:lnSpc>
                <a:spcPct val="107000"/>
              </a:lnSpc>
              <a:spcAft>
                <a:spcPts val="800"/>
              </a:spcAft>
              <a:buFont typeface="Courier New,monospace"/>
              <a:buChar char="o"/>
            </a:pPr>
            <a:r>
              <a:rPr lang="en-CA" dirty="0"/>
              <a:t>(see next slide)</a:t>
            </a:r>
            <a:endParaRPr lang="en-US" dirty="0"/>
          </a:p>
          <a:p>
            <a:endParaRPr lang="en-CA" dirty="0"/>
          </a:p>
          <a:p>
            <a:endParaRPr lang="en-CA" dirty="0">
              <a:ea typeface="Calibri"/>
              <a:cs typeface="Calibri"/>
            </a:endParaRPr>
          </a:p>
        </p:txBody>
      </p:sp>
      <p:sp>
        <p:nvSpPr>
          <p:cNvPr id="4" name="Slide Number Placeholder 3"/>
          <p:cNvSpPr>
            <a:spLocks noGrp="1"/>
          </p:cNvSpPr>
          <p:nvPr>
            <p:ph type="sldNum" sz="quarter" idx="5"/>
          </p:nvPr>
        </p:nvSpPr>
        <p:spPr/>
        <p:txBody>
          <a:bodyPr/>
          <a:lstStyle/>
          <a:p>
            <a:fld id="{F47951C9-0596-7F43-88D5-D40264F5813B}" type="slidenum">
              <a:rPr lang="en-US" smtClean="0"/>
              <a:t>26</a:t>
            </a:fld>
            <a:endParaRPr lang="en-US"/>
          </a:p>
        </p:txBody>
      </p:sp>
    </p:spTree>
    <p:extLst>
      <p:ext uri="{BB962C8B-B14F-4D97-AF65-F5344CB8AC3E}">
        <p14:creationId xmlns:p14="http://schemas.microsoft.com/office/powerpoint/2010/main" val="540505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00">
              <a:effectLst/>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47951C9-0596-7F43-88D5-D40264F5813B}" type="slidenum">
              <a:rPr lang="en-US" smtClean="0"/>
              <a:t>26</a:t>
            </a:fld>
            <a:endParaRPr lang="en-US"/>
          </a:p>
        </p:txBody>
      </p:sp>
    </p:spTree>
    <p:extLst>
      <p:ext uri="{BB962C8B-B14F-4D97-AF65-F5344CB8AC3E}">
        <p14:creationId xmlns:p14="http://schemas.microsoft.com/office/powerpoint/2010/main" val="2244437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What are community services to help the learner know what’s available to them</a:t>
            </a:r>
            <a:endParaRPr lang="en-US"/>
          </a:p>
          <a:p>
            <a:endParaRPr lang="en-CA" dirty="0"/>
          </a:p>
          <a:p>
            <a:r>
              <a:rPr lang="en-CA"/>
              <a:t>The tips are broken down further into – </a:t>
            </a:r>
            <a:endParaRPr lang="en-US"/>
          </a:p>
          <a:p>
            <a:pPr marL="1143000" lvl="2" indent="-228600">
              <a:lnSpc>
                <a:spcPct val="107000"/>
              </a:lnSpc>
              <a:buFont typeface="Wingdings,Sans-Serif"/>
              <a:buChar char=""/>
            </a:pPr>
            <a:r>
              <a:rPr lang="en-CA"/>
              <a:t>211 – and some practice actually calling for help</a:t>
            </a:r>
            <a:endParaRPr lang="en-US"/>
          </a:p>
          <a:p>
            <a:pPr marL="1143000" lvl="2" indent="-228600">
              <a:lnSpc>
                <a:spcPct val="107000"/>
              </a:lnSpc>
              <a:buFont typeface="Wingdings,Sans-Serif"/>
              <a:buChar char=""/>
            </a:pPr>
            <a:r>
              <a:rPr lang="en-CA"/>
              <a:t>Getting information from trusted sources</a:t>
            </a:r>
            <a:endParaRPr lang="en-US"/>
          </a:p>
          <a:p>
            <a:pPr marL="1143000" lvl="2" indent="-228600">
              <a:lnSpc>
                <a:spcPct val="107000"/>
              </a:lnSpc>
              <a:spcAft>
                <a:spcPts val="800"/>
              </a:spcAft>
              <a:buFont typeface="Wingdings,Sans-Serif"/>
              <a:buChar char=""/>
            </a:pPr>
            <a:r>
              <a:rPr lang="en-CA"/>
              <a:t>Finding reliable information on the internet</a:t>
            </a:r>
            <a:endParaRPr lang="en-US"/>
          </a:p>
          <a:p>
            <a:r>
              <a:rPr lang="en-CA"/>
              <a:t>And scenarios to work through</a:t>
            </a:r>
            <a:endParaRPr lang="en-US"/>
          </a:p>
          <a:p>
            <a:endParaRPr lang="en-CA" dirty="0"/>
          </a:p>
          <a:p>
            <a:r>
              <a:rPr lang="en-CA" dirty="0"/>
              <a:t>We’ve got the Section 1 example on the next slide</a:t>
            </a:r>
          </a:p>
          <a:p>
            <a:endParaRPr lang="en-CA" dirty="0">
              <a:ea typeface="Calibri"/>
              <a:cs typeface="Calibri"/>
            </a:endParaRPr>
          </a:p>
        </p:txBody>
      </p:sp>
      <p:sp>
        <p:nvSpPr>
          <p:cNvPr id="4" name="Slide Number Placeholder 3"/>
          <p:cNvSpPr>
            <a:spLocks noGrp="1"/>
          </p:cNvSpPr>
          <p:nvPr>
            <p:ph type="sldNum" sz="quarter" idx="5"/>
          </p:nvPr>
        </p:nvSpPr>
        <p:spPr/>
        <p:txBody>
          <a:bodyPr/>
          <a:lstStyle/>
          <a:p>
            <a:fld id="{F47951C9-0596-7F43-88D5-D40264F5813B}" type="slidenum">
              <a:rPr lang="en-US" smtClean="0"/>
              <a:t>28</a:t>
            </a:fld>
            <a:endParaRPr lang="en-US"/>
          </a:p>
        </p:txBody>
      </p:sp>
    </p:spTree>
    <p:extLst>
      <p:ext uri="{BB962C8B-B14F-4D97-AF65-F5344CB8AC3E}">
        <p14:creationId xmlns:p14="http://schemas.microsoft.com/office/powerpoint/2010/main" val="160844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00">
              <a:effectLst/>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47951C9-0596-7F43-88D5-D40264F5813B}" type="slidenum">
              <a:rPr lang="en-US" smtClean="0"/>
              <a:t>28</a:t>
            </a:fld>
            <a:endParaRPr lang="en-US"/>
          </a:p>
        </p:txBody>
      </p:sp>
    </p:spTree>
    <p:extLst>
      <p:ext uri="{BB962C8B-B14F-4D97-AF65-F5344CB8AC3E}">
        <p14:creationId xmlns:p14="http://schemas.microsoft.com/office/powerpoint/2010/main" val="417634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final 3 offer some extra supports to LBS training and for our learners in transferring skills</a:t>
            </a:r>
          </a:p>
          <a:p>
            <a:endParaRPr lang="en-CA"/>
          </a:p>
          <a:p>
            <a:pPr marL="342900" lvl="0" indent="-342900">
              <a:lnSpc>
                <a:spcPct val="107000"/>
              </a:lnSpc>
              <a:buFont typeface="Symbol" panose="05050102010706020507" pitchFamily="18" charset="2"/>
              <a:buChar char=""/>
            </a:pPr>
            <a:r>
              <a:rPr lang="en-CA" sz="1200" kern="100">
                <a:effectLst/>
                <a:latin typeface="Bookman Old Style" panose="02050604050505020204" pitchFamily="18" charset="0"/>
                <a:ea typeface="Calibri" panose="020F0502020204030204" pitchFamily="34" charset="0"/>
                <a:cs typeface="Times New Roman" panose="02020603050405020304" pitchFamily="18" charset="0"/>
              </a:rPr>
              <a:t>Exploring Your Hobbies, Interests and Skills</a:t>
            </a:r>
          </a:p>
          <a:p>
            <a:pPr marL="742950" lvl="1" indent="-285750">
              <a:lnSpc>
                <a:spcPct val="107000"/>
              </a:lnSpc>
              <a:buFont typeface="Courier New" panose="02070309020205020404" pitchFamily="49" charset="0"/>
              <a:buChar char="o"/>
            </a:pPr>
            <a:r>
              <a:rPr lang="en-CA" sz="1200" kern="100">
                <a:effectLst/>
                <a:latin typeface="Bookman Old Style" panose="02050604050505020204" pitchFamily="18" charset="0"/>
                <a:ea typeface="Calibri" panose="020F0502020204030204" pitchFamily="34" charset="0"/>
                <a:cs typeface="Times New Roman" panose="02020603050405020304" pitchFamily="18" charset="0"/>
              </a:rPr>
              <a:t>Overview of hobbies and interests</a:t>
            </a:r>
          </a:p>
          <a:p>
            <a:pPr marL="742950" lvl="1" indent="-285750">
              <a:lnSpc>
                <a:spcPct val="107000"/>
              </a:lnSpc>
              <a:buFont typeface="Courier New" panose="02070309020205020404" pitchFamily="49" charset="0"/>
              <a:buChar char="o"/>
            </a:pPr>
            <a:r>
              <a:rPr lang="en-CA" sz="1200" kern="100">
                <a:effectLst/>
                <a:latin typeface="Bookman Old Style" panose="02050604050505020204" pitchFamily="18" charset="0"/>
                <a:ea typeface="Calibri" panose="020F0502020204030204" pitchFamily="34" charset="0"/>
                <a:cs typeface="Times New Roman" panose="02020603050405020304" pitchFamily="18" charset="0"/>
              </a:rPr>
              <a:t>Transferable skills (Recognizing Life’s Work by QUILL)</a:t>
            </a:r>
          </a:p>
          <a:p>
            <a:pPr marL="742950" lvl="1" indent="-285750">
              <a:lnSpc>
                <a:spcPct val="107000"/>
              </a:lnSpc>
              <a:buFont typeface="Courier New" panose="02070309020205020404" pitchFamily="49" charset="0"/>
              <a:buChar char="o"/>
            </a:pPr>
            <a:r>
              <a:rPr lang="en-CA" sz="1200" kern="100">
                <a:effectLst/>
                <a:latin typeface="Bookman Old Style" panose="02050604050505020204" pitchFamily="18" charset="0"/>
                <a:ea typeface="Calibri" panose="020F0502020204030204" pitchFamily="34" charset="0"/>
                <a:cs typeface="Times New Roman" panose="02020603050405020304" pitchFamily="18" charset="0"/>
              </a:rPr>
              <a:t>Hobbies and creativity</a:t>
            </a:r>
          </a:p>
          <a:p>
            <a:pPr marL="342900" lvl="0" indent="-342900">
              <a:lnSpc>
                <a:spcPct val="107000"/>
              </a:lnSpc>
              <a:buFont typeface="Symbol" panose="05050102010706020507" pitchFamily="18" charset="2"/>
              <a:buChar char=""/>
            </a:pPr>
            <a:r>
              <a:rPr lang="en-CA" sz="1200" kern="100">
                <a:effectLst/>
                <a:latin typeface="Bookman Old Style" panose="02050604050505020204" pitchFamily="18" charset="0"/>
                <a:ea typeface="Calibri" panose="020F0502020204030204" pitchFamily="34" charset="0"/>
                <a:cs typeface="Times New Roman" panose="02020603050405020304" pitchFamily="18" charset="0"/>
              </a:rPr>
              <a:t>Setting your priorities</a:t>
            </a:r>
          </a:p>
          <a:p>
            <a:pPr marL="742950" lvl="1" indent="-285750">
              <a:lnSpc>
                <a:spcPct val="107000"/>
              </a:lnSpc>
              <a:buFont typeface="Courier New" panose="02070309020205020404" pitchFamily="49" charset="0"/>
              <a:buChar char="o"/>
            </a:pPr>
            <a:r>
              <a:rPr lang="en-CA" sz="1200" kern="100">
                <a:effectLst/>
                <a:latin typeface="Bookman Old Style" panose="02050604050505020204" pitchFamily="18" charset="0"/>
                <a:ea typeface="Calibri" panose="020F0502020204030204" pitchFamily="34" charset="0"/>
                <a:cs typeface="Times New Roman" panose="02020603050405020304" pitchFamily="18" charset="0"/>
              </a:rPr>
              <a:t>Why priorities are important</a:t>
            </a:r>
          </a:p>
          <a:p>
            <a:pPr marL="742950" lvl="1" indent="-285750">
              <a:lnSpc>
                <a:spcPct val="107000"/>
              </a:lnSpc>
              <a:buFont typeface="Courier New" panose="02070309020205020404" pitchFamily="49" charset="0"/>
              <a:buChar char="o"/>
            </a:pPr>
            <a:r>
              <a:rPr lang="en-CA" sz="1200" kern="100">
                <a:effectLst/>
                <a:latin typeface="Bookman Old Style" panose="02050604050505020204" pitchFamily="18" charset="0"/>
                <a:ea typeface="Calibri" panose="020F0502020204030204" pitchFamily="34" charset="0"/>
                <a:cs typeface="Times New Roman" panose="02020603050405020304" pitchFamily="18" charset="0"/>
              </a:rPr>
              <a:t>How to set priorities (see the next slide)</a:t>
            </a:r>
          </a:p>
          <a:p>
            <a:pPr marL="742950" lvl="1" indent="-285750">
              <a:lnSpc>
                <a:spcPct val="107000"/>
              </a:lnSpc>
              <a:buFont typeface="Courier New" panose="02070309020205020404" pitchFamily="49" charset="0"/>
              <a:buChar char="o"/>
            </a:pPr>
            <a:r>
              <a:rPr lang="en-CA" sz="1200" kern="100">
                <a:effectLst/>
                <a:latin typeface="Bookman Old Style" panose="02050604050505020204" pitchFamily="18" charset="0"/>
                <a:ea typeface="Calibri" panose="020F0502020204030204" pitchFamily="34" charset="0"/>
                <a:cs typeface="Times New Roman" panose="02020603050405020304" pitchFamily="18" charset="0"/>
              </a:rPr>
              <a:t>Priority setting in action</a:t>
            </a:r>
          </a:p>
          <a:p>
            <a:pPr marL="342900" lvl="0" indent="-342900">
              <a:lnSpc>
                <a:spcPct val="107000"/>
              </a:lnSpc>
              <a:buFont typeface="Symbol" panose="05050102010706020507" pitchFamily="18" charset="2"/>
              <a:buChar char=""/>
            </a:pPr>
            <a:r>
              <a:rPr lang="en-CA" sz="1200" kern="100">
                <a:effectLst/>
                <a:latin typeface="Bookman Old Style" panose="02050604050505020204" pitchFamily="18" charset="0"/>
                <a:ea typeface="Calibri" panose="020F0502020204030204" pitchFamily="34" charset="0"/>
                <a:cs typeface="Times New Roman" panose="02020603050405020304" pitchFamily="18" charset="0"/>
              </a:rPr>
              <a:t>Getting involved in your community</a:t>
            </a:r>
          </a:p>
          <a:p>
            <a:pPr marL="742950" lvl="1" indent="-285750">
              <a:lnSpc>
                <a:spcPct val="107000"/>
              </a:lnSpc>
              <a:buFont typeface="Courier New" panose="02070309020205020404" pitchFamily="49" charset="0"/>
              <a:buChar char="o"/>
            </a:pPr>
            <a:r>
              <a:rPr lang="en-CA" sz="1200" kern="100">
                <a:effectLst/>
                <a:latin typeface="Bookman Old Style" panose="02050604050505020204" pitchFamily="18" charset="0"/>
                <a:ea typeface="Calibri" panose="020F0502020204030204" pitchFamily="34" charset="0"/>
                <a:cs typeface="Times New Roman" panose="02020603050405020304" pitchFamily="18" charset="0"/>
              </a:rPr>
              <a:t>Benefits of community involvement</a:t>
            </a:r>
          </a:p>
          <a:p>
            <a:pPr marL="1143000" lvl="2" indent="-228600">
              <a:lnSpc>
                <a:spcPct val="107000"/>
              </a:lnSpc>
              <a:buFont typeface="Wingdings" panose="05000000000000000000" pitchFamily="2" charset="2"/>
              <a:buChar char=""/>
            </a:pPr>
            <a:r>
              <a:rPr lang="en-CA" sz="1200" kern="100">
                <a:effectLst/>
                <a:latin typeface="Bookman Old Style" panose="02050604050505020204" pitchFamily="18" charset="0"/>
                <a:ea typeface="Calibri" panose="020F0502020204030204" pitchFamily="34" charset="0"/>
                <a:cs typeface="Times New Roman" panose="02020603050405020304" pitchFamily="18" charset="0"/>
              </a:rPr>
              <a:t>Building new skills</a:t>
            </a:r>
          </a:p>
          <a:p>
            <a:pPr marL="1143000" lvl="2" indent="-228600">
              <a:lnSpc>
                <a:spcPct val="107000"/>
              </a:lnSpc>
              <a:buFont typeface="Wingdings" panose="05000000000000000000" pitchFamily="2" charset="2"/>
              <a:buChar char=""/>
            </a:pPr>
            <a:r>
              <a:rPr lang="en-CA" sz="1200" kern="100">
                <a:effectLst/>
                <a:latin typeface="Bookman Old Style" panose="02050604050505020204" pitchFamily="18" charset="0"/>
                <a:ea typeface="Calibri" panose="020F0502020204030204" pitchFamily="34" charset="0"/>
                <a:cs typeface="Times New Roman" panose="02020603050405020304" pitchFamily="18" charset="0"/>
              </a:rPr>
              <a:t>Developing job skills and connections</a:t>
            </a:r>
          </a:p>
          <a:p>
            <a:pPr marL="742950" lvl="1" indent="-285750">
              <a:lnSpc>
                <a:spcPct val="107000"/>
              </a:lnSpc>
              <a:buFont typeface="Courier New" panose="02070309020205020404" pitchFamily="49" charset="0"/>
              <a:buChar char="o"/>
            </a:pPr>
            <a:r>
              <a:rPr lang="en-CA" sz="1200" kern="100">
                <a:effectLst/>
                <a:latin typeface="Bookman Old Style" panose="02050604050505020204" pitchFamily="18" charset="0"/>
                <a:ea typeface="Calibri" panose="020F0502020204030204" pitchFamily="34" charset="0"/>
                <a:cs typeface="Times New Roman" panose="02020603050405020304" pitchFamily="18" charset="0"/>
              </a:rPr>
              <a:t>Getting involved in your community</a:t>
            </a:r>
          </a:p>
          <a:p>
            <a:pPr marL="742950" lvl="1" indent="-285750">
              <a:lnSpc>
                <a:spcPct val="107000"/>
              </a:lnSpc>
              <a:spcAft>
                <a:spcPts val="800"/>
              </a:spcAft>
              <a:buFont typeface="Courier New" panose="02070309020205020404" pitchFamily="49" charset="0"/>
              <a:buChar char="o"/>
            </a:pPr>
            <a:r>
              <a:rPr lang="en-CA" sz="1200" kern="100">
                <a:effectLst/>
                <a:latin typeface="Bookman Old Style" panose="02050604050505020204" pitchFamily="18" charset="0"/>
                <a:ea typeface="Calibri" panose="020F0502020204030204" pitchFamily="34" charset="0"/>
                <a:cs typeface="Times New Roman" panose="02020603050405020304" pitchFamily="18" charset="0"/>
              </a:rPr>
              <a:t>Teamwork tips</a:t>
            </a:r>
          </a:p>
          <a:p>
            <a:endParaRPr lang="en-CA"/>
          </a:p>
        </p:txBody>
      </p:sp>
      <p:sp>
        <p:nvSpPr>
          <p:cNvPr id="4" name="Slide Number Placeholder 3"/>
          <p:cNvSpPr>
            <a:spLocks noGrp="1"/>
          </p:cNvSpPr>
          <p:nvPr>
            <p:ph type="sldNum" sz="quarter" idx="5"/>
          </p:nvPr>
        </p:nvSpPr>
        <p:spPr/>
        <p:txBody>
          <a:bodyPr/>
          <a:lstStyle/>
          <a:p>
            <a:fld id="{F47951C9-0596-7F43-88D5-D40264F5813B}" type="slidenum">
              <a:rPr lang="en-US" smtClean="0"/>
              <a:t>29</a:t>
            </a:fld>
            <a:endParaRPr lang="en-US"/>
          </a:p>
        </p:txBody>
      </p:sp>
    </p:spTree>
    <p:extLst>
      <p:ext uri="{BB962C8B-B14F-4D97-AF65-F5344CB8AC3E}">
        <p14:creationId xmlns:p14="http://schemas.microsoft.com/office/powerpoint/2010/main" val="2005559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 like to acknowledge our funder, the MLITSD, and note that the views expressed in this webinar do not necessarily reflect those of the Province.</a:t>
            </a:r>
          </a:p>
        </p:txBody>
      </p:sp>
      <p:sp>
        <p:nvSpPr>
          <p:cNvPr id="4" name="Slide Number Placeholder 3"/>
          <p:cNvSpPr>
            <a:spLocks noGrp="1"/>
          </p:cNvSpPr>
          <p:nvPr>
            <p:ph type="sldNum" sz="quarter" idx="5"/>
          </p:nvPr>
        </p:nvSpPr>
        <p:spPr/>
        <p:txBody>
          <a:bodyPr/>
          <a:lstStyle/>
          <a:p>
            <a:fld id="{F47951C9-0596-7F43-88D5-D40264F5813B}" type="slidenum">
              <a:rPr lang="en-US" smtClean="0"/>
              <a:t>3</a:t>
            </a:fld>
            <a:endParaRPr lang="en-US"/>
          </a:p>
        </p:txBody>
      </p:sp>
    </p:spTree>
    <p:extLst>
      <p:ext uri="{BB962C8B-B14F-4D97-AF65-F5344CB8AC3E}">
        <p14:creationId xmlns:p14="http://schemas.microsoft.com/office/powerpoint/2010/main" val="4118332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7951C9-0596-7F43-88D5-D40264F5813B}" type="slidenum">
              <a:rPr lang="en-US" smtClean="0"/>
              <a:t>30</a:t>
            </a:fld>
            <a:endParaRPr lang="en-US"/>
          </a:p>
        </p:txBody>
      </p:sp>
    </p:spTree>
    <p:extLst>
      <p:ext uri="{BB962C8B-B14F-4D97-AF65-F5344CB8AC3E}">
        <p14:creationId xmlns:p14="http://schemas.microsoft.com/office/powerpoint/2010/main" val="8484448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While all these are very much focused on the retail workplace, they are all areas many of our learners could be working on.  So this is where your creativity comes in….</a:t>
            </a:r>
            <a:endParaRPr lang="en-US"/>
          </a:p>
          <a:p>
            <a:endParaRPr lang="en-CA"/>
          </a:p>
          <a:p>
            <a:r>
              <a:rPr lang="en-CA"/>
              <a:t>Let me show you what I mean….</a:t>
            </a:r>
            <a:endParaRPr lang="en-US"/>
          </a:p>
          <a:p>
            <a:endParaRPr lang="en-CA">
              <a:ea typeface="Calibri"/>
              <a:cs typeface="Calibri"/>
            </a:endParaRPr>
          </a:p>
        </p:txBody>
      </p:sp>
      <p:sp>
        <p:nvSpPr>
          <p:cNvPr id="4" name="Slide Number Placeholder 3"/>
          <p:cNvSpPr>
            <a:spLocks noGrp="1"/>
          </p:cNvSpPr>
          <p:nvPr>
            <p:ph type="sldNum" sz="quarter" idx="5"/>
          </p:nvPr>
        </p:nvSpPr>
        <p:spPr/>
        <p:txBody>
          <a:bodyPr/>
          <a:lstStyle/>
          <a:p>
            <a:fld id="{F47951C9-0596-7F43-88D5-D40264F5813B}" type="slidenum">
              <a:rPr lang="en-US" smtClean="0"/>
              <a:t>31</a:t>
            </a:fld>
            <a:endParaRPr lang="en-US"/>
          </a:p>
        </p:txBody>
      </p:sp>
    </p:spTree>
    <p:extLst>
      <p:ext uri="{BB962C8B-B14F-4D97-AF65-F5344CB8AC3E}">
        <p14:creationId xmlns:p14="http://schemas.microsoft.com/office/powerpoint/2010/main" val="24549011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sz="2800"/>
              <a:t>The first one is the scenario from the curriculum – I’ll just read and finish it here. </a:t>
            </a:r>
          </a:p>
          <a:p>
            <a:pPr marL="171450" indent="-171450">
              <a:buFont typeface="Arial" panose="020B0604020202020204" pitchFamily="34" charset="0"/>
              <a:buChar char="•"/>
            </a:pPr>
            <a:endParaRPr lang="en-CA" sz="2800"/>
          </a:p>
          <a:p>
            <a:pPr marL="171450" indent="-171450">
              <a:buFont typeface="Arial" panose="020B0604020202020204" pitchFamily="34" charset="0"/>
              <a:buChar char="•"/>
            </a:pPr>
            <a:r>
              <a:rPr lang="en-CA" sz="2800"/>
              <a:t>Some people hand chairs off the truck</a:t>
            </a:r>
          </a:p>
          <a:p>
            <a:pPr marL="171450" indent="-171450">
              <a:buFont typeface="Arial" panose="020B0604020202020204" pitchFamily="34" charset="0"/>
              <a:buChar char="•"/>
            </a:pPr>
            <a:r>
              <a:rPr lang="en-CA" sz="2800"/>
              <a:t>Some carry them up to the restaurant</a:t>
            </a:r>
          </a:p>
          <a:p>
            <a:pPr marL="171450" indent="-171450">
              <a:buFont typeface="Arial" panose="020B0604020202020204" pitchFamily="34" charset="0"/>
              <a:buChar char="•"/>
            </a:pPr>
            <a:r>
              <a:rPr lang="en-CA" sz="2800"/>
              <a:t>Others carry them where they go inside</a:t>
            </a:r>
          </a:p>
          <a:p>
            <a:endParaRPr lang="en-CA" sz="2800"/>
          </a:p>
          <a:p>
            <a:r>
              <a:rPr lang="en-CA" sz="2800"/>
              <a:t>But Luke is used to working on his own.  So he carries the chairs from the truck into the restaurant by himself.  It takes him much longer.</a:t>
            </a:r>
          </a:p>
          <a:p>
            <a:endParaRPr lang="en-CA" sz="2800"/>
          </a:p>
          <a:p>
            <a:r>
              <a:rPr lang="en-CA" sz="2800"/>
              <a:t>So if I have learners working on the education paths….this workplace scenario can help to trigger a collaboration scenario I could come up with for education and for independence.</a:t>
            </a:r>
          </a:p>
          <a:p>
            <a:endParaRPr lang="en-CA" sz="2800"/>
          </a:p>
          <a:p>
            <a:r>
              <a:rPr lang="en-CA" sz="2800"/>
              <a:t>Priyanka decides to just do the research and writing herself and then brings it to the group just before it’s due.  The team scrambles to try to use it and they are not able to get her work into the presentation.  How could Priyanka have worked together with the group?</a:t>
            </a:r>
          </a:p>
          <a:p>
            <a:endParaRPr lang="en-CA" sz="2800"/>
          </a:p>
          <a:p>
            <a:r>
              <a:rPr lang="en-CA" sz="2800"/>
              <a:t>How could Robin have collaborated better with her family?</a:t>
            </a:r>
          </a:p>
        </p:txBody>
      </p:sp>
      <p:sp>
        <p:nvSpPr>
          <p:cNvPr id="4" name="Slide Number Placeholder 3"/>
          <p:cNvSpPr>
            <a:spLocks noGrp="1"/>
          </p:cNvSpPr>
          <p:nvPr>
            <p:ph type="sldNum" sz="quarter" idx="5"/>
          </p:nvPr>
        </p:nvSpPr>
        <p:spPr/>
        <p:txBody>
          <a:bodyPr/>
          <a:lstStyle/>
          <a:p>
            <a:fld id="{F47951C9-0596-7F43-88D5-D40264F5813B}" type="slidenum">
              <a:rPr lang="en-US" smtClean="0"/>
              <a:t>32</a:t>
            </a:fld>
            <a:endParaRPr lang="en-US"/>
          </a:p>
        </p:txBody>
      </p:sp>
    </p:spTree>
    <p:extLst>
      <p:ext uri="{BB962C8B-B14F-4D97-AF65-F5344CB8AC3E}">
        <p14:creationId xmlns:p14="http://schemas.microsoft.com/office/powerpoint/2010/main" val="20801847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2800"/>
              <a:t>Did he handle the situation well?</a:t>
            </a:r>
          </a:p>
          <a:p>
            <a:endParaRPr lang="en-CA" sz="2800"/>
          </a:p>
          <a:p>
            <a:pPr>
              <a:lnSpc>
                <a:spcPct val="107000"/>
              </a:lnSpc>
              <a:spcAft>
                <a:spcPts val="800"/>
              </a:spcAft>
            </a:pPr>
            <a:r>
              <a:rPr lang="en-CA" sz="4000" kern="100">
                <a:effectLst/>
                <a:latin typeface="Bookman Old Style" panose="02050604050505020204" pitchFamily="18" charset="0"/>
                <a:ea typeface="Calibri" panose="020F0502020204030204" pitchFamily="34" charset="0"/>
                <a:cs typeface="Times New Roman" panose="02020603050405020304" pitchFamily="18" charset="0"/>
              </a:rPr>
              <a:t>If you think he could have handled the situation better, what did he do wrong?</a:t>
            </a:r>
          </a:p>
          <a:p>
            <a:pPr>
              <a:lnSpc>
                <a:spcPct val="107000"/>
              </a:lnSpc>
              <a:spcAft>
                <a:spcPts val="800"/>
              </a:spcAft>
            </a:pPr>
            <a:r>
              <a:rPr lang="en-CA" sz="4000" kern="100">
                <a:effectLst/>
                <a:latin typeface="Bookman Old Style" panose="02050604050505020204" pitchFamily="18" charset="0"/>
                <a:ea typeface="Calibri" panose="020F0502020204030204" pitchFamily="34" charset="0"/>
                <a:cs typeface="Times New Roman" panose="02020603050405020304" pitchFamily="18" charset="0"/>
              </a:rPr>
              <a:t>What should he have done differently?</a:t>
            </a:r>
          </a:p>
          <a:p>
            <a:endParaRPr lang="en-CA" sz="2800"/>
          </a:p>
          <a:p>
            <a:r>
              <a:rPr lang="en-CA" sz="2800"/>
              <a:t>How could this help us to come up with a scenario for Education or Independence?</a:t>
            </a:r>
          </a:p>
          <a:p>
            <a:endParaRPr lang="en-CA" sz="2800"/>
          </a:p>
          <a:p>
            <a:r>
              <a:rPr lang="en-CA" sz="2800"/>
              <a:t>Education – it could be a type of assignment that someone hates to do in a group, but the group still assigns it to the learner.  so hands it in, but it’s not very well done</a:t>
            </a:r>
          </a:p>
          <a:p>
            <a:endParaRPr lang="en-CA" sz="2800"/>
          </a:p>
          <a:p>
            <a:r>
              <a:rPr lang="en-CA" sz="2800"/>
              <a:t>Independence – it could be a chore that you hate to do like dishes, that’s usually someone else’s job….so you leave food on them when washing them</a:t>
            </a:r>
          </a:p>
          <a:p>
            <a:endParaRPr lang="en-CA" sz="2800"/>
          </a:p>
          <a:p>
            <a:r>
              <a:rPr lang="en-CA" sz="2800"/>
              <a:t>Reading through the various scenarios can help trigger your own ideas your own ….. (</a:t>
            </a:r>
            <a:r>
              <a:rPr lang="en-CA" sz="2800" i="1"/>
              <a:t>next slide)</a:t>
            </a:r>
            <a:endParaRPr lang="en-CA" sz="2800"/>
          </a:p>
        </p:txBody>
      </p:sp>
      <p:sp>
        <p:nvSpPr>
          <p:cNvPr id="4" name="Slide Number Placeholder 3"/>
          <p:cNvSpPr>
            <a:spLocks noGrp="1"/>
          </p:cNvSpPr>
          <p:nvPr>
            <p:ph type="sldNum" sz="quarter" idx="5"/>
          </p:nvPr>
        </p:nvSpPr>
        <p:spPr/>
        <p:txBody>
          <a:bodyPr/>
          <a:lstStyle/>
          <a:p>
            <a:fld id="{F47951C9-0596-7F43-88D5-D40264F5813B}" type="slidenum">
              <a:rPr lang="en-US" smtClean="0"/>
              <a:t>33</a:t>
            </a:fld>
            <a:endParaRPr lang="en-US"/>
          </a:p>
        </p:txBody>
      </p:sp>
    </p:spTree>
    <p:extLst>
      <p:ext uri="{BB962C8B-B14F-4D97-AF65-F5344CB8AC3E}">
        <p14:creationId xmlns:p14="http://schemas.microsoft.com/office/powerpoint/2010/main" val="1039290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Good tips on developing creativity and innovation</a:t>
            </a:r>
          </a:p>
        </p:txBody>
      </p:sp>
      <p:sp>
        <p:nvSpPr>
          <p:cNvPr id="4" name="Slide Number Placeholder 3"/>
          <p:cNvSpPr>
            <a:spLocks noGrp="1"/>
          </p:cNvSpPr>
          <p:nvPr>
            <p:ph type="sldNum" sz="quarter" idx="5"/>
          </p:nvPr>
        </p:nvSpPr>
        <p:spPr/>
        <p:txBody>
          <a:bodyPr/>
          <a:lstStyle/>
          <a:p>
            <a:fld id="{F47951C9-0596-7F43-88D5-D40264F5813B}" type="slidenum">
              <a:rPr lang="en-US" smtClean="0"/>
              <a:t>34</a:t>
            </a:fld>
            <a:endParaRPr lang="en-US"/>
          </a:p>
        </p:txBody>
      </p:sp>
    </p:spTree>
    <p:extLst>
      <p:ext uri="{BB962C8B-B14F-4D97-AF65-F5344CB8AC3E}">
        <p14:creationId xmlns:p14="http://schemas.microsoft.com/office/powerpoint/2010/main" val="1447147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Has some tips that can be pulled out and used within any group or classroom setting</a:t>
            </a:r>
          </a:p>
        </p:txBody>
      </p:sp>
      <p:sp>
        <p:nvSpPr>
          <p:cNvPr id="4" name="Slide Number Placeholder 3"/>
          <p:cNvSpPr>
            <a:spLocks noGrp="1"/>
          </p:cNvSpPr>
          <p:nvPr>
            <p:ph type="sldNum" sz="quarter" idx="5"/>
          </p:nvPr>
        </p:nvSpPr>
        <p:spPr/>
        <p:txBody>
          <a:bodyPr/>
          <a:lstStyle/>
          <a:p>
            <a:fld id="{F47951C9-0596-7F43-88D5-D40264F5813B}" type="slidenum">
              <a:rPr lang="en-US" smtClean="0"/>
              <a:t>35</a:t>
            </a:fld>
            <a:endParaRPr lang="en-US"/>
          </a:p>
        </p:txBody>
      </p:sp>
    </p:spTree>
    <p:extLst>
      <p:ext uri="{BB962C8B-B14F-4D97-AF65-F5344CB8AC3E}">
        <p14:creationId xmlns:p14="http://schemas.microsoft.com/office/powerpoint/2010/main" val="22676560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And more tip sheets</a:t>
            </a:r>
          </a:p>
        </p:txBody>
      </p:sp>
      <p:sp>
        <p:nvSpPr>
          <p:cNvPr id="4" name="Slide Number Placeholder 3"/>
          <p:cNvSpPr>
            <a:spLocks noGrp="1"/>
          </p:cNvSpPr>
          <p:nvPr>
            <p:ph type="sldNum" sz="quarter" idx="5"/>
          </p:nvPr>
        </p:nvSpPr>
        <p:spPr/>
        <p:txBody>
          <a:bodyPr/>
          <a:lstStyle/>
          <a:p>
            <a:fld id="{F47951C9-0596-7F43-88D5-D40264F5813B}" type="slidenum">
              <a:rPr lang="en-US" smtClean="0"/>
              <a:t>36</a:t>
            </a:fld>
            <a:endParaRPr lang="en-US"/>
          </a:p>
        </p:txBody>
      </p:sp>
    </p:spTree>
    <p:extLst>
      <p:ext uri="{BB962C8B-B14F-4D97-AF65-F5344CB8AC3E}">
        <p14:creationId xmlns:p14="http://schemas.microsoft.com/office/powerpoint/2010/main" val="25432593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We finally have a number of curriculums written for lower level learners let’s use them.  It’s all about making your job easier and giving some great training for the learners.</a:t>
            </a:r>
          </a:p>
          <a:p>
            <a:endParaRPr lang="en-CA"/>
          </a:p>
          <a:p>
            <a:r>
              <a:rPr lang="en-CA"/>
              <a:t>Thank you to CLO for developing so many wonderful curriculums and there’s still more coming from the work done in 2023/024.</a:t>
            </a:r>
          </a:p>
        </p:txBody>
      </p:sp>
      <p:sp>
        <p:nvSpPr>
          <p:cNvPr id="4" name="Slide Number Placeholder 3"/>
          <p:cNvSpPr>
            <a:spLocks noGrp="1"/>
          </p:cNvSpPr>
          <p:nvPr>
            <p:ph type="sldNum" sz="quarter" idx="5"/>
          </p:nvPr>
        </p:nvSpPr>
        <p:spPr/>
        <p:txBody>
          <a:bodyPr/>
          <a:lstStyle/>
          <a:p>
            <a:fld id="{F47951C9-0596-7F43-88D5-D40264F5813B}" type="slidenum">
              <a:rPr lang="en-US" smtClean="0"/>
              <a:t>37</a:t>
            </a:fld>
            <a:endParaRPr lang="en-US"/>
          </a:p>
        </p:txBody>
      </p:sp>
    </p:spTree>
    <p:extLst>
      <p:ext uri="{BB962C8B-B14F-4D97-AF65-F5344CB8AC3E}">
        <p14:creationId xmlns:p14="http://schemas.microsoft.com/office/powerpoint/2010/main" val="1526314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Q&amp;A Intro: Well thank you so much Jane, what an incredibly informative presentation! I know I've learned so much today, you are a wealth of information!</a:t>
            </a:r>
            <a:endParaRPr lang="en-US">
              <a:cs typeface="Calibri" panose="020F0502020204030204"/>
            </a:endParaRPr>
          </a:p>
          <a:p>
            <a:r>
              <a:rPr lang="en-CA"/>
              <a:t> </a:t>
            </a:r>
            <a:endParaRPr lang="en-CA">
              <a:cs typeface="Calibri"/>
            </a:endParaRPr>
          </a:p>
          <a:p>
            <a:r>
              <a:rPr lang="en-CA"/>
              <a:t>I have just shared the evaluation survey in the chat, so attendees, please take a few moments to complete it before you exit the webinar today. </a:t>
            </a:r>
            <a:endParaRPr lang="en-CA">
              <a:cs typeface="Calibri"/>
            </a:endParaRPr>
          </a:p>
          <a:p>
            <a:r>
              <a:rPr lang="en-CA"/>
              <a:t> </a:t>
            </a:r>
            <a:endParaRPr lang="en-CA">
              <a:cs typeface="Calibri"/>
            </a:endParaRPr>
          </a:p>
          <a:p>
            <a:r>
              <a:rPr lang="en-CA"/>
              <a:t>We'll now take a look at the questions for the Q&amp;A portion of the presentation. If you have any questions or comments, please share them in the chat!</a:t>
            </a:r>
            <a:endParaRPr lang="en-CA">
              <a:cs typeface="Calibri"/>
            </a:endParaRPr>
          </a:p>
        </p:txBody>
      </p:sp>
      <p:sp>
        <p:nvSpPr>
          <p:cNvPr id="4" name="Slide Number Placeholder 3"/>
          <p:cNvSpPr>
            <a:spLocks noGrp="1"/>
          </p:cNvSpPr>
          <p:nvPr>
            <p:ph type="sldNum" sz="quarter" idx="5"/>
          </p:nvPr>
        </p:nvSpPr>
        <p:spPr/>
        <p:txBody>
          <a:bodyPr/>
          <a:lstStyle/>
          <a:p>
            <a:fld id="{F47951C9-0596-7F43-88D5-D40264F5813B}" type="slidenum">
              <a:rPr lang="en-US" smtClean="0"/>
              <a:t>38</a:t>
            </a:fld>
            <a:endParaRPr lang="en-US"/>
          </a:p>
        </p:txBody>
      </p:sp>
    </p:spTree>
    <p:extLst>
      <p:ext uri="{BB962C8B-B14F-4D97-AF65-F5344CB8AC3E}">
        <p14:creationId xmlns:p14="http://schemas.microsoft.com/office/powerpoint/2010/main" val="13564242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Closing: Well that is all the time we have for today. Again, thank you Jane for your very engaging presentation, you've shared very helpful information! </a:t>
            </a:r>
            <a:endParaRPr lang="en-US">
              <a:cs typeface="Calibri" panose="020F0502020204030204"/>
            </a:endParaRPr>
          </a:p>
          <a:p>
            <a:r>
              <a:rPr lang="en-CA"/>
              <a:t> </a:t>
            </a:r>
            <a:endParaRPr lang="en-CA">
              <a:cs typeface="Calibri"/>
            </a:endParaRPr>
          </a:p>
          <a:p>
            <a:r>
              <a:rPr lang="en-CA"/>
              <a:t>To all of the attendees, thank you for joining us today and thank you for completing the evaluation survey before you leave the webinar. </a:t>
            </a:r>
            <a:endParaRPr lang="en-CA">
              <a:cs typeface="Calibri"/>
            </a:endParaRPr>
          </a:p>
        </p:txBody>
      </p:sp>
      <p:sp>
        <p:nvSpPr>
          <p:cNvPr id="4" name="Slide Number Placeholder 3"/>
          <p:cNvSpPr>
            <a:spLocks noGrp="1"/>
          </p:cNvSpPr>
          <p:nvPr>
            <p:ph type="sldNum" sz="quarter" idx="5"/>
          </p:nvPr>
        </p:nvSpPr>
        <p:spPr/>
        <p:txBody>
          <a:bodyPr/>
          <a:lstStyle/>
          <a:p>
            <a:fld id="{F47951C9-0596-7F43-88D5-D40264F5813B}" type="slidenum">
              <a:rPr lang="en-US" smtClean="0"/>
              <a:t>39</a:t>
            </a:fld>
            <a:endParaRPr lang="en-US"/>
          </a:p>
        </p:txBody>
      </p:sp>
    </p:spTree>
    <p:extLst>
      <p:ext uri="{BB962C8B-B14F-4D97-AF65-F5344CB8AC3E}">
        <p14:creationId xmlns:p14="http://schemas.microsoft.com/office/powerpoint/2010/main" val="3045546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brief housekeeping notes:</a:t>
            </a:r>
          </a:p>
          <a:p>
            <a:pPr marL="171450" indent="-171450">
              <a:buFont typeface="Arial,Sans-Serif"/>
              <a:buChar char="•"/>
            </a:pPr>
            <a:r>
              <a:rPr lang="en-US"/>
              <a:t>Instead of traditional handouts, the resources covered today can be found at the link on the screen, and I will drop a clickable link in the chat.</a:t>
            </a:r>
            <a:endParaRPr lang="en-US">
              <a:cs typeface="Calibri"/>
            </a:endParaRPr>
          </a:p>
          <a:p>
            <a:pPr marL="171450" indent="-171450">
              <a:buFont typeface="Arial,Sans-Serif"/>
              <a:buChar char="•"/>
            </a:pPr>
            <a:r>
              <a:rPr lang="en-US"/>
              <a:t>There will be a brief Q&amp;A at the end of the webinar, please enter any questions into the chat and I will moderate those questions at the end of the presentation.</a:t>
            </a:r>
            <a:endParaRPr lang="en-US">
              <a:cs typeface="Calibri"/>
            </a:endParaRPr>
          </a:p>
          <a:p>
            <a:pPr marL="171450" indent="-171450">
              <a:buFont typeface="Arial,Sans-Serif"/>
              <a:buChar char="•"/>
            </a:pPr>
            <a:r>
              <a:rPr lang="en-US"/>
              <a:t>Today we have ASL interpreters, thank you to our two interpreters for being available today. Please be sure to pin both interpreters in your Teams application to keep them on your screen.</a:t>
            </a:r>
            <a:endParaRPr lang="en-US">
              <a:cs typeface="Calibri"/>
            </a:endParaRPr>
          </a:p>
          <a:p>
            <a:pPr marL="171450" indent="-171450">
              <a:buFont typeface="Arial,Sans-Serif"/>
              <a:buChar char="•"/>
            </a:pPr>
            <a:r>
              <a:rPr lang="en-US"/>
              <a:t>Today’s session will be recorded and will be available on CLO’s website for anyone to view. It will be available usually within two to three weeks. We will also be providing a PDF version of the slide deck as a handout, which will also be available on CLO’s website.</a:t>
            </a:r>
            <a:endParaRPr lang="en-US">
              <a:cs typeface="Calibri"/>
            </a:endParaRPr>
          </a:p>
          <a:p>
            <a:pPr marL="171450" indent="-171450">
              <a:buFont typeface="Arial,Sans-Serif"/>
              <a:buChar char="•"/>
            </a:pPr>
            <a:r>
              <a:rPr lang="en-US"/>
              <a:t>And last but not least, there will be an evaluation poll at the end of the webinar – it only takes a few moments to complete and is great information for us to receive. So, please complete the evaluation poll during the Q&amp;A session before exiting the webinar.</a:t>
            </a:r>
            <a:endParaRPr lang="en-US">
              <a:cs typeface="Calibri"/>
            </a:endParaRPr>
          </a:p>
        </p:txBody>
      </p:sp>
      <p:sp>
        <p:nvSpPr>
          <p:cNvPr id="4" name="Slide Number Placeholder 3"/>
          <p:cNvSpPr>
            <a:spLocks noGrp="1"/>
          </p:cNvSpPr>
          <p:nvPr>
            <p:ph type="sldNum" sz="quarter" idx="5"/>
          </p:nvPr>
        </p:nvSpPr>
        <p:spPr/>
        <p:txBody>
          <a:bodyPr/>
          <a:lstStyle/>
          <a:p>
            <a:fld id="{F47951C9-0596-7F43-88D5-D40264F5813B}" type="slidenum">
              <a:rPr lang="en-US" smtClean="0"/>
              <a:t>4</a:t>
            </a:fld>
            <a:endParaRPr lang="en-US"/>
          </a:p>
        </p:txBody>
      </p:sp>
    </p:spTree>
    <p:extLst>
      <p:ext uri="{BB962C8B-B14F-4D97-AF65-F5344CB8AC3E}">
        <p14:creationId xmlns:p14="http://schemas.microsoft.com/office/powerpoint/2010/main" val="3895417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a:t>
            </a:r>
            <a:endParaRPr lang="en-US"/>
          </a:p>
          <a:p>
            <a:r>
              <a:rPr lang="en-US" dirty="0"/>
              <a:t>I am Catherine Toovey the Executive Director of CLO and I want to welcome and thank everyone who is able to join us live today. </a:t>
            </a:r>
            <a:endParaRPr lang="en-US" dirty="0">
              <a:ea typeface="Calibri"/>
              <a:cs typeface="Calibri"/>
            </a:endParaRPr>
          </a:p>
          <a:p>
            <a:endParaRPr lang="en-US"/>
          </a:p>
          <a:p>
            <a:r>
              <a:rPr lang="en-US" dirty="0"/>
              <a:t>I am very pleased to introduce our special guest speaker Jane Tuer, the Executive Director of Project READ, beaming in from Kitchener! Many of you are likely familiar with Jane, she has been working in the literacy field for over 25 years and today she will be sharing some of her vast knowledge of the new Skills for Success</a:t>
            </a:r>
            <a:r>
              <a:rPr lang="en-US" baseline="0" dirty="0"/>
              <a:t> curriculum</a:t>
            </a:r>
            <a:r>
              <a:rPr lang="en-US" dirty="0"/>
              <a:t> resources developed during the 2022-2023 project and the current 2023-2024 project.</a:t>
            </a:r>
            <a:endParaRPr lang="en-US" dirty="0">
              <a:cs typeface="Calibri"/>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now, without further ado, I will pass the metaphorical mic over to our fantastic guest speaker, Jane Tuer!</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F47951C9-0596-7F43-88D5-D40264F5813B}" type="slidenum">
              <a:rPr lang="en-US" smtClean="0"/>
              <a:t>6</a:t>
            </a:fld>
            <a:endParaRPr lang="en-US"/>
          </a:p>
        </p:txBody>
      </p:sp>
    </p:spTree>
    <p:extLst>
      <p:ext uri="{BB962C8B-B14F-4D97-AF65-F5344CB8AC3E}">
        <p14:creationId xmlns:p14="http://schemas.microsoft.com/office/powerpoint/2010/main" val="309625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Jane: </a:t>
            </a:r>
            <a:r>
              <a:rPr lang="en-US"/>
              <a:t>Before going forward I would like to do a Land Acknowledgement:</a:t>
            </a:r>
          </a:p>
        </p:txBody>
      </p:sp>
      <p:sp>
        <p:nvSpPr>
          <p:cNvPr id="4" name="Slide Number Placeholder 3"/>
          <p:cNvSpPr>
            <a:spLocks noGrp="1"/>
          </p:cNvSpPr>
          <p:nvPr>
            <p:ph type="sldNum" sz="quarter" idx="5"/>
          </p:nvPr>
        </p:nvSpPr>
        <p:spPr/>
        <p:txBody>
          <a:bodyPr/>
          <a:lstStyle/>
          <a:p>
            <a:fld id="{F47951C9-0596-7F43-88D5-D40264F5813B}" type="slidenum">
              <a:rPr lang="en-US" smtClean="0"/>
              <a:t>5</a:t>
            </a:fld>
            <a:endParaRPr lang="en-US"/>
          </a:p>
        </p:txBody>
      </p:sp>
    </p:spTree>
    <p:extLst>
      <p:ext uri="{BB962C8B-B14F-4D97-AF65-F5344CB8AC3E}">
        <p14:creationId xmlns:p14="http://schemas.microsoft.com/office/powerpoint/2010/main" val="2637653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Community Literacy Ontario developed a variety of curriculums over 2023 that focus on the new Skills for Success which as we know align perfectly with the Ontario Adult Literacy Curriculum Framework and levels.</a:t>
            </a:r>
          </a:p>
          <a:p>
            <a:endParaRPr lang="en-CA"/>
          </a:p>
          <a:p>
            <a:r>
              <a:rPr lang="en-CA"/>
              <a:t>However, as adult practitioners we have a tendency to use curriculums for the more obvious audiences.  Meaning if we say these materials are for Apprenticeship then why would I use them with someone working on Independence or towards Secondary School credits?</a:t>
            </a:r>
          </a:p>
          <a:p>
            <a:endParaRPr lang="en-CA"/>
          </a:p>
          <a:p>
            <a:r>
              <a:rPr lang="en-CA"/>
              <a:t>This means we’re missing out on the adaptability of a variety of excellent materials to use in the classroom.</a:t>
            </a:r>
          </a:p>
          <a:p>
            <a:endParaRPr lang="en-CA"/>
          </a:p>
          <a:p>
            <a:r>
              <a:rPr lang="en-CA"/>
              <a:t>One of the first things you learn in adult literacy is that adults learn differently than children.  They bring life experience and knowledge and skills to the classroom or learning situation and need to see how what they’re doing relates to their goals.</a:t>
            </a:r>
          </a:p>
          <a:p>
            <a:endParaRPr lang="en-CA"/>
          </a:p>
          <a:p>
            <a:r>
              <a:rPr lang="en-CA"/>
              <a:t>How many times have you actually used a curriculum the exact way it was written?  Maybe at first, but then you start adding in your own spices and ingredients just like we do when we’re cooking.  We like to mix it up and make it more fresh.  So let’s look at how the  current curriculums that were developed can be used in other ways.</a:t>
            </a:r>
          </a:p>
        </p:txBody>
      </p:sp>
      <p:sp>
        <p:nvSpPr>
          <p:cNvPr id="4" name="Slide Number Placeholder 3"/>
          <p:cNvSpPr>
            <a:spLocks noGrp="1"/>
          </p:cNvSpPr>
          <p:nvPr>
            <p:ph type="sldNum" sz="quarter" idx="5"/>
          </p:nvPr>
        </p:nvSpPr>
        <p:spPr/>
        <p:txBody>
          <a:bodyPr/>
          <a:lstStyle/>
          <a:p>
            <a:fld id="{F47951C9-0596-7F43-88D5-D40264F5813B}" type="slidenum">
              <a:rPr lang="en-US" smtClean="0"/>
              <a:t>7</a:t>
            </a:fld>
            <a:endParaRPr lang="en-US"/>
          </a:p>
        </p:txBody>
      </p:sp>
    </p:spTree>
    <p:extLst>
      <p:ext uri="{BB962C8B-B14F-4D97-AF65-F5344CB8AC3E}">
        <p14:creationId xmlns:p14="http://schemas.microsoft.com/office/powerpoint/2010/main" val="2886464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Each curriculum has this cover page….in this case we’re focusing on the Apprenticeship Answers:  By the Numbers</a:t>
            </a:r>
          </a:p>
          <a:p>
            <a:endParaRPr lang="en-CA"/>
          </a:p>
          <a:p>
            <a:r>
              <a:rPr lang="en-CA"/>
              <a:t>It starts with the OALCF competency….task group…..and level</a:t>
            </a:r>
          </a:p>
          <a:p>
            <a:endParaRPr lang="en-CA"/>
          </a:p>
          <a:p>
            <a:r>
              <a:rPr lang="en-CA"/>
              <a:t>Next the goal path focus</a:t>
            </a:r>
          </a:p>
          <a:p>
            <a:endParaRPr lang="en-CA"/>
          </a:p>
          <a:p>
            <a:r>
              <a:rPr lang="en-CA"/>
              <a:t>And finally the Skills for Success that are present in the curriculum</a:t>
            </a:r>
          </a:p>
          <a:p>
            <a:endParaRPr lang="en-US"/>
          </a:p>
        </p:txBody>
      </p:sp>
      <p:sp>
        <p:nvSpPr>
          <p:cNvPr id="4" name="Slide Number Placeholder 3"/>
          <p:cNvSpPr>
            <a:spLocks noGrp="1"/>
          </p:cNvSpPr>
          <p:nvPr>
            <p:ph type="sldNum" sz="quarter" idx="5"/>
          </p:nvPr>
        </p:nvSpPr>
        <p:spPr/>
        <p:txBody>
          <a:bodyPr/>
          <a:lstStyle/>
          <a:p>
            <a:fld id="{F47951C9-0596-7F43-88D5-D40264F5813B}" type="slidenum">
              <a:rPr lang="en-US" smtClean="0"/>
              <a:t>8</a:t>
            </a:fld>
            <a:endParaRPr lang="en-US"/>
          </a:p>
        </p:txBody>
      </p:sp>
    </p:spTree>
    <p:extLst>
      <p:ext uri="{BB962C8B-B14F-4D97-AF65-F5344CB8AC3E}">
        <p14:creationId xmlns:p14="http://schemas.microsoft.com/office/powerpoint/2010/main" val="543808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former Essential Skills have had a facelift</a:t>
            </a:r>
          </a:p>
          <a:p>
            <a:endParaRPr lang="en-CA"/>
          </a:p>
          <a:p>
            <a:r>
              <a:rPr lang="en-CA"/>
              <a:t>Some have remained the same like </a:t>
            </a:r>
          </a:p>
          <a:p>
            <a:pPr marL="174708" indent="-174708">
              <a:buFont typeface="Arial" panose="020B0604020202020204" pitchFamily="34" charset="0"/>
              <a:buChar char="•"/>
            </a:pPr>
            <a:r>
              <a:rPr lang="en-CA"/>
              <a:t>Reading</a:t>
            </a:r>
          </a:p>
          <a:p>
            <a:pPr marL="174708" indent="-174708">
              <a:buFont typeface="Arial" panose="020B0604020202020204" pitchFamily="34" charset="0"/>
              <a:buChar char="•"/>
            </a:pPr>
            <a:r>
              <a:rPr lang="en-CA"/>
              <a:t>Writing</a:t>
            </a:r>
          </a:p>
          <a:p>
            <a:pPr marL="174708" indent="-174708">
              <a:buFont typeface="Arial" panose="020B0604020202020204" pitchFamily="34" charset="0"/>
              <a:buChar char="•"/>
            </a:pPr>
            <a:r>
              <a:rPr lang="en-CA"/>
              <a:t>Numeracy</a:t>
            </a:r>
          </a:p>
          <a:p>
            <a:pPr marL="174708" indent="-174708">
              <a:buFont typeface="Arial" panose="020B0604020202020204" pitchFamily="34" charset="0"/>
              <a:buChar char="•"/>
            </a:pPr>
            <a:endParaRPr lang="en-CA"/>
          </a:p>
          <a:p>
            <a:r>
              <a:rPr lang="en-CA"/>
              <a:t>Then some have had slight changes</a:t>
            </a:r>
          </a:p>
          <a:p>
            <a:pPr marL="174708" indent="-174708">
              <a:buFont typeface="Arial" panose="020B0604020202020204" pitchFamily="34" charset="0"/>
              <a:buChar char="•"/>
            </a:pPr>
            <a:r>
              <a:rPr lang="en-CA"/>
              <a:t>Thinking Skills has become Problem Solving</a:t>
            </a:r>
          </a:p>
          <a:p>
            <a:pPr marL="174708" indent="-174708">
              <a:buFont typeface="Arial" panose="020B0604020202020204" pitchFamily="34" charset="0"/>
              <a:buChar char="•"/>
            </a:pPr>
            <a:r>
              <a:rPr lang="en-CA"/>
              <a:t>Computer Use has become Digital</a:t>
            </a:r>
          </a:p>
          <a:p>
            <a:pPr marL="174708" indent="-174708">
              <a:buFont typeface="Arial" panose="020B0604020202020204" pitchFamily="34" charset="0"/>
              <a:buChar char="•"/>
            </a:pPr>
            <a:r>
              <a:rPr lang="en-CA"/>
              <a:t>Oral Communication has just become Communication</a:t>
            </a:r>
          </a:p>
          <a:p>
            <a:pPr marL="174708" indent="-174708">
              <a:buFont typeface="Arial" panose="020B0604020202020204" pitchFamily="34" charset="0"/>
              <a:buChar char="•"/>
            </a:pPr>
            <a:r>
              <a:rPr lang="en-CA"/>
              <a:t>Working with Others has become Collaboration</a:t>
            </a:r>
          </a:p>
          <a:p>
            <a:pPr marL="174708" indent="-174708">
              <a:buFont typeface="Arial" panose="020B0604020202020204" pitchFamily="34" charset="0"/>
              <a:buChar char="•"/>
            </a:pPr>
            <a:endParaRPr lang="en-CA"/>
          </a:p>
          <a:p>
            <a:r>
              <a:rPr lang="en-CA"/>
              <a:t>Some new ones have been added</a:t>
            </a:r>
          </a:p>
          <a:p>
            <a:pPr marL="174708" indent="-174708">
              <a:buFont typeface="Arial" panose="020B0604020202020204" pitchFamily="34" charset="0"/>
              <a:buChar char="•"/>
            </a:pPr>
            <a:r>
              <a:rPr lang="en-CA"/>
              <a:t>Adaptability</a:t>
            </a:r>
          </a:p>
          <a:p>
            <a:pPr marL="174708" indent="-174708">
              <a:buFont typeface="Arial" panose="020B0604020202020204" pitchFamily="34" charset="0"/>
              <a:buChar char="•"/>
            </a:pPr>
            <a:r>
              <a:rPr lang="en-CA"/>
              <a:t>Creativity and Innovation</a:t>
            </a:r>
          </a:p>
          <a:p>
            <a:pPr marL="174708" indent="-174708">
              <a:buFont typeface="Arial" panose="020B0604020202020204" pitchFamily="34" charset="0"/>
              <a:buChar char="•"/>
            </a:pPr>
            <a:endParaRPr lang="en-CA"/>
          </a:p>
          <a:p>
            <a:r>
              <a:rPr lang="en-CA"/>
              <a:t>Some are now not listed</a:t>
            </a:r>
          </a:p>
          <a:p>
            <a:pPr marL="174708" indent="-174708">
              <a:buFont typeface="Arial" panose="020B0604020202020204" pitchFamily="34" charset="0"/>
              <a:buChar char="•"/>
            </a:pPr>
            <a:r>
              <a:rPr lang="en-CA"/>
              <a:t>Document Use that was found to be embedded in many of the Skills for Success like Reading and Writing</a:t>
            </a:r>
          </a:p>
          <a:p>
            <a:pPr marL="174708" indent="-174708">
              <a:buFont typeface="Arial" panose="020B0604020202020204" pitchFamily="34" charset="0"/>
              <a:buChar char="•"/>
            </a:pPr>
            <a:r>
              <a:rPr lang="en-CA"/>
              <a:t>Continuous Learning – not always seen as a skill but a process for learning skills</a:t>
            </a:r>
          </a:p>
          <a:p>
            <a:endParaRPr lang="en-US"/>
          </a:p>
        </p:txBody>
      </p:sp>
      <p:sp>
        <p:nvSpPr>
          <p:cNvPr id="4" name="Slide Number Placeholder 3"/>
          <p:cNvSpPr>
            <a:spLocks noGrp="1"/>
          </p:cNvSpPr>
          <p:nvPr>
            <p:ph type="sldNum" sz="quarter" idx="5"/>
          </p:nvPr>
        </p:nvSpPr>
        <p:spPr/>
        <p:txBody>
          <a:bodyPr/>
          <a:lstStyle/>
          <a:p>
            <a:fld id="{F47951C9-0596-7F43-88D5-D40264F5813B}" type="slidenum">
              <a:rPr lang="en-US" smtClean="0"/>
              <a:t>9</a:t>
            </a:fld>
            <a:endParaRPr lang="en-US"/>
          </a:p>
        </p:txBody>
      </p:sp>
    </p:spTree>
    <p:extLst>
      <p:ext uri="{BB962C8B-B14F-4D97-AF65-F5344CB8AC3E}">
        <p14:creationId xmlns:p14="http://schemas.microsoft.com/office/powerpoint/2010/main" val="2746811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6CE52-1B6B-F18F-8555-793BE40C0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F3BD4B-B888-5523-CE5A-250CDB6EC5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1D3051-60FA-2FC8-EA11-683554BC7C29}"/>
              </a:ext>
            </a:extLst>
          </p:cNvPr>
          <p:cNvSpPr>
            <a:spLocks noGrp="1"/>
          </p:cNvSpPr>
          <p:nvPr>
            <p:ph type="dt" sz="half" idx="10"/>
          </p:nvPr>
        </p:nvSpPr>
        <p:spPr/>
        <p:txBody>
          <a:bodyPr/>
          <a:lstStyle/>
          <a:p>
            <a:fld id="{2749CA13-9E2E-C248-833E-D6DA7B6FD20F}" type="datetimeFigureOut">
              <a:rPr lang="en-US" smtClean="0"/>
              <a:t>2/22/2024</a:t>
            </a:fld>
            <a:endParaRPr lang="en-US"/>
          </a:p>
        </p:txBody>
      </p:sp>
      <p:sp>
        <p:nvSpPr>
          <p:cNvPr id="5" name="Footer Placeholder 4">
            <a:extLst>
              <a:ext uri="{FF2B5EF4-FFF2-40B4-BE49-F238E27FC236}">
                <a16:creationId xmlns:a16="http://schemas.microsoft.com/office/drawing/2014/main" id="{4C1CE39E-FE6F-F329-0DD4-646A78CC6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166AED-BB00-64FC-BC62-D373255977A0}"/>
              </a:ext>
            </a:extLst>
          </p:cNvPr>
          <p:cNvSpPr>
            <a:spLocks noGrp="1"/>
          </p:cNvSpPr>
          <p:nvPr>
            <p:ph type="sldNum" sz="quarter" idx="12"/>
          </p:nvPr>
        </p:nvSpPr>
        <p:spPr/>
        <p:txBody>
          <a:bodyPr/>
          <a:lstStyle/>
          <a:p>
            <a:fld id="{567E4EF0-BE47-C046-8B27-6DC857DE0315}" type="slidenum">
              <a:rPr lang="en-US" smtClean="0"/>
              <a:t>‹#›</a:t>
            </a:fld>
            <a:endParaRPr lang="en-US"/>
          </a:p>
        </p:txBody>
      </p:sp>
    </p:spTree>
    <p:extLst>
      <p:ext uri="{BB962C8B-B14F-4D97-AF65-F5344CB8AC3E}">
        <p14:creationId xmlns:p14="http://schemas.microsoft.com/office/powerpoint/2010/main" val="2259140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90BFB-CF4B-A9FD-9321-6BCF63479F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99643E-E0D8-93D2-01B5-59A6EFDB99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57631-4207-FCE8-DF28-A1F60351C829}"/>
              </a:ext>
            </a:extLst>
          </p:cNvPr>
          <p:cNvSpPr>
            <a:spLocks noGrp="1"/>
          </p:cNvSpPr>
          <p:nvPr>
            <p:ph type="dt" sz="half" idx="10"/>
          </p:nvPr>
        </p:nvSpPr>
        <p:spPr/>
        <p:txBody>
          <a:bodyPr/>
          <a:lstStyle/>
          <a:p>
            <a:fld id="{2749CA13-9E2E-C248-833E-D6DA7B6FD20F}" type="datetimeFigureOut">
              <a:rPr lang="en-US" smtClean="0"/>
              <a:t>2/22/2024</a:t>
            </a:fld>
            <a:endParaRPr lang="en-US"/>
          </a:p>
        </p:txBody>
      </p:sp>
      <p:sp>
        <p:nvSpPr>
          <p:cNvPr id="5" name="Footer Placeholder 4">
            <a:extLst>
              <a:ext uri="{FF2B5EF4-FFF2-40B4-BE49-F238E27FC236}">
                <a16:creationId xmlns:a16="http://schemas.microsoft.com/office/drawing/2014/main" id="{C2062DF8-751C-5A8E-689F-7CC224708A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A0CC23-2FB5-656D-0D62-F70844E808C1}"/>
              </a:ext>
            </a:extLst>
          </p:cNvPr>
          <p:cNvSpPr>
            <a:spLocks noGrp="1"/>
          </p:cNvSpPr>
          <p:nvPr>
            <p:ph type="sldNum" sz="quarter" idx="12"/>
          </p:nvPr>
        </p:nvSpPr>
        <p:spPr/>
        <p:txBody>
          <a:bodyPr/>
          <a:lstStyle/>
          <a:p>
            <a:fld id="{567E4EF0-BE47-C046-8B27-6DC857DE0315}" type="slidenum">
              <a:rPr lang="en-US" smtClean="0"/>
              <a:t>‹#›</a:t>
            </a:fld>
            <a:endParaRPr lang="en-US"/>
          </a:p>
        </p:txBody>
      </p:sp>
    </p:spTree>
    <p:extLst>
      <p:ext uri="{BB962C8B-B14F-4D97-AF65-F5344CB8AC3E}">
        <p14:creationId xmlns:p14="http://schemas.microsoft.com/office/powerpoint/2010/main" val="1810845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5DE298-93AB-376E-6427-C10D752739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85A513-41DD-04AF-FEC2-79ACB2C9E5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45ED26-01D6-CB9B-D1E4-EC0940F89E96}"/>
              </a:ext>
            </a:extLst>
          </p:cNvPr>
          <p:cNvSpPr>
            <a:spLocks noGrp="1"/>
          </p:cNvSpPr>
          <p:nvPr>
            <p:ph type="dt" sz="half" idx="10"/>
          </p:nvPr>
        </p:nvSpPr>
        <p:spPr/>
        <p:txBody>
          <a:bodyPr/>
          <a:lstStyle/>
          <a:p>
            <a:fld id="{2749CA13-9E2E-C248-833E-D6DA7B6FD20F}" type="datetimeFigureOut">
              <a:rPr lang="en-US" smtClean="0"/>
              <a:t>2/22/2024</a:t>
            </a:fld>
            <a:endParaRPr lang="en-US"/>
          </a:p>
        </p:txBody>
      </p:sp>
      <p:sp>
        <p:nvSpPr>
          <p:cNvPr id="5" name="Footer Placeholder 4">
            <a:extLst>
              <a:ext uri="{FF2B5EF4-FFF2-40B4-BE49-F238E27FC236}">
                <a16:creationId xmlns:a16="http://schemas.microsoft.com/office/drawing/2014/main" id="{D49FF616-D0B5-1845-21DC-440562C355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BBE3EB-FED4-B8EA-8DA7-216B88982E1D}"/>
              </a:ext>
            </a:extLst>
          </p:cNvPr>
          <p:cNvSpPr>
            <a:spLocks noGrp="1"/>
          </p:cNvSpPr>
          <p:nvPr>
            <p:ph type="sldNum" sz="quarter" idx="12"/>
          </p:nvPr>
        </p:nvSpPr>
        <p:spPr/>
        <p:txBody>
          <a:bodyPr/>
          <a:lstStyle/>
          <a:p>
            <a:fld id="{567E4EF0-BE47-C046-8B27-6DC857DE0315}" type="slidenum">
              <a:rPr lang="en-US" smtClean="0"/>
              <a:t>‹#›</a:t>
            </a:fld>
            <a:endParaRPr lang="en-US"/>
          </a:p>
        </p:txBody>
      </p:sp>
    </p:spTree>
    <p:extLst>
      <p:ext uri="{BB962C8B-B14F-4D97-AF65-F5344CB8AC3E}">
        <p14:creationId xmlns:p14="http://schemas.microsoft.com/office/powerpoint/2010/main" val="1467060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44D9F-5CB8-DC87-2713-E77FB78EA2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498BAF-3666-7D16-C53D-1C71326E3A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D17331-2FC4-909D-3352-C15460DA9F7C}"/>
              </a:ext>
            </a:extLst>
          </p:cNvPr>
          <p:cNvSpPr>
            <a:spLocks noGrp="1"/>
          </p:cNvSpPr>
          <p:nvPr>
            <p:ph type="dt" sz="half" idx="10"/>
          </p:nvPr>
        </p:nvSpPr>
        <p:spPr/>
        <p:txBody>
          <a:bodyPr/>
          <a:lstStyle/>
          <a:p>
            <a:fld id="{2749CA13-9E2E-C248-833E-D6DA7B6FD20F}" type="datetimeFigureOut">
              <a:rPr lang="en-US" smtClean="0"/>
              <a:t>2/22/2024</a:t>
            </a:fld>
            <a:endParaRPr lang="en-US"/>
          </a:p>
        </p:txBody>
      </p:sp>
      <p:sp>
        <p:nvSpPr>
          <p:cNvPr id="5" name="Footer Placeholder 4">
            <a:extLst>
              <a:ext uri="{FF2B5EF4-FFF2-40B4-BE49-F238E27FC236}">
                <a16:creationId xmlns:a16="http://schemas.microsoft.com/office/drawing/2014/main" id="{48445C1A-05C5-D3DF-F1CF-539D7640B6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D9EF8-FAFB-1943-C83B-9F1C5423DA4A}"/>
              </a:ext>
            </a:extLst>
          </p:cNvPr>
          <p:cNvSpPr>
            <a:spLocks noGrp="1"/>
          </p:cNvSpPr>
          <p:nvPr>
            <p:ph type="sldNum" sz="quarter" idx="12"/>
          </p:nvPr>
        </p:nvSpPr>
        <p:spPr/>
        <p:txBody>
          <a:bodyPr/>
          <a:lstStyle/>
          <a:p>
            <a:fld id="{567E4EF0-BE47-C046-8B27-6DC857DE0315}" type="slidenum">
              <a:rPr lang="en-US" smtClean="0"/>
              <a:t>‹#›</a:t>
            </a:fld>
            <a:endParaRPr lang="en-US"/>
          </a:p>
        </p:txBody>
      </p:sp>
    </p:spTree>
    <p:extLst>
      <p:ext uri="{BB962C8B-B14F-4D97-AF65-F5344CB8AC3E}">
        <p14:creationId xmlns:p14="http://schemas.microsoft.com/office/powerpoint/2010/main" val="954535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860E-A2D0-0975-5BF3-DF6D880308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E00D54-22D5-1146-8CC0-98E01036B8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B5DB95-859A-F0DC-578D-7D5315D14F48}"/>
              </a:ext>
            </a:extLst>
          </p:cNvPr>
          <p:cNvSpPr>
            <a:spLocks noGrp="1"/>
          </p:cNvSpPr>
          <p:nvPr>
            <p:ph type="dt" sz="half" idx="10"/>
          </p:nvPr>
        </p:nvSpPr>
        <p:spPr/>
        <p:txBody>
          <a:bodyPr/>
          <a:lstStyle/>
          <a:p>
            <a:fld id="{2749CA13-9E2E-C248-833E-D6DA7B6FD20F}" type="datetimeFigureOut">
              <a:rPr lang="en-US" smtClean="0"/>
              <a:t>2/22/2024</a:t>
            </a:fld>
            <a:endParaRPr lang="en-US"/>
          </a:p>
        </p:txBody>
      </p:sp>
      <p:sp>
        <p:nvSpPr>
          <p:cNvPr id="5" name="Footer Placeholder 4">
            <a:extLst>
              <a:ext uri="{FF2B5EF4-FFF2-40B4-BE49-F238E27FC236}">
                <a16:creationId xmlns:a16="http://schemas.microsoft.com/office/drawing/2014/main" id="{DC9EA395-577A-D887-D69C-7F7A4F0CF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7F63F7-6D09-4DDB-FB95-64584625637D}"/>
              </a:ext>
            </a:extLst>
          </p:cNvPr>
          <p:cNvSpPr>
            <a:spLocks noGrp="1"/>
          </p:cNvSpPr>
          <p:nvPr>
            <p:ph type="sldNum" sz="quarter" idx="12"/>
          </p:nvPr>
        </p:nvSpPr>
        <p:spPr/>
        <p:txBody>
          <a:bodyPr/>
          <a:lstStyle/>
          <a:p>
            <a:fld id="{567E4EF0-BE47-C046-8B27-6DC857DE0315}" type="slidenum">
              <a:rPr lang="en-US" smtClean="0"/>
              <a:t>‹#›</a:t>
            </a:fld>
            <a:endParaRPr lang="en-US"/>
          </a:p>
        </p:txBody>
      </p:sp>
    </p:spTree>
    <p:extLst>
      <p:ext uri="{BB962C8B-B14F-4D97-AF65-F5344CB8AC3E}">
        <p14:creationId xmlns:p14="http://schemas.microsoft.com/office/powerpoint/2010/main" val="3305272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E3E1B-4FCC-9B66-24F5-5EAD45FE6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E747DB-487F-6B91-EA10-D28C55FE2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4D149C-ACBD-DFC6-040E-0DF9E1AB8F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047A6A-B8B3-B217-8D63-6F906A7D710C}"/>
              </a:ext>
            </a:extLst>
          </p:cNvPr>
          <p:cNvSpPr>
            <a:spLocks noGrp="1"/>
          </p:cNvSpPr>
          <p:nvPr>
            <p:ph type="dt" sz="half" idx="10"/>
          </p:nvPr>
        </p:nvSpPr>
        <p:spPr/>
        <p:txBody>
          <a:bodyPr/>
          <a:lstStyle/>
          <a:p>
            <a:fld id="{2749CA13-9E2E-C248-833E-D6DA7B6FD20F}" type="datetimeFigureOut">
              <a:rPr lang="en-US" smtClean="0"/>
              <a:t>2/22/2024</a:t>
            </a:fld>
            <a:endParaRPr lang="en-US"/>
          </a:p>
        </p:txBody>
      </p:sp>
      <p:sp>
        <p:nvSpPr>
          <p:cNvPr id="6" name="Footer Placeholder 5">
            <a:extLst>
              <a:ext uri="{FF2B5EF4-FFF2-40B4-BE49-F238E27FC236}">
                <a16:creationId xmlns:a16="http://schemas.microsoft.com/office/drawing/2014/main" id="{675FE557-6891-8DA2-8FDC-AE7AF14BDF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2EA408-9EB7-D8FD-20AD-31B55FF59E94}"/>
              </a:ext>
            </a:extLst>
          </p:cNvPr>
          <p:cNvSpPr>
            <a:spLocks noGrp="1"/>
          </p:cNvSpPr>
          <p:nvPr>
            <p:ph type="sldNum" sz="quarter" idx="12"/>
          </p:nvPr>
        </p:nvSpPr>
        <p:spPr/>
        <p:txBody>
          <a:bodyPr/>
          <a:lstStyle/>
          <a:p>
            <a:fld id="{567E4EF0-BE47-C046-8B27-6DC857DE0315}" type="slidenum">
              <a:rPr lang="en-US" smtClean="0"/>
              <a:t>‹#›</a:t>
            </a:fld>
            <a:endParaRPr lang="en-US"/>
          </a:p>
        </p:txBody>
      </p:sp>
    </p:spTree>
    <p:extLst>
      <p:ext uri="{BB962C8B-B14F-4D97-AF65-F5344CB8AC3E}">
        <p14:creationId xmlns:p14="http://schemas.microsoft.com/office/powerpoint/2010/main" val="2554681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8E6B-AF9E-CD33-A913-BE304593B2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6D200B-7BE9-EC22-7A79-A64FC8EB29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5F56A2-CBE0-750D-F32B-C345675BB2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DA40EA-4BB8-3E2C-3D29-727A1D531D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5E8B42-00B8-5A06-0175-36E9FE5BCB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12F757-0B3A-AF05-5A74-801A5E65E253}"/>
              </a:ext>
            </a:extLst>
          </p:cNvPr>
          <p:cNvSpPr>
            <a:spLocks noGrp="1"/>
          </p:cNvSpPr>
          <p:nvPr>
            <p:ph type="dt" sz="half" idx="10"/>
          </p:nvPr>
        </p:nvSpPr>
        <p:spPr/>
        <p:txBody>
          <a:bodyPr/>
          <a:lstStyle/>
          <a:p>
            <a:fld id="{2749CA13-9E2E-C248-833E-D6DA7B6FD20F}" type="datetimeFigureOut">
              <a:rPr lang="en-US" smtClean="0"/>
              <a:t>2/22/2024</a:t>
            </a:fld>
            <a:endParaRPr lang="en-US"/>
          </a:p>
        </p:txBody>
      </p:sp>
      <p:sp>
        <p:nvSpPr>
          <p:cNvPr id="8" name="Footer Placeholder 7">
            <a:extLst>
              <a:ext uri="{FF2B5EF4-FFF2-40B4-BE49-F238E27FC236}">
                <a16:creationId xmlns:a16="http://schemas.microsoft.com/office/drawing/2014/main" id="{A1B4DAD0-7C7C-D6FB-ED3F-D536DB6F3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8FDF74-707B-30C0-3BA8-14A7A8D2E7C3}"/>
              </a:ext>
            </a:extLst>
          </p:cNvPr>
          <p:cNvSpPr>
            <a:spLocks noGrp="1"/>
          </p:cNvSpPr>
          <p:nvPr>
            <p:ph type="sldNum" sz="quarter" idx="12"/>
          </p:nvPr>
        </p:nvSpPr>
        <p:spPr/>
        <p:txBody>
          <a:bodyPr/>
          <a:lstStyle/>
          <a:p>
            <a:fld id="{567E4EF0-BE47-C046-8B27-6DC857DE0315}" type="slidenum">
              <a:rPr lang="en-US" smtClean="0"/>
              <a:t>‹#›</a:t>
            </a:fld>
            <a:endParaRPr lang="en-US"/>
          </a:p>
        </p:txBody>
      </p:sp>
    </p:spTree>
    <p:extLst>
      <p:ext uri="{BB962C8B-B14F-4D97-AF65-F5344CB8AC3E}">
        <p14:creationId xmlns:p14="http://schemas.microsoft.com/office/powerpoint/2010/main" val="387345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8E22C-1F32-546F-476C-07DBF67520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2CA030-268A-5554-692C-1178DB9149A6}"/>
              </a:ext>
            </a:extLst>
          </p:cNvPr>
          <p:cNvSpPr>
            <a:spLocks noGrp="1"/>
          </p:cNvSpPr>
          <p:nvPr>
            <p:ph type="dt" sz="half" idx="10"/>
          </p:nvPr>
        </p:nvSpPr>
        <p:spPr/>
        <p:txBody>
          <a:bodyPr/>
          <a:lstStyle/>
          <a:p>
            <a:fld id="{2749CA13-9E2E-C248-833E-D6DA7B6FD20F}" type="datetimeFigureOut">
              <a:rPr lang="en-US" smtClean="0"/>
              <a:t>2/22/2024</a:t>
            </a:fld>
            <a:endParaRPr lang="en-US"/>
          </a:p>
        </p:txBody>
      </p:sp>
      <p:sp>
        <p:nvSpPr>
          <p:cNvPr id="4" name="Footer Placeholder 3">
            <a:extLst>
              <a:ext uri="{FF2B5EF4-FFF2-40B4-BE49-F238E27FC236}">
                <a16:creationId xmlns:a16="http://schemas.microsoft.com/office/drawing/2014/main" id="{55388FF6-A941-7947-2191-E0DF74ADCF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3D04D7-2DF8-A176-8C0A-ACA189D73120}"/>
              </a:ext>
            </a:extLst>
          </p:cNvPr>
          <p:cNvSpPr>
            <a:spLocks noGrp="1"/>
          </p:cNvSpPr>
          <p:nvPr>
            <p:ph type="sldNum" sz="quarter" idx="12"/>
          </p:nvPr>
        </p:nvSpPr>
        <p:spPr/>
        <p:txBody>
          <a:bodyPr/>
          <a:lstStyle/>
          <a:p>
            <a:fld id="{567E4EF0-BE47-C046-8B27-6DC857DE0315}" type="slidenum">
              <a:rPr lang="en-US" smtClean="0"/>
              <a:t>‹#›</a:t>
            </a:fld>
            <a:endParaRPr lang="en-US"/>
          </a:p>
        </p:txBody>
      </p:sp>
    </p:spTree>
    <p:extLst>
      <p:ext uri="{BB962C8B-B14F-4D97-AF65-F5344CB8AC3E}">
        <p14:creationId xmlns:p14="http://schemas.microsoft.com/office/powerpoint/2010/main" val="4156842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B1AAC-D897-BD03-BAC5-F1B1030DBA88}"/>
              </a:ext>
            </a:extLst>
          </p:cNvPr>
          <p:cNvSpPr>
            <a:spLocks noGrp="1"/>
          </p:cNvSpPr>
          <p:nvPr>
            <p:ph type="dt" sz="half" idx="10"/>
          </p:nvPr>
        </p:nvSpPr>
        <p:spPr/>
        <p:txBody>
          <a:bodyPr/>
          <a:lstStyle/>
          <a:p>
            <a:fld id="{2749CA13-9E2E-C248-833E-D6DA7B6FD20F}" type="datetimeFigureOut">
              <a:rPr lang="en-US" smtClean="0"/>
              <a:t>2/22/2024</a:t>
            </a:fld>
            <a:endParaRPr lang="en-US"/>
          </a:p>
        </p:txBody>
      </p:sp>
      <p:sp>
        <p:nvSpPr>
          <p:cNvPr id="3" name="Footer Placeholder 2">
            <a:extLst>
              <a:ext uri="{FF2B5EF4-FFF2-40B4-BE49-F238E27FC236}">
                <a16:creationId xmlns:a16="http://schemas.microsoft.com/office/drawing/2014/main" id="{E9D26FE0-368C-C011-D95D-920EC3A5FA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F65E02-B361-94C7-3898-C69B10002837}"/>
              </a:ext>
            </a:extLst>
          </p:cNvPr>
          <p:cNvSpPr>
            <a:spLocks noGrp="1"/>
          </p:cNvSpPr>
          <p:nvPr>
            <p:ph type="sldNum" sz="quarter" idx="12"/>
          </p:nvPr>
        </p:nvSpPr>
        <p:spPr/>
        <p:txBody>
          <a:bodyPr/>
          <a:lstStyle/>
          <a:p>
            <a:fld id="{567E4EF0-BE47-C046-8B27-6DC857DE0315}" type="slidenum">
              <a:rPr lang="en-US" smtClean="0"/>
              <a:t>‹#›</a:t>
            </a:fld>
            <a:endParaRPr lang="en-US"/>
          </a:p>
        </p:txBody>
      </p:sp>
    </p:spTree>
    <p:extLst>
      <p:ext uri="{BB962C8B-B14F-4D97-AF65-F5344CB8AC3E}">
        <p14:creationId xmlns:p14="http://schemas.microsoft.com/office/powerpoint/2010/main" val="3479810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1B13B-8CB2-C797-0C7C-6F927E28AA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873D26-2BFF-DECC-4B8C-D8C6671EDA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C7FD07-8241-0ACA-62A9-0473DE040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DE955D-FF40-072F-A396-5EF78F15F35B}"/>
              </a:ext>
            </a:extLst>
          </p:cNvPr>
          <p:cNvSpPr>
            <a:spLocks noGrp="1"/>
          </p:cNvSpPr>
          <p:nvPr>
            <p:ph type="dt" sz="half" idx="10"/>
          </p:nvPr>
        </p:nvSpPr>
        <p:spPr/>
        <p:txBody>
          <a:bodyPr/>
          <a:lstStyle/>
          <a:p>
            <a:fld id="{2749CA13-9E2E-C248-833E-D6DA7B6FD20F}" type="datetimeFigureOut">
              <a:rPr lang="en-US" smtClean="0"/>
              <a:t>2/22/2024</a:t>
            </a:fld>
            <a:endParaRPr lang="en-US"/>
          </a:p>
        </p:txBody>
      </p:sp>
      <p:sp>
        <p:nvSpPr>
          <p:cNvPr id="6" name="Footer Placeholder 5">
            <a:extLst>
              <a:ext uri="{FF2B5EF4-FFF2-40B4-BE49-F238E27FC236}">
                <a16:creationId xmlns:a16="http://schemas.microsoft.com/office/drawing/2014/main" id="{317CC5DE-49A1-DF45-E8FF-173A21A2CE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55DB2A-4D35-941F-848C-3C3233EB4BAE}"/>
              </a:ext>
            </a:extLst>
          </p:cNvPr>
          <p:cNvSpPr>
            <a:spLocks noGrp="1"/>
          </p:cNvSpPr>
          <p:nvPr>
            <p:ph type="sldNum" sz="quarter" idx="12"/>
          </p:nvPr>
        </p:nvSpPr>
        <p:spPr/>
        <p:txBody>
          <a:bodyPr/>
          <a:lstStyle/>
          <a:p>
            <a:fld id="{567E4EF0-BE47-C046-8B27-6DC857DE0315}" type="slidenum">
              <a:rPr lang="en-US" smtClean="0"/>
              <a:t>‹#›</a:t>
            </a:fld>
            <a:endParaRPr lang="en-US"/>
          </a:p>
        </p:txBody>
      </p:sp>
    </p:spTree>
    <p:extLst>
      <p:ext uri="{BB962C8B-B14F-4D97-AF65-F5344CB8AC3E}">
        <p14:creationId xmlns:p14="http://schemas.microsoft.com/office/powerpoint/2010/main" val="851803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B3E8B-69D1-86F2-49C5-120518272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E69118-8C74-CE33-1557-2721D07A88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7EC2D1-B8F7-D241-B460-F13AAFD2E9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2CC97B-8E1E-D632-AD3E-A7D3073BDD3C}"/>
              </a:ext>
            </a:extLst>
          </p:cNvPr>
          <p:cNvSpPr>
            <a:spLocks noGrp="1"/>
          </p:cNvSpPr>
          <p:nvPr>
            <p:ph type="dt" sz="half" idx="10"/>
          </p:nvPr>
        </p:nvSpPr>
        <p:spPr/>
        <p:txBody>
          <a:bodyPr/>
          <a:lstStyle/>
          <a:p>
            <a:fld id="{2749CA13-9E2E-C248-833E-D6DA7B6FD20F}" type="datetimeFigureOut">
              <a:rPr lang="en-US" smtClean="0"/>
              <a:t>2/22/2024</a:t>
            </a:fld>
            <a:endParaRPr lang="en-US"/>
          </a:p>
        </p:txBody>
      </p:sp>
      <p:sp>
        <p:nvSpPr>
          <p:cNvPr id="6" name="Footer Placeholder 5">
            <a:extLst>
              <a:ext uri="{FF2B5EF4-FFF2-40B4-BE49-F238E27FC236}">
                <a16:creationId xmlns:a16="http://schemas.microsoft.com/office/drawing/2014/main" id="{AD576CB8-80F9-EF09-EDFC-94B67319B3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6C0264-933D-7265-F4D9-B1C7BCF30615}"/>
              </a:ext>
            </a:extLst>
          </p:cNvPr>
          <p:cNvSpPr>
            <a:spLocks noGrp="1"/>
          </p:cNvSpPr>
          <p:nvPr>
            <p:ph type="sldNum" sz="quarter" idx="12"/>
          </p:nvPr>
        </p:nvSpPr>
        <p:spPr/>
        <p:txBody>
          <a:bodyPr/>
          <a:lstStyle/>
          <a:p>
            <a:fld id="{567E4EF0-BE47-C046-8B27-6DC857DE0315}" type="slidenum">
              <a:rPr lang="en-US" smtClean="0"/>
              <a:t>‹#›</a:t>
            </a:fld>
            <a:endParaRPr lang="en-US"/>
          </a:p>
        </p:txBody>
      </p:sp>
    </p:spTree>
    <p:extLst>
      <p:ext uri="{BB962C8B-B14F-4D97-AF65-F5344CB8AC3E}">
        <p14:creationId xmlns:p14="http://schemas.microsoft.com/office/powerpoint/2010/main" val="239981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EAEF02-D6AB-A3D7-1178-2F8FCB95A4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BFB3FD-F982-2608-5A00-EBA85F9319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4FB22-76D1-F2CE-463D-B610AA3547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49CA13-9E2E-C248-833E-D6DA7B6FD20F}" type="datetimeFigureOut">
              <a:rPr lang="en-US" smtClean="0"/>
              <a:t>2/22/2024</a:t>
            </a:fld>
            <a:endParaRPr lang="en-US"/>
          </a:p>
        </p:txBody>
      </p:sp>
      <p:sp>
        <p:nvSpPr>
          <p:cNvPr id="5" name="Footer Placeholder 4">
            <a:extLst>
              <a:ext uri="{FF2B5EF4-FFF2-40B4-BE49-F238E27FC236}">
                <a16:creationId xmlns:a16="http://schemas.microsoft.com/office/drawing/2014/main" id="{5043F49D-7C09-2283-1F7E-7F58D241C0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50BDD8-D38B-C587-C247-9A5774A7BB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7E4EF0-BE47-C046-8B27-6DC857DE0315}" type="slidenum">
              <a:rPr lang="en-US" smtClean="0"/>
              <a:t>‹#›</a:t>
            </a:fld>
            <a:endParaRPr lang="en-US"/>
          </a:p>
        </p:txBody>
      </p:sp>
    </p:spTree>
    <p:extLst>
      <p:ext uri="{BB962C8B-B14F-4D97-AF65-F5344CB8AC3E}">
        <p14:creationId xmlns:p14="http://schemas.microsoft.com/office/powerpoint/2010/main" val="1257321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26.svg"/><Relationship Id="rId3" Type="http://schemas.openxmlformats.org/officeDocument/2006/relationships/image" Target="../media/image5.png"/><Relationship Id="rId21" Type="http://schemas.openxmlformats.org/officeDocument/2006/relationships/image" Target="../media/image21.png"/><Relationship Id="rId7" Type="http://schemas.openxmlformats.org/officeDocument/2006/relationships/image" Target="../media/image3.png"/><Relationship Id="rId12" Type="http://schemas.openxmlformats.org/officeDocument/2006/relationships/image" Target="../media/image12.sv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image" Target="../media/image16.svg"/><Relationship Id="rId20" Type="http://schemas.openxmlformats.org/officeDocument/2006/relationships/image" Target="../media/image20.svg"/><Relationship Id="rId29"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1.png"/><Relationship Id="rId24" Type="http://schemas.openxmlformats.org/officeDocument/2006/relationships/image" Target="../media/image24.sv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svg"/><Relationship Id="rId10" Type="http://schemas.openxmlformats.org/officeDocument/2006/relationships/image" Target="../media/image10.svg"/><Relationship Id="rId19" Type="http://schemas.openxmlformats.org/officeDocument/2006/relationships/image" Target="../media/image19.png"/><Relationship Id="rId4" Type="http://schemas.openxmlformats.org/officeDocument/2006/relationships/image" Target="../media/image6.svg"/><Relationship Id="rId9" Type="http://schemas.openxmlformats.org/officeDocument/2006/relationships/image" Target="../media/image9.png"/><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27.png"/><Relationship Id="rId30" Type="http://schemas.openxmlformats.org/officeDocument/2006/relationships/image" Target="../media/image30.sv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38.sv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38.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38.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38.sv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7.png"/><Relationship Id="rId7" Type="http://schemas.openxmlformats.org/officeDocument/2006/relationships/diagramQuickStyle" Target="../diagrams/quickStyle1.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8.sv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38.sv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7.png"/><Relationship Id="rId7" Type="http://schemas.openxmlformats.org/officeDocument/2006/relationships/diagramQuickStyle" Target="../diagrams/quickStyle2.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8.svg"/><Relationship Id="rId9" Type="http://schemas.microsoft.com/office/2007/relationships/diagramDrawing" Target="../diagrams/drawing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38.sv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38.sv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38.sv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7.png"/><Relationship Id="rId7" Type="http://schemas.openxmlformats.org/officeDocument/2006/relationships/image" Target="../media/image77.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10"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3" Type="http://schemas.openxmlformats.org/officeDocument/2006/relationships/hyperlink" Target="https://www.ontario.ca/page/map-ontario-treaties-and-reserves" TargetMode="External"/><Relationship Id="rId7" Type="http://schemas.openxmlformats.org/officeDocument/2006/relationships/image" Target="../media/image36.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6F09E4FE-0D95-4355-1424-367A4FD8BA4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306" t="18599" r="14229" b="18053"/>
          <a:stretch/>
        </p:blipFill>
        <p:spPr>
          <a:xfrm>
            <a:off x="-1" y="-1"/>
            <a:ext cx="12192000" cy="7043796"/>
          </a:xfrm>
          <a:prstGeom prst="rect">
            <a:avLst/>
          </a:prstGeom>
        </p:spPr>
      </p:pic>
      <p:sp>
        <p:nvSpPr>
          <p:cNvPr id="7" name="TextBox 6">
            <a:extLst>
              <a:ext uri="{FF2B5EF4-FFF2-40B4-BE49-F238E27FC236}">
                <a16:creationId xmlns:a16="http://schemas.microsoft.com/office/drawing/2014/main" id="{EDC9E82A-A363-1232-4C1E-9877725A05FF}"/>
              </a:ext>
            </a:extLst>
          </p:cNvPr>
          <p:cNvSpPr txBox="1"/>
          <p:nvPr/>
        </p:nvSpPr>
        <p:spPr>
          <a:xfrm>
            <a:off x="398416" y="4904222"/>
            <a:ext cx="4108270" cy="369332"/>
          </a:xfrm>
          <a:prstGeom prst="rect">
            <a:avLst/>
          </a:prstGeom>
          <a:noFill/>
        </p:spPr>
        <p:txBody>
          <a:bodyPr wrap="square" rtlCol="0">
            <a:spAutoFit/>
          </a:bodyPr>
          <a:lstStyle/>
          <a:p>
            <a:r>
              <a:rPr lang="en-US" b="1">
                <a:solidFill>
                  <a:schemeClr val="bg1"/>
                </a:solidFill>
                <a:latin typeface="Montserrat" pitchFamily="2" charset="77"/>
              </a:rPr>
              <a:t>PRESENTED BY: JANE TUER</a:t>
            </a:r>
          </a:p>
        </p:txBody>
      </p:sp>
      <p:sp>
        <p:nvSpPr>
          <p:cNvPr id="19" name="Right Triangle 18">
            <a:extLst>
              <a:ext uri="{FF2B5EF4-FFF2-40B4-BE49-F238E27FC236}">
                <a16:creationId xmlns:a16="http://schemas.microsoft.com/office/drawing/2014/main" id="{EC324029-26B5-4CC5-D3F4-91FF131DBC77}"/>
              </a:ext>
            </a:extLst>
          </p:cNvPr>
          <p:cNvSpPr/>
          <p:nvPr/>
        </p:nvSpPr>
        <p:spPr>
          <a:xfrm rot="10800000" flipH="1">
            <a:off x="0" y="-1"/>
            <a:ext cx="4137283" cy="1649783"/>
          </a:xfrm>
          <a:prstGeom prst="rtTriangle">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0" name="Graphic 9">
            <a:extLst>
              <a:ext uri="{FF2B5EF4-FFF2-40B4-BE49-F238E27FC236}">
                <a16:creationId xmlns:a16="http://schemas.microsoft.com/office/drawing/2014/main" id="{DC56C52D-E250-30B3-5AD0-C496711BEB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045" y="281281"/>
            <a:ext cx="1694273" cy="622233"/>
          </a:xfrm>
          <a:prstGeom prst="rect">
            <a:avLst/>
          </a:prstGeom>
        </p:spPr>
      </p:pic>
      <p:sp>
        <p:nvSpPr>
          <p:cNvPr id="20" name="Rectangle 19">
            <a:extLst>
              <a:ext uri="{FF2B5EF4-FFF2-40B4-BE49-F238E27FC236}">
                <a16:creationId xmlns:a16="http://schemas.microsoft.com/office/drawing/2014/main" id="{9B2ACDCF-1DD8-1AC9-2272-B56724149EE1}"/>
              </a:ext>
            </a:extLst>
          </p:cNvPr>
          <p:cNvSpPr/>
          <p:nvPr/>
        </p:nvSpPr>
        <p:spPr>
          <a:xfrm>
            <a:off x="-2" y="2539924"/>
            <a:ext cx="8889169" cy="2078015"/>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6BA6C4F7-8F9C-6ECF-0194-523BFC2331A5}"/>
              </a:ext>
            </a:extLst>
          </p:cNvPr>
          <p:cNvSpPr txBox="1"/>
          <p:nvPr/>
        </p:nvSpPr>
        <p:spPr>
          <a:xfrm>
            <a:off x="398416" y="2801017"/>
            <a:ext cx="8314509" cy="1623521"/>
          </a:xfrm>
          <a:prstGeom prst="rect">
            <a:avLst/>
          </a:prstGeom>
          <a:noFill/>
        </p:spPr>
        <p:txBody>
          <a:bodyPr wrap="square" lIns="91440" tIns="45720" rIns="91440" bIns="45720" rtlCol="0" anchor="t">
            <a:spAutoFit/>
          </a:bodyPr>
          <a:lstStyle/>
          <a:p>
            <a:r>
              <a:rPr lang="en-CA" sz="3400" b="1">
                <a:solidFill>
                  <a:srgbClr val="042738"/>
                </a:solidFill>
                <a:latin typeface="Montserrat"/>
              </a:rPr>
              <a:t>A Practical Review of the New Skills for Success Curriculum Resources</a:t>
            </a:r>
            <a:br>
              <a:rPr lang="en-CA" sz="3200" b="1">
                <a:latin typeface="Montserrat ExtraBold" pitchFamily="2" charset="77"/>
              </a:rPr>
            </a:br>
            <a:r>
              <a:rPr lang="en-CA" sz="3150" b="1">
                <a:solidFill>
                  <a:srgbClr val="042738"/>
                </a:solidFill>
                <a:latin typeface="Montserrat Light"/>
              </a:rPr>
              <a:t>From Community Literacy of Ontario</a:t>
            </a:r>
            <a:endParaRPr lang="en-US" sz="3150">
              <a:solidFill>
                <a:srgbClr val="042738"/>
              </a:solidFill>
              <a:latin typeface="Montserrat Light"/>
            </a:endParaRPr>
          </a:p>
        </p:txBody>
      </p:sp>
    </p:spTree>
    <p:extLst>
      <p:ext uri="{BB962C8B-B14F-4D97-AF65-F5344CB8AC3E}">
        <p14:creationId xmlns:p14="http://schemas.microsoft.com/office/powerpoint/2010/main" val="319356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5 Apprenticeship: learning by doing (1) – Teaching in a Digital 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40628"/>
          </a:xfrm>
          <a:prstGeom prst="rect">
            <a:avLst/>
          </a:prstGeom>
        </p:spPr>
      </p:pic>
      <p:pic>
        <p:nvPicPr>
          <p:cNvPr id="6" name="Graphic 5">
            <a:extLst>
              <a:ext uri="{FF2B5EF4-FFF2-40B4-BE49-F238E27FC236}">
                <a16:creationId xmlns:a16="http://schemas.microsoft.com/office/drawing/2014/main" id="{11A371F6-0B2A-0D1F-E98D-52023019E9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2C88F463-B303-5947-1FDB-D2ADAC52047C}"/>
              </a:ext>
            </a:extLst>
          </p:cNvPr>
          <p:cNvSpPr txBox="1"/>
          <p:nvPr/>
        </p:nvSpPr>
        <p:spPr>
          <a:xfrm>
            <a:off x="2" y="661354"/>
            <a:ext cx="8610598" cy="1107996"/>
          </a:xfrm>
          <a:prstGeom prst="rect">
            <a:avLst/>
          </a:prstGeom>
          <a:noFill/>
        </p:spPr>
        <p:txBody>
          <a:bodyPr wrap="square">
            <a:spAutoFit/>
          </a:bodyPr>
          <a:lstStyle/>
          <a:p>
            <a:pPr algn="ctr"/>
            <a:r>
              <a:rPr lang="en-US" sz="6600" b="1">
                <a:solidFill>
                  <a:schemeClr val="bg1"/>
                </a:solidFill>
                <a:latin typeface="Montserrat" pitchFamily="2" charset="77"/>
              </a:rPr>
              <a:t>Apprenticeship</a:t>
            </a:r>
          </a:p>
        </p:txBody>
      </p:sp>
      <p:sp>
        <p:nvSpPr>
          <p:cNvPr id="11" name="Rectangle 10">
            <a:extLst>
              <a:ext uri="{FF2B5EF4-FFF2-40B4-BE49-F238E27FC236}">
                <a16:creationId xmlns:a16="http://schemas.microsoft.com/office/drawing/2014/main" id="{C6A2C5CF-28A7-A0C9-AFD1-BBCB2AAA2E5A}"/>
              </a:ext>
            </a:extLst>
          </p:cNvPr>
          <p:cNvSpPr/>
          <p:nvPr/>
        </p:nvSpPr>
        <p:spPr>
          <a:xfrm>
            <a:off x="0" y="6079067"/>
            <a:ext cx="10137370" cy="237066"/>
          </a:xfrm>
          <a:prstGeom prst="rect">
            <a:avLst/>
          </a:prstGeom>
          <a:solidFill>
            <a:srgbClr val="118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2880695-D28B-65AF-9BAF-3F881EE44371}"/>
              </a:ext>
            </a:extLst>
          </p:cNvPr>
          <p:cNvSpPr txBox="1">
            <a:spLocks/>
          </p:cNvSpPr>
          <p:nvPr/>
        </p:nvSpPr>
        <p:spPr>
          <a:xfrm>
            <a:off x="608160" y="2314245"/>
            <a:ext cx="6906491" cy="3472418"/>
          </a:xfrm>
          <a:prstGeom prst="rect">
            <a:avLst/>
          </a:prstGeom>
        </p:spPr>
        <p:txBody>
          <a:bodyPr lIns="91440" tIns="45720" rIns="91440" bIns="4572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CA" b="1">
                <a:solidFill>
                  <a:schemeClr val="bg1"/>
                </a:solidFill>
                <a:latin typeface="Montserrat"/>
              </a:rPr>
              <a:t>Apprenticeship Answers</a:t>
            </a:r>
            <a:endParaRPr lang="en-US" b="1">
              <a:solidFill>
                <a:schemeClr val="bg1"/>
              </a:solidFill>
              <a:ea typeface="Calibri"/>
              <a:cs typeface="Calibri"/>
            </a:endParaRPr>
          </a:p>
          <a:p>
            <a:pPr lvl="1">
              <a:lnSpc>
                <a:spcPct val="150000"/>
              </a:lnSpc>
            </a:pPr>
            <a:r>
              <a:rPr lang="en-CA" sz="2800" b="1">
                <a:solidFill>
                  <a:schemeClr val="bg1"/>
                </a:solidFill>
                <a:latin typeface="Montserrat"/>
              </a:rPr>
              <a:t>Exploring Apprenticeship</a:t>
            </a:r>
          </a:p>
          <a:p>
            <a:pPr lvl="1">
              <a:lnSpc>
                <a:spcPct val="150000"/>
              </a:lnSpc>
            </a:pPr>
            <a:r>
              <a:rPr lang="en-CA" sz="2800" b="1">
                <a:solidFill>
                  <a:schemeClr val="bg1"/>
                </a:solidFill>
                <a:latin typeface="Montserrat"/>
              </a:rPr>
              <a:t>Skills for Apprenticeship Success</a:t>
            </a:r>
          </a:p>
          <a:p>
            <a:pPr lvl="1">
              <a:lnSpc>
                <a:spcPct val="150000"/>
              </a:lnSpc>
            </a:pPr>
            <a:r>
              <a:rPr lang="en-CA" sz="2800" b="1">
                <a:solidFill>
                  <a:schemeClr val="bg1"/>
                </a:solidFill>
                <a:latin typeface="Montserrat"/>
              </a:rPr>
              <a:t>By the Numbers</a:t>
            </a:r>
          </a:p>
          <a:p>
            <a:pPr lvl="1">
              <a:lnSpc>
                <a:spcPct val="150000"/>
              </a:lnSpc>
            </a:pPr>
            <a:r>
              <a:rPr lang="en-CA" sz="2800" b="1">
                <a:solidFill>
                  <a:schemeClr val="bg1"/>
                </a:solidFill>
                <a:latin typeface="Montserrat"/>
              </a:rPr>
              <a:t>Putting Your Best Foot Forward</a:t>
            </a:r>
          </a:p>
        </p:txBody>
      </p:sp>
    </p:spTree>
    <p:extLst>
      <p:ext uri="{BB962C8B-B14F-4D97-AF65-F5344CB8AC3E}">
        <p14:creationId xmlns:p14="http://schemas.microsoft.com/office/powerpoint/2010/main" val="4223174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BFD0940-5AF9-0F02-B48B-8A26E021BD5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7333" t="17731" r="65979" b="19393"/>
          <a:stretch/>
        </p:blipFill>
        <p:spPr>
          <a:xfrm>
            <a:off x="10832790" y="-67316"/>
            <a:ext cx="1440180" cy="6925316"/>
          </a:xfrm>
          <a:prstGeom prst="rect">
            <a:avLst/>
          </a:prstGeom>
        </p:spPr>
      </p:pic>
      <p:sp>
        <p:nvSpPr>
          <p:cNvPr id="6" name="Rectangle 5">
            <a:extLst>
              <a:ext uri="{FF2B5EF4-FFF2-40B4-BE49-F238E27FC236}">
                <a16:creationId xmlns:a16="http://schemas.microsoft.com/office/drawing/2014/main" id="{2AF43286-09BC-7296-21EC-FA37F8CC7BC7}"/>
              </a:ext>
            </a:extLst>
          </p:cNvPr>
          <p:cNvSpPr/>
          <p:nvPr/>
        </p:nvSpPr>
        <p:spPr>
          <a:xfrm>
            <a:off x="905082" y="751111"/>
            <a:ext cx="8805239" cy="1277007"/>
          </a:xfrm>
          <a:prstGeom prst="rect">
            <a:avLst/>
          </a:prstGeom>
          <a:solidFill>
            <a:srgbClr val="0427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E2B453EF-BBF2-0934-60D3-020085465CBC}"/>
              </a:ext>
            </a:extLst>
          </p:cNvPr>
          <p:cNvSpPr txBox="1"/>
          <p:nvPr/>
        </p:nvSpPr>
        <p:spPr>
          <a:xfrm>
            <a:off x="1153288" y="1009930"/>
            <a:ext cx="8261111" cy="769441"/>
          </a:xfrm>
          <a:prstGeom prst="rect">
            <a:avLst/>
          </a:prstGeom>
          <a:noFill/>
        </p:spPr>
        <p:txBody>
          <a:bodyPr wrap="square" rtlCol="0">
            <a:spAutoFit/>
          </a:bodyPr>
          <a:lstStyle/>
          <a:p>
            <a:r>
              <a:rPr lang="en-US" sz="4400" b="1">
                <a:solidFill>
                  <a:schemeClr val="bg1"/>
                </a:solidFill>
                <a:latin typeface="Montserrat ExtraBold" pitchFamily="2" charset="77"/>
              </a:rPr>
              <a:t>Exploring Apprenticeship</a:t>
            </a:r>
          </a:p>
        </p:txBody>
      </p:sp>
      <p:sp>
        <p:nvSpPr>
          <p:cNvPr id="8" name="Oval 7">
            <a:extLst>
              <a:ext uri="{FF2B5EF4-FFF2-40B4-BE49-F238E27FC236}">
                <a16:creationId xmlns:a16="http://schemas.microsoft.com/office/drawing/2014/main" id="{B7A089D3-C5B6-54BA-BE14-548F32CE2FDD}"/>
              </a:ext>
            </a:extLst>
          </p:cNvPr>
          <p:cNvSpPr/>
          <p:nvPr/>
        </p:nvSpPr>
        <p:spPr>
          <a:xfrm>
            <a:off x="952423" y="2621369"/>
            <a:ext cx="220718" cy="220718"/>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9B4E1C2-B001-F516-84B2-59DEBDC1BD56}"/>
              </a:ext>
            </a:extLst>
          </p:cNvPr>
          <p:cNvSpPr txBox="1"/>
          <p:nvPr/>
        </p:nvSpPr>
        <p:spPr>
          <a:xfrm>
            <a:off x="1359209" y="2439341"/>
            <a:ext cx="8249485" cy="830997"/>
          </a:xfrm>
          <a:prstGeom prst="rect">
            <a:avLst/>
          </a:prstGeom>
          <a:noFill/>
        </p:spPr>
        <p:txBody>
          <a:bodyPr wrap="square" lIns="91440" tIns="45720" rIns="91440" bIns="45720" rtlCol="0" anchor="t">
            <a:spAutoFit/>
          </a:bodyPr>
          <a:lstStyle/>
          <a:p>
            <a:r>
              <a:rPr lang="en-CA" sz="2400">
                <a:latin typeface="Montserrat" pitchFamily="2" charset="77"/>
              </a:rPr>
              <a:t>Explore careers based on work interests</a:t>
            </a:r>
          </a:p>
          <a:p>
            <a:pPr lvl="1"/>
            <a:r>
              <a:rPr lang="en-CA" sz="2400" u="sng">
                <a:solidFill>
                  <a:srgbClr val="0563C1"/>
                </a:solidFill>
                <a:latin typeface="Montserrat" pitchFamily="2" charset="77"/>
                <a:ea typeface="Calibri" panose="020F0502020204030204" pitchFamily="34" charset="0"/>
                <a:cs typeface="Times New Roman" panose="02020603050405020304" pitchFamily="18" charset="0"/>
              </a:rPr>
              <a:t>https://</a:t>
            </a:r>
            <a:r>
              <a:rPr lang="en-CA" sz="2400" u="sng" err="1">
                <a:solidFill>
                  <a:srgbClr val="0563C1"/>
                </a:solidFill>
                <a:latin typeface="Montserrat" pitchFamily="2" charset="77"/>
                <a:ea typeface="Calibri" panose="020F0502020204030204" pitchFamily="34" charset="0"/>
                <a:cs typeface="Times New Roman" panose="02020603050405020304" pitchFamily="18" charset="0"/>
              </a:rPr>
              <a:t>www.jobbank.gc.ca</a:t>
            </a:r>
            <a:r>
              <a:rPr lang="en-CA" sz="2400" u="sng">
                <a:solidFill>
                  <a:srgbClr val="0563C1"/>
                </a:solidFill>
                <a:latin typeface="Montserrat" pitchFamily="2" charset="77"/>
                <a:ea typeface="Calibri" panose="020F0502020204030204" pitchFamily="34" charset="0"/>
                <a:cs typeface="Times New Roman" panose="02020603050405020304" pitchFamily="18" charset="0"/>
              </a:rPr>
              <a:t>/</a:t>
            </a:r>
            <a:r>
              <a:rPr lang="en-CA" sz="2400" u="sng" err="1">
                <a:solidFill>
                  <a:srgbClr val="0563C1"/>
                </a:solidFill>
                <a:latin typeface="Montserrat" pitchFamily="2" charset="77"/>
                <a:ea typeface="Calibri" panose="020F0502020204030204" pitchFamily="34" charset="0"/>
                <a:cs typeface="Times New Roman" panose="02020603050405020304" pitchFamily="18" charset="0"/>
              </a:rPr>
              <a:t>workpreference</a:t>
            </a:r>
            <a:endParaRPr lang="en-CA" sz="2400" u="sng">
              <a:solidFill>
                <a:srgbClr val="0563C1"/>
              </a:solidFill>
              <a:effectLst/>
              <a:latin typeface="Montserrat" pitchFamily="2" charset="77"/>
              <a:ea typeface="Calibri" panose="020F0502020204030204" pitchFamily="34" charset="0"/>
              <a:cs typeface="Times New Roman" panose="02020603050405020304" pitchFamily="18" charset="0"/>
            </a:endParaRPr>
          </a:p>
        </p:txBody>
      </p:sp>
      <p:sp>
        <p:nvSpPr>
          <p:cNvPr id="11" name="Oval 10">
            <a:extLst>
              <a:ext uri="{FF2B5EF4-FFF2-40B4-BE49-F238E27FC236}">
                <a16:creationId xmlns:a16="http://schemas.microsoft.com/office/drawing/2014/main" id="{7064B85E-3855-B539-BA3B-83235F84EFB0}"/>
              </a:ext>
            </a:extLst>
          </p:cNvPr>
          <p:cNvSpPr/>
          <p:nvPr/>
        </p:nvSpPr>
        <p:spPr>
          <a:xfrm>
            <a:off x="952423" y="3608096"/>
            <a:ext cx="220718" cy="220718"/>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91A29D2-914C-9E63-A10E-DFAAD4B6F4AC}"/>
              </a:ext>
            </a:extLst>
          </p:cNvPr>
          <p:cNvSpPr txBox="1"/>
          <p:nvPr/>
        </p:nvSpPr>
        <p:spPr>
          <a:xfrm>
            <a:off x="1359210" y="3487623"/>
            <a:ext cx="8249484" cy="461665"/>
          </a:xfrm>
          <a:prstGeom prst="rect">
            <a:avLst/>
          </a:prstGeom>
          <a:noFill/>
        </p:spPr>
        <p:txBody>
          <a:bodyPr wrap="square" lIns="91440" tIns="45720" rIns="91440" bIns="45720" rtlCol="0" anchor="t">
            <a:spAutoFit/>
          </a:bodyPr>
          <a:lstStyle/>
          <a:p>
            <a:r>
              <a:rPr lang="en-CA" sz="2400">
                <a:latin typeface="Montserrat"/>
              </a:rPr>
              <a:t>And related activity</a:t>
            </a:r>
          </a:p>
        </p:txBody>
      </p:sp>
    </p:spTree>
    <p:extLst>
      <p:ext uri="{BB962C8B-B14F-4D97-AF65-F5344CB8AC3E}">
        <p14:creationId xmlns:p14="http://schemas.microsoft.com/office/powerpoint/2010/main" val="2890656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BFD0940-5AF9-0F02-B48B-8A26E021BD5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9182" t="18350" r="65732" b="18774"/>
          <a:stretch/>
        </p:blipFill>
        <p:spPr>
          <a:xfrm>
            <a:off x="0" y="1"/>
            <a:ext cx="7528560" cy="6857999"/>
          </a:xfrm>
          <a:prstGeom prst="rect">
            <a:avLst/>
          </a:prstGeom>
        </p:spPr>
      </p:pic>
      <p:pic>
        <p:nvPicPr>
          <p:cNvPr id="2" name="Picture 1" descr="A screenshot of a computer&#10;&#10;Description automatically generated">
            <a:extLst>
              <a:ext uri="{FF2B5EF4-FFF2-40B4-BE49-F238E27FC236}">
                <a16:creationId xmlns:a16="http://schemas.microsoft.com/office/drawing/2014/main" id="{2DF96320-6C63-FD3F-61B1-C16BCB88FDE9}"/>
              </a:ext>
            </a:extLst>
          </p:cNvPr>
          <p:cNvPicPr>
            <a:picLocks noChangeAspect="1"/>
          </p:cNvPicPr>
          <p:nvPr/>
        </p:nvPicPr>
        <p:blipFill rotWithShape="1">
          <a:blip r:embed="rId5"/>
          <a:srcRect l="20334" t="17850" r="63111" b="5080"/>
          <a:stretch/>
        </p:blipFill>
        <p:spPr bwMode="auto">
          <a:xfrm>
            <a:off x="1420127" y="11693"/>
            <a:ext cx="5196840" cy="6834614"/>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785269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B2A2C72-91AB-F974-9E6F-E7C074EDF1CE}"/>
              </a:ext>
            </a:extLst>
          </p:cNvPr>
          <p:cNvGrpSpPr/>
          <p:nvPr/>
        </p:nvGrpSpPr>
        <p:grpSpPr>
          <a:xfrm>
            <a:off x="933450" y="822453"/>
            <a:ext cx="7443788" cy="1636603"/>
            <a:chOff x="933450" y="822453"/>
            <a:chExt cx="7443788" cy="1277008"/>
          </a:xfrm>
        </p:grpSpPr>
        <p:sp>
          <p:nvSpPr>
            <p:cNvPr id="4" name="Rectangle 3">
              <a:extLst>
                <a:ext uri="{FF2B5EF4-FFF2-40B4-BE49-F238E27FC236}">
                  <a16:creationId xmlns:a16="http://schemas.microsoft.com/office/drawing/2014/main" id="{FC7C0A11-71B0-E99E-7D6A-5B6200462D2F}"/>
                </a:ext>
              </a:extLst>
            </p:cNvPr>
            <p:cNvSpPr/>
            <p:nvPr/>
          </p:nvSpPr>
          <p:spPr>
            <a:xfrm>
              <a:off x="933450" y="827261"/>
              <a:ext cx="7067550" cy="1272200"/>
            </a:xfrm>
            <a:prstGeom prst="rect">
              <a:avLst/>
            </a:prstGeom>
            <a:solidFill>
              <a:srgbClr val="0427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Data 5">
              <a:extLst>
                <a:ext uri="{FF2B5EF4-FFF2-40B4-BE49-F238E27FC236}">
                  <a16:creationId xmlns:a16="http://schemas.microsoft.com/office/drawing/2014/main" id="{C478C162-8659-E577-B9DA-5880224D9256}"/>
                </a:ext>
              </a:extLst>
            </p:cNvPr>
            <p:cNvSpPr/>
            <p:nvPr/>
          </p:nvSpPr>
          <p:spPr>
            <a:xfrm>
              <a:off x="6815138" y="822453"/>
              <a:ext cx="1562100" cy="1277007"/>
            </a:xfrm>
            <a:prstGeom prst="flowChartInputOutput">
              <a:avLst/>
            </a:prstGeom>
            <a:solidFill>
              <a:srgbClr val="0426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sp>
        <p:nvSpPr>
          <p:cNvPr id="2" name="Data 1">
            <a:extLst>
              <a:ext uri="{FF2B5EF4-FFF2-40B4-BE49-F238E27FC236}">
                <a16:creationId xmlns:a16="http://schemas.microsoft.com/office/drawing/2014/main" id="{B7E65E7C-ECBB-A275-93A6-9F30E3AD131F}"/>
              </a:ext>
            </a:extLst>
          </p:cNvPr>
          <p:cNvSpPr/>
          <p:nvPr/>
        </p:nvSpPr>
        <p:spPr>
          <a:xfrm>
            <a:off x="8202916" y="822453"/>
            <a:ext cx="1562100" cy="1636602"/>
          </a:xfrm>
          <a:prstGeom prst="flowChartInputOutput">
            <a:avLst/>
          </a:prstGeom>
          <a:solidFill>
            <a:srgbClr val="10AF95"/>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 name="Data 2">
            <a:extLst>
              <a:ext uri="{FF2B5EF4-FFF2-40B4-BE49-F238E27FC236}">
                <a16:creationId xmlns:a16="http://schemas.microsoft.com/office/drawing/2014/main" id="{5A4B2D43-24E4-1781-1120-841889B1D149}"/>
              </a:ext>
            </a:extLst>
          </p:cNvPr>
          <p:cNvSpPr/>
          <p:nvPr/>
        </p:nvSpPr>
        <p:spPr>
          <a:xfrm>
            <a:off x="9590694" y="822452"/>
            <a:ext cx="1562100" cy="1636602"/>
          </a:xfrm>
          <a:prstGeom prst="flowChartInputOutput">
            <a:avLst/>
          </a:prstGeom>
          <a:solidFill>
            <a:srgbClr val="1181C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C22FDC4B-F626-98D8-D472-8825318B9D10}"/>
              </a:ext>
            </a:extLst>
          </p:cNvPr>
          <p:cNvSpPr txBox="1"/>
          <p:nvPr/>
        </p:nvSpPr>
        <p:spPr>
          <a:xfrm>
            <a:off x="1135366" y="1081044"/>
            <a:ext cx="7259345" cy="1200329"/>
          </a:xfrm>
          <a:prstGeom prst="rect">
            <a:avLst/>
          </a:prstGeom>
          <a:noFill/>
        </p:spPr>
        <p:txBody>
          <a:bodyPr wrap="square" lIns="91440" tIns="45720" rIns="91440" bIns="45720" rtlCol="0" anchor="t">
            <a:spAutoFit/>
          </a:bodyPr>
          <a:lstStyle/>
          <a:p>
            <a:r>
              <a:rPr lang="en-US" sz="3600" dirty="0">
                <a:solidFill>
                  <a:schemeClr val="bg1"/>
                </a:solidFill>
                <a:latin typeface="Montserrat ExtraBold"/>
                <a:ea typeface="+mn-lt"/>
                <a:cs typeface="+mn-lt"/>
              </a:rPr>
              <a:t>Skills for Apprenticeship Success</a:t>
            </a:r>
            <a:endParaRPr lang="en-US" dirty="0">
              <a:solidFill>
                <a:schemeClr val="bg1"/>
              </a:solidFill>
            </a:endParaRPr>
          </a:p>
        </p:txBody>
      </p:sp>
      <p:sp>
        <p:nvSpPr>
          <p:cNvPr id="9" name="TextBox 8">
            <a:extLst>
              <a:ext uri="{FF2B5EF4-FFF2-40B4-BE49-F238E27FC236}">
                <a16:creationId xmlns:a16="http://schemas.microsoft.com/office/drawing/2014/main" id="{351A50B6-B451-6F85-DC38-2F9DE68F4460}"/>
              </a:ext>
            </a:extLst>
          </p:cNvPr>
          <p:cNvSpPr txBox="1"/>
          <p:nvPr/>
        </p:nvSpPr>
        <p:spPr>
          <a:xfrm>
            <a:off x="1813533" y="2638459"/>
            <a:ext cx="9296360" cy="747705"/>
          </a:xfrm>
          <a:prstGeom prst="rect">
            <a:avLst/>
          </a:prstGeom>
          <a:noFill/>
        </p:spPr>
        <p:txBody>
          <a:bodyPr wrap="square" lIns="91440" tIns="45720" rIns="91440" bIns="45720" anchor="t">
            <a:spAutoFit/>
          </a:bodyPr>
          <a:lstStyle/>
          <a:p>
            <a:pPr marL="342900" indent="-342900">
              <a:lnSpc>
                <a:spcPct val="150000"/>
              </a:lnSpc>
              <a:buFont typeface="Arial" panose="020B0604020202020204" pitchFamily="34" charset="0"/>
              <a:buChar char="•"/>
            </a:pPr>
            <a:r>
              <a:rPr lang="en-US" sz="3200" b="1" dirty="0">
                <a:solidFill>
                  <a:srgbClr val="042638"/>
                </a:solidFill>
                <a:latin typeface="Montserrat"/>
              </a:rPr>
              <a:t>All about Self-assessment</a:t>
            </a:r>
            <a:endParaRPr lang="en-US" sz="3200" b="1" dirty="0">
              <a:solidFill>
                <a:srgbClr val="042638"/>
              </a:solidFill>
              <a:latin typeface="Montserrat"/>
              <a:ea typeface="Calibri" panose="020F0502020204030204"/>
              <a:cs typeface="Calibri" panose="020F0502020204030204"/>
            </a:endParaRPr>
          </a:p>
        </p:txBody>
      </p:sp>
    </p:spTree>
    <p:extLst>
      <p:ext uri="{BB962C8B-B14F-4D97-AF65-F5344CB8AC3E}">
        <p14:creationId xmlns:p14="http://schemas.microsoft.com/office/powerpoint/2010/main" val="3118037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BFD0940-5AF9-0F02-B48B-8A26E021BD5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9182" t="18350" r="65732" b="18774"/>
          <a:stretch/>
        </p:blipFill>
        <p:spPr>
          <a:xfrm>
            <a:off x="0" y="1"/>
            <a:ext cx="1301858" cy="6857999"/>
          </a:xfrm>
          <a:prstGeom prst="rect">
            <a:avLst/>
          </a:prstGeom>
        </p:spPr>
      </p:pic>
      <p:pic>
        <p:nvPicPr>
          <p:cNvPr id="2" name="Picture 1" descr="A screenshot of a computer&#10;&#10;Description automatically generated">
            <a:extLst>
              <a:ext uri="{FF2B5EF4-FFF2-40B4-BE49-F238E27FC236}">
                <a16:creationId xmlns:a16="http://schemas.microsoft.com/office/drawing/2014/main" id="{1357AA60-4815-CD63-E154-DA87C2FFC74D}"/>
              </a:ext>
            </a:extLst>
          </p:cNvPr>
          <p:cNvPicPr>
            <a:picLocks noChangeAspect="1"/>
          </p:cNvPicPr>
          <p:nvPr/>
        </p:nvPicPr>
        <p:blipFill rotWithShape="1">
          <a:blip r:embed="rId5"/>
          <a:srcRect l="20444" t="16195" r="62778" b="37216"/>
          <a:stretch/>
        </p:blipFill>
        <p:spPr bwMode="auto">
          <a:xfrm>
            <a:off x="1301858" y="-13643"/>
            <a:ext cx="8759894" cy="6871642"/>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510232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BFD0940-5AF9-0F02-B48B-8A26E021BD5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7333" t="17731" r="65979" b="19393"/>
          <a:stretch/>
        </p:blipFill>
        <p:spPr>
          <a:xfrm>
            <a:off x="10832790" y="-67316"/>
            <a:ext cx="1440180" cy="6925316"/>
          </a:xfrm>
          <a:prstGeom prst="rect">
            <a:avLst/>
          </a:prstGeom>
        </p:spPr>
      </p:pic>
      <p:pic>
        <p:nvPicPr>
          <p:cNvPr id="2" name="Picture 1">
            <a:extLst>
              <a:ext uri="{FF2B5EF4-FFF2-40B4-BE49-F238E27FC236}">
                <a16:creationId xmlns:a16="http://schemas.microsoft.com/office/drawing/2014/main" id="{C32364A7-6E65-1BB5-26A1-197A4EE15BD6}"/>
              </a:ext>
            </a:extLst>
          </p:cNvPr>
          <p:cNvPicPr>
            <a:picLocks noChangeAspect="1"/>
          </p:cNvPicPr>
          <p:nvPr/>
        </p:nvPicPr>
        <p:blipFill rotWithShape="1">
          <a:blip r:embed="rId5"/>
          <a:srcRect l="18889" t="18763" r="62222" b="4214"/>
          <a:stretch/>
        </p:blipFill>
        <p:spPr bwMode="auto">
          <a:xfrm>
            <a:off x="4565667" y="0"/>
            <a:ext cx="6039006" cy="69299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56770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B2A2C72-91AB-F974-9E6F-E7C074EDF1CE}"/>
              </a:ext>
            </a:extLst>
          </p:cNvPr>
          <p:cNvGrpSpPr/>
          <p:nvPr/>
        </p:nvGrpSpPr>
        <p:grpSpPr>
          <a:xfrm>
            <a:off x="590979" y="822453"/>
            <a:ext cx="8265720" cy="1277008"/>
            <a:chOff x="933450" y="822453"/>
            <a:chExt cx="7443788" cy="1277008"/>
          </a:xfrm>
        </p:grpSpPr>
        <p:sp>
          <p:nvSpPr>
            <p:cNvPr id="4" name="Rectangle 3">
              <a:extLst>
                <a:ext uri="{FF2B5EF4-FFF2-40B4-BE49-F238E27FC236}">
                  <a16:creationId xmlns:a16="http://schemas.microsoft.com/office/drawing/2014/main" id="{FC7C0A11-71B0-E99E-7D6A-5B6200462D2F}"/>
                </a:ext>
              </a:extLst>
            </p:cNvPr>
            <p:cNvSpPr/>
            <p:nvPr/>
          </p:nvSpPr>
          <p:spPr>
            <a:xfrm>
              <a:off x="933450" y="827261"/>
              <a:ext cx="7067550" cy="1272200"/>
            </a:xfrm>
            <a:prstGeom prst="rect">
              <a:avLst/>
            </a:prstGeom>
            <a:solidFill>
              <a:srgbClr val="0427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Data 5">
              <a:extLst>
                <a:ext uri="{FF2B5EF4-FFF2-40B4-BE49-F238E27FC236}">
                  <a16:creationId xmlns:a16="http://schemas.microsoft.com/office/drawing/2014/main" id="{C478C162-8659-E577-B9DA-5880224D9256}"/>
                </a:ext>
              </a:extLst>
            </p:cNvPr>
            <p:cNvSpPr/>
            <p:nvPr/>
          </p:nvSpPr>
          <p:spPr>
            <a:xfrm>
              <a:off x="6815138" y="822453"/>
              <a:ext cx="1562100" cy="1277007"/>
            </a:xfrm>
            <a:prstGeom prst="flowChartInputOutput">
              <a:avLst/>
            </a:prstGeom>
            <a:solidFill>
              <a:srgbClr val="0426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sp>
        <p:nvSpPr>
          <p:cNvPr id="2" name="Data 1">
            <a:extLst>
              <a:ext uri="{FF2B5EF4-FFF2-40B4-BE49-F238E27FC236}">
                <a16:creationId xmlns:a16="http://schemas.microsoft.com/office/drawing/2014/main" id="{B7E65E7C-ECBB-A275-93A6-9F30E3AD131F}"/>
              </a:ext>
            </a:extLst>
          </p:cNvPr>
          <p:cNvSpPr/>
          <p:nvPr/>
        </p:nvSpPr>
        <p:spPr>
          <a:xfrm>
            <a:off x="8682377" y="822453"/>
            <a:ext cx="1562100" cy="1277007"/>
          </a:xfrm>
          <a:prstGeom prst="flowChartInputOutput">
            <a:avLst/>
          </a:prstGeom>
          <a:solidFill>
            <a:srgbClr val="10AF95"/>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 name="Data 2">
            <a:extLst>
              <a:ext uri="{FF2B5EF4-FFF2-40B4-BE49-F238E27FC236}">
                <a16:creationId xmlns:a16="http://schemas.microsoft.com/office/drawing/2014/main" id="{5A4B2D43-24E4-1781-1120-841889B1D149}"/>
              </a:ext>
            </a:extLst>
          </p:cNvPr>
          <p:cNvSpPr/>
          <p:nvPr/>
        </p:nvSpPr>
        <p:spPr>
          <a:xfrm>
            <a:off x="10070155" y="822452"/>
            <a:ext cx="1562100" cy="1277007"/>
          </a:xfrm>
          <a:prstGeom prst="flowChartInputOutput">
            <a:avLst/>
          </a:prstGeom>
          <a:solidFill>
            <a:srgbClr val="1181C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C22FDC4B-F626-98D8-D472-8825318B9D10}"/>
              </a:ext>
            </a:extLst>
          </p:cNvPr>
          <p:cNvSpPr txBox="1"/>
          <p:nvPr/>
        </p:nvSpPr>
        <p:spPr>
          <a:xfrm>
            <a:off x="741524" y="1081044"/>
            <a:ext cx="8731973" cy="646331"/>
          </a:xfrm>
          <a:prstGeom prst="rect">
            <a:avLst/>
          </a:prstGeom>
          <a:noFill/>
        </p:spPr>
        <p:txBody>
          <a:bodyPr wrap="square" lIns="91440" tIns="45720" rIns="91440" bIns="45720" rtlCol="0" anchor="t">
            <a:spAutoFit/>
          </a:bodyPr>
          <a:lstStyle/>
          <a:p>
            <a:r>
              <a:rPr lang="en-US" sz="3600" dirty="0">
                <a:solidFill>
                  <a:schemeClr val="bg1"/>
                </a:solidFill>
                <a:latin typeface="Montserrat ExtraBold"/>
                <a:ea typeface="+mn-lt"/>
                <a:cs typeface="+mn-lt"/>
              </a:rPr>
              <a:t>Putting your best foot forward</a:t>
            </a:r>
            <a:endParaRPr lang="en-US" dirty="0">
              <a:solidFill>
                <a:schemeClr val="bg1"/>
              </a:solidFill>
            </a:endParaRPr>
          </a:p>
        </p:txBody>
      </p:sp>
      <p:sp>
        <p:nvSpPr>
          <p:cNvPr id="9" name="TextBox 8">
            <a:extLst>
              <a:ext uri="{FF2B5EF4-FFF2-40B4-BE49-F238E27FC236}">
                <a16:creationId xmlns:a16="http://schemas.microsoft.com/office/drawing/2014/main" id="{351A50B6-B451-6F85-DC38-2F9DE68F4460}"/>
              </a:ext>
            </a:extLst>
          </p:cNvPr>
          <p:cNvSpPr txBox="1"/>
          <p:nvPr/>
        </p:nvSpPr>
        <p:spPr>
          <a:xfrm>
            <a:off x="743309" y="2706953"/>
            <a:ext cx="9330607" cy="2225033"/>
          </a:xfrm>
          <a:prstGeom prst="rect">
            <a:avLst/>
          </a:prstGeom>
          <a:noFill/>
        </p:spPr>
        <p:txBody>
          <a:bodyPr wrap="square" lIns="91440" tIns="45720" rIns="91440" bIns="45720" anchor="t">
            <a:spAutoFit/>
          </a:bodyPr>
          <a:lstStyle/>
          <a:p>
            <a:pPr marL="342900" indent="-342900">
              <a:lnSpc>
                <a:spcPct val="150000"/>
              </a:lnSpc>
              <a:buFont typeface="Arial" panose="020B0604020202020204" pitchFamily="34" charset="0"/>
              <a:buChar char="•"/>
            </a:pPr>
            <a:r>
              <a:rPr lang="en-US" sz="3200" b="1" dirty="0">
                <a:solidFill>
                  <a:srgbClr val="042638"/>
                </a:solidFill>
                <a:latin typeface="Montserrat"/>
              </a:rPr>
              <a:t>Learners think about how they use the SFS in learning</a:t>
            </a:r>
            <a:endParaRPr lang="en-US" sz="3200" b="1">
              <a:solidFill>
                <a:srgbClr val="042638"/>
              </a:solidFill>
              <a:latin typeface="Montserrat"/>
              <a:ea typeface="Calibri" panose="020F0502020204030204"/>
              <a:cs typeface="Calibri" panose="020F0502020204030204"/>
            </a:endParaRPr>
          </a:p>
          <a:p>
            <a:pPr marL="342900" indent="-342900">
              <a:lnSpc>
                <a:spcPct val="150000"/>
              </a:lnSpc>
              <a:buFont typeface="Arial" panose="020B0604020202020204" pitchFamily="34" charset="0"/>
              <a:buChar char="•"/>
            </a:pPr>
            <a:r>
              <a:rPr lang="en-US" sz="3200" b="1" dirty="0">
                <a:solidFill>
                  <a:srgbClr val="042638"/>
                </a:solidFill>
                <a:latin typeface="Montserrat"/>
                <a:ea typeface="Calibri" panose="020F0502020204030204"/>
                <a:cs typeface="Calibri" panose="020F0502020204030204"/>
              </a:rPr>
              <a:t>Section on soft skills</a:t>
            </a:r>
          </a:p>
        </p:txBody>
      </p:sp>
    </p:spTree>
    <p:extLst>
      <p:ext uri="{BB962C8B-B14F-4D97-AF65-F5344CB8AC3E}">
        <p14:creationId xmlns:p14="http://schemas.microsoft.com/office/powerpoint/2010/main" val="794113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BFD0940-5AF9-0F02-B48B-8A26E021BD5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7333" t="17731" r="65979" b="19393"/>
          <a:stretch/>
        </p:blipFill>
        <p:spPr>
          <a:xfrm>
            <a:off x="10832790" y="-67316"/>
            <a:ext cx="1440180" cy="6925316"/>
          </a:xfrm>
          <a:prstGeom prst="rect">
            <a:avLst/>
          </a:prstGeom>
        </p:spPr>
      </p:pic>
      <p:sp>
        <p:nvSpPr>
          <p:cNvPr id="7" name="TextBox 6">
            <a:extLst>
              <a:ext uri="{FF2B5EF4-FFF2-40B4-BE49-F238E27FC236}">
                <a16:creationId xmlns:a16="http://schemas.microsoft.com/office/drawing/2014/main" id="{E2B453EF-BBF2-0934-60D3-020085465CBC}"/>
              </a:ext>
            </a:extLst>
          </p:cNvPr>
          <p:cNvSpPr txBox="1"/>
          <p:nvPr/>
        </p:nvSpPr>
        <p:spPr>
          <a:xfrm>
            <a:off x="1173141" y="922338"/>
            <a:ext cx="10436736" cy="677108"/>
          </a:xfrm>
          <a:prstGeom prst="rect">
            <a:avLst/>
          </a:prstGeom>
          <a:noFill/>
        </p:spPr>
        <p:txBody>
          <a:bodyPr wrap="square" rtlCol="0">
            <a:spAutoFit/>
          </a:bodyPr>
          <a:lstStyle/>
          <a:p>
            <a:r>
              <a:rPr lang="en-US" sz="3800" b="1">
                <a:solidFill>
                  <a:schemeClr val="bg1"/>
                </a:solidFill>
                <a:latin typeface="Montserrat ExtraBold" pitchFamily="2" charset="77"/>
              </a:rPr>
              <a:t>Putting Your Best Foot Forward</a:t>
            </a:r>
          </a:p>
        </p:txBody>
      </p:sp>
      <p:pic>
        <p:nvPicPr>
          <p:cNvPr id="2" name="Picture 1">
            <a:extLst>
              <a:ext uri="{FF2B5EF4-FFF2-40B4-BE49-F238E27FC236}">
                <a16:creationId xmlns:a16="http://schemas.microsoft.com/office/drawing/2014/main" id="{E42A0948-DB5D-D765-0EB2-232C09554F56}"/>
              </a:ext>
            </a:extLst>
          </p:cNvPr>
          <p:cNvPicPr>
            <a:picLocks noChangeAspect="1"/>
          </p:cNvPicPr>
          <p:nvPr/>
        </p:nvPicPr>
        <p:blipFill rotWithShape="1">
          <a:blip r:embed="rId5"/>
          <a:srcRect l="20222" t="14615" r="63222" b="4016"/>
          <a:stretch/>
        </p:blipFill>
        <p:spPr bwMode="auto">
          <a:xfrm>
            <a:off x="3566160" y="-83487"/>
            <a:ext cx="5044440" cy="7003815"/>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903192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BFD0940-5AF9-0F02-B48B-8A26E021BD5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9182" t="18350" r="65732" b="18774"/>
          <a:stretch/>
        </p:blipFill>
        <p:spPr>
          <a:xfrm>
            <a:off x="0" y="1"/>
            <a:ext cx="1301858" cy="6857999"/>
          </a:xfrm>
          <a:prstGeom prst="rect">
            <a:avLst/>
          </a:prstGeom>
        </p:spPr>
      </p:pic>
      <p:sp>
        <p:nvSpPr>
          <p:cNvPr id="6" name="Rectangle 5">
            <a:extLst>
              <a:ext uri="{FF2B5EF4-FFF2-40B4-BE49-F238E27FC236}">
                <a16:creationId xmlns:a16="http://schemas.microsoft.com/office/drawing/2014/main" id="{2AF43286-09BC-7296-21EC-FA37F8CC7BC7}"/>
              </a:ext>
            </a:extLst>
          </p:cNvPr>
          <p:cNvSpPr/>
          <p:nvPr/>
        </p:nvSpPr>
        <p:spPr>
          <a:xfrm>
            <a:off x="469088" y="624691"/>
            <a:ext cx="5626912" cy="1600349"/>
          </a:xfrm>
          <a:prstGeom prst="rect">
            <a:avLst/>
          </a:prstGeom>
          <a:solidFill>
            <a:srgbClr val="0427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E2B453EF-BBF2-0934-60D3-020085465CBC}"/>
              </a:ext>
            </a:extLst>
          </p:cNvPr>
          <p:cNvSpPr txBox="1"/>
          <p:nvPr/>
        </p:nvSpPr>
        <p:spPr>
          <a:xfrm>
            <a:off x="835902" y="874335"/>
            <a:ext cx="5427294" cy="1107996"/>
          </a:xfrm>
          <a:prstGeom prst="rect">
            <a:avLst/>
          </a:prstGeom>
          <a:noFill/>
        </p:spPr>
        <p:txBody>
          <a:bodyPr wrap="square" rtlCol="0">
            <a:spAutoFit/>
          </a:bodyPr>
          <a:lstStyle/>
          <a:p>
            <a:r>
              <a:rPr lang="en-US" sz="3300" b="1">
                <a:solidFill>
                  <a:schemeClr val="bg1"/>
                </a:solidFill>
                <a:latin typeface="Montserrat ExtraBold" pitchFamily="2" charset="77"/>
              </a:rPr>
              <a:t>Skills for Success </a:t>
            </a:r>
          </a:p>
          <a:p>
            <a:r>
              <a:rPr lang="en-US" sz="3300" b="1">
                <a:solidFill>
                  <a:schemeClr val="bg1"/>
                </a:solidFill>
                <a:latin typeface="Montserrat ExtraBold" pitchFamily="2" charset="77"/>
              </a:rPr>
              <a:t>in the Service Sector</a:t>
            </a:r>
          </a:p>
        </p:txBody>
      </p:sp>
      <p:pic>
        <p:nvPicPr>
          <p:cNvPr id="2" name="Content Placeholder 3" descr="A screenshot of a computer&#10;&#10;Description automatically generated">
            <a:extLst>
              <a:ext uri="{FF2B5EF4-FFF2-40B4-BE49-F238E27FC236}">
                <a16:creationId xmlns:a16="http://schemas.microsoft.com/office/drawing/2014/main" id="{B617A882-89BB-085F-C588-A98A9CBCC193}"/>
              </a:ext>
            </a:extLst>
          </p:cNvPr>
          <p:cNvPicPr>
            <a:picLocks noChangeAspect="1"/>
          </p:cNvPicPr>
          <p:nvPr/>
        </p:nvPicPr>
        <p:blipFill rotWithShape="1">
          <a:blip r:embed="rId5"/>
          <a:srcRect l="20222" t="17380" r="63222" b="4805"/>
          <a:stretch/>
        </p:blipFill>
        <p:spPr bwMode="auto">
          <a:xfrm>
            <a:off x="6096000" y="0"/>
            <a:ext cx="5200914" cy="68619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37387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BFD0940-5AF9-0F02-B48B-8A26E021BD5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7333" t="17731" r="65979" b="19393"/>
          <a:stretch/>
        </p:blipFill>
        <p:spPr>
          <a:xfrm>
            <a:off x="10832790" y="-67316"/>
            <a:ext cx="1440180" cy="6925316"/>
          </a:xfrm>
          <a:prstGeom prst="rect">
            <a:avLst/>
          </a:prstGeom>
        </p:spPr>
      </p:pic>
      <p:sp>
        <p:nvSpPr>
          <p:cNvPr id="6" name="Rectangle 5">
            <a:extLst>
              <a:ext uri="{FF2B5EF4-FFF2-40B4-BE49-F238E27FC236}">
                <a16:creationId xmlns:a16="http://schemas.microsoft.com/office/drawing/2014/main" id="{2AF43286-09BC-7296-21EC-FA37F8CC7BC7}"/>
              </a:ext>
            </a:extLst>
          </p:cNvPr>
          <p:cNvSpPr/>
          <p:nvPr/>
        </p:nvSpPr>
        <p:spPr>
          <a:xfrm>
            <a:off x="905082" y="632774"/>
            <a:ext cx="8905892" cy="1277007"/>
          </a:xfrm>
          <a:prstGeom prst="rect">
            <a:avLst/>
          </a:prstGeom>
          <a:solidFill>
            <a:srgbClr val="0427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E2B453EF-BBF2-0934-60D3-020085465CBC}"/>
              </a:ext>
            </a:extLst>
          </p:cNvPr>
          <p:cNvSpPr txBox="1"/>
          <p:nvPr/>
        </p:nvSpPr>
        <p:spPr>
          <a:xfrm>
            <a:off x="1173141" y="922338"/>
            <a:ext cx="10436736" cy="646331"/>
          </a:xfrm>
          <a:prstGeom prst="rect">
            <a:avLst/>
          </a:prstGeom>
          <a:noFill/>
        </p:spPr>
        <p:txBody>
          <a:bodyPr wrap="square" lIns="91440" tIns="45720" rIns="91440" bIns="45720" rtlCol="0" anchor="t">
            <a:spAutoFit/>
          </a:bodyPr>
          <a:lstStyle/>
          <a:p>
            <a:r>
              <a:rPr lang="en-US" sz="3600" b="1">
                <a:solidFill>
                  <a:schemeClr val="bg1"/>
                </a:solidFill>
                <a:latin typeface="Montserrat ExtraBold"/>
              </a:rPr>
              <a:t>Better Jobs Ontario</a:t>
            </a:r>
          </a:p>
        </p:txBody>
      </p:sp>
      <p:sp>
        <p:nvSpPr>
          <p:cNvPr id="11" name="Oval 10">
            <a:extLst>
              <a:ext uri="{FF2B5EF4-FFF2-40B4-BE49-F238E27FC236}">
                <a16:creationId xmlns:a16="http://schemas.microsoft.com/office/drawing/2014/main" id="{7064B85E-3855-B539-BA3B-83235F84EFB0}"/>
              </a:ext>
            </a:extLst>
          </p:cNvPr>
          <p:cNvSpPr/>
          <p:nvPr/>
        </p:nvSpPr>
        <p:spPr>
          <a:xfrm>
            <a:off x="940223" y="2449878"/>
            <a:ext cx="220718" cy="227015"/>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91A29D2-914C-9E63-A10E-DFAAD4B6F4AC}"/>
              </a:ext>
            </a:extLst>
          </p:cNvPr>
          <p:cNvSpPr txBox="1"/>
          <p:nvPr/>
        </p:nvSpPr>
        <p:spPr>
          <a:xfrm>
            <a:off x="1561490" y="2238872"/>
            <a:ext cx="8249484" cy="3539430"/>
          </a:xfrm>
          <a:prstGeom prst="rect">
            <a:avLst/>
          </a:prstGeom>
          <a:noFill/>
        </p:spPr>
        <p:txBody>
          <a:bodyPr wrap="square" lIns="91440" tIns="45720" rIns="91440" bIns="45720" rtlCol="0" anchor="t">
            <a:spAutoFit/>
          </a:bodyPr>
          <a:lstStyle/>
          <a:p>
            <a:r>
              <a:rPr lang="en-CA" sz="2800">
                <a:latin typeface="Montserrat" pitchFamily="2" charset="77"/>
              </a:rPr>
              <a:t>Module 1 – Digital skills</a:t>
            </a:r>
          </a:p>
          <a:p>
            <a:r>
              <a:rPr lang="en-CA" sz="2800">
                <a:latin typeface="Montserrat" pitchFamily="2" charset="77"/>
              </a:rPr>
              <a:t>Module 2 – Skills for Success</a:t>
            </a:r>
          </a:p>
          <a:p>
            <a:r>
              <a:rPr lang="en-CA" sz="2800">
                <a:latin typeface="Montserrat" pitchFamily="2" charset="77"/>
              </a:rPr>
              <a:t>Module 3 – Skills, Attributes and work values</a:t>
            </a:r>
          </a:p>
          <a:p>
            <a:r>
              <a:rPr lang="en-CA" sz="2800" strike="sngStrike">
                <a:latin typeface="Montserrat" pitchFamily="2" charset="77"/>
              </a:rPr>
              <a:t>Module 4 – career quest and counselling</a:t>
            </a:r>
          </a:p>
          <a:p>
            <a:r>
              <a:rPr lang="en-CA" sz="2800" strike="sngStrike">
                <a:latin typeface="Montserrat" pitchFamily="2" charset="77"/>
              </a:rPr>
              <a:t>Module 5 – education research</a:t>
            </a:r>
          </a:p>
          <a:p>
            <a:r>
              <a:rPr lang="en-CA" sz="2800" strike="sngStrike">
                <a:latin typeface="Montserrat" pitchFamily="2" charset="77"/>
              </a:rPr>
              <a:t>Module 6 – credentials and additional funding</a:t>
            </a:r>
          </a:p>
          <a:p>
            <a:r>
              <a:rPr lang="en-CA" sz="2800">
                <a:latin typeface="Montserrat" pitchFamily="2" charset="77"/>
              </a:rPr>
              <a:t>Module 7 – budgeting</a:t>
            </a:r>
          </a:p>
        </p:txBody>
      </p:sp>
      <p:sp>
        <p:nvSpPr>
          <p:cNvPr id="9" name="Oval 8">
            <a:extLst>
              <a:ext uri="{FF2B5EF4-FFF2-40B4-BE49-F238E27FC236}">
                <a16:creationId xmlns:a16="http://schemas.microsoft.com/office/drawing/2014/main" id="{7064B85E-3855-B539-BA3B-83235F84EFB0}"/>
              </a:ext>
            </a:extLst>
          </p:cNvPr>
          <p:cNvSpPr/>
          <p:nvPr/>
        </p:nvSpPr>
        <p:spPr>
          <a:xfrm>
            <a:off x="940223" y="2876783"/>
            <a:ext cx="220718" cy="227015"/>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880452DA-FEB0-B7A6-F34F-A714A21C3AF6}"/>
              </a:ext>
            </a:extLst>
          </p:cNvPr>
          <p:cNvSpPr/>
          <p:nvPr/>
        </p:nvSpPr>
        <p:spPr>
          <a:xfrm>
            <a:off x="936738" y="3268046"/>
            <a:ext cx="220718" cy="227015"/>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A057717-FC20-6A6A-391A-86D3356E2033}"/>
              </a:ext>
            </a:extLst>
          </p:cNvPr>
          <p:cNvSpPr/>
          <p:nvPr/>
        </p:nvSpPr>
        <p:spPr>
          <a:xfrm>
            <a:off x="936738" y="3694951"/>
            <a:ext cx="220718" cy="227015"/>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BCE4A50-9D15-B644-E4E0-FC084FB5EB7A}"/>
              </a:ext>
            </a:extLst>
          </p:cNvPr>
          <p:cNvSpPr/>
          <p:nvPr/>
        </p:nvSpPr>
        <p:spPr>
          <a:xfrm>
            <a:off x="940223" y="4096662"/>
            <a:ext cx="220718" cy="227015"/>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496D582-B771-4BB8-1C72-AAF629976E98}"/>
              </a:ext>
            </a:extLst>
          </p:cNvPr>
          <p:cNvSpPr/>
          <p:nvPr/>
        </p:nvSpPr>
        <p:spPr>
          <a:xfrm>
            <a:off x="940223" y="4523567"/>
            <a:ext cx="220718" cy="227015"/>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BB85BD1-467C-3B41-0DA0-8906F96C140E}"/>
              </a:ext>
            </a:extLst>
          </p:cNvPr>
          <p:cNvSpPr/>
          <p:nvPr/>
        </p:nvSpPr>
        <p:spPr>
          <a:xfrm>
            <a:off x="936738" y="5341735"/>
            <a:ext cx="220718" cy="227015"/>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581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9B93FB00-720E-FB60-2C3A-35984BC35080}"/>
              </a:ext>
            </a:extLst>
          </p:cNvPr>
          <p:cNvSpPr/>
          <p:nvPr/>
        </p:nvSpPr>
        <p:spPr>
          <a:xfrm>
            <a:off x="284144" y="315900"/>
            <a:ext cx="11623711" cy="6217920"/>
          </a:xfrm>
          <a:prstGeom prst="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2" name="Group 91">
            <a:extLst>
              <a:ext uri="{FF2B5EF4-FFF2-40B4-BE49-F238E27FC236}">
                <a16:creationId xmlns:a16="http://schemas.microsoft.com/office/drawing/2014/main" id="{60F20D8F-6AAB-1F8A-0F57-17121E26D7EC}"/>
              </a:ext>
            </a:extLst>
          </p:cNvPr>
          <p:cNvGrpSpPr/>
          <p:nvPr/>
        </p:nvGrpSpPr>
        <p:grpSpPr>
          <a:xfrm>
            <a:off x="6746015" y="565992"/>
            <a:ext cx="4238801" cy="5659516"/>
            <a:chOff x="7060509" y="501550"/>
            <a:chExt cx="4238801" cy="5659516"/>
          </a:xfrm>
        </p:grpSpPr>
        <p:grpSp>
          <p:nvGrpSpPr>
            <p:cNvPr id="79" name="Group 78">
              <a:extLst>
                <a:ext uri="{FF2B5EF4-FFF2-40B4-BE49-F238E27FC236}">
                  <a16:creationId xmlns:a16="http://schemas.microsoft.com/office/drawing/2014/main" id="{DAB83FFB-F9D5-0655-B7B3-97D492A2E933}"/>
                </a:ext>
              </a:extLst>
            </p:cNvPr>
            <p:cNvGrpSpPr/>
            <p:nvPr/>
          </p:nvGrpSpPr>
          <p:grpSpPr>
            <a:xfrm>
              <a:off x="9538767" y="501550"/>
              <a:ext cx="1749238" cy="3693213"/>
              <a:chOff x="9538767" y="501550"/>
              <a:chExt cx="1749238" cy="3693213"/>
            </a:xfrm>
          </p:grpSpPr>
          <p:grpSp>
            <p:nvGrpSpPr>
              <p:cNvPr id="65" name="Group 64">
                <a:extLst>
                  <a:ext uri="{FF2B5EF4-FFF2-40B4-BE49-F238E27FC236}">
                    <a16:creationId xmlns:a16="http://schemas.microsoft.com/office/drawing/2014/main" id="{D48F94FD-A140-82E1-25DA-4931C543FFEF}"/>
                  </a:ext>
                </a:extLst>
              </p:cNvPr>
              <p:cNvGrpSpPr/>
              <p:nvPr/>
            </p:nvGrpSpPr>
            <p:grpSpPr>
              <a:xfrm>
                <a:off x="9538767" y="696935"/>
                <a:ext cx="1749238" cy="3497828"/>
                <a:chOff x="9165579" y="427767"/>
                <a:chExt cx="1749238" cy="3497828"/>
              </a:xfrm>
            </p:grpSpPr>
            <p:pic>
              <p:nvPicPr>
                <p:cNvPr id="11" name="Graphic 10">
                  <a:extLst>
                    <a:ext uri="{FF2B5EF4-FFF2-40B4-BE49-F238E27FC236}">
                      <a16:creationId xmlns:a16="http://schemas.microsoft.com/office/drawing/2014/main" id="{E795E05A-686A-CA2D-96BF-911989A1E46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 b="32451"/>
                <a:stretch/>
              </p:blipFill>
              <p:spPr>
                <a:xfrm>
                  <a:off x="9176880" y="427768"/>
                  <a:ext cx="1737937" cy="3497827"/>
                </a:xfrm>
                <a:prstGeom prst="rect">
                  <a:avLst/>
                </a:prstGeom>
              </p:spPr>
            </p:pic>
            <p:pic>
              <p:nvPicPr>
                <p:cNvPr id="7" name="Graphic 6">
                  <a:extLst>
                    <a:ext uri="{FF2B5EF4-FFF2-40B4-BE49-F238E27FC236}">
                      <a16:creationId xmlns:a16="http://schemas.microsoft.com/office/drawing/2014/main" id="{21338CFB-B887-1928-31CF-427DC73324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65579" y="427767"/>
                  <a:ext cx="1749238" cy="1749238"/>
                </a:xfrm>
                <a:prstGeom prst="rect">
                  <a:avLst/>
                </a:prstGeom>
              </p:spPr>
            </p:pic>
            <p:sp>
              <p:nvSpPr>
                <p:cNvPr id="29" name="TextBox 28">
                  <a:extLst>
                    <a:ext uri="{FF2B5EF4-FFF2-40B4-BE49-F238E27FC236}">
                      <a16:creationId xmlns:a16="http://schemas.microsoft.com/office/drawing/2014/main" id="{5C02FF91-3657-88A3-4514-5FEE032A27F0}"/>
                    </a:ext>
                  </a:extLst>
                </p:cNvPr>
                <p:cNvSpPr txBox="1"/>
                <p:nvPr/>
              </p:nvSpPr>
              <p:spPr>
                <a:xfrm>
                  <a:off x="9291381" y="2448234"/>
                  <a:ext cx="1510336" cy="307777"/>
                </a:xfrm>
                <a:prstGeom prst="rect">
                  <a:avLst/>
                </a:prstGeom>
                <a:noFill/>
              </p:spPr>
              <p:txBody>
                <a:bodyPr wrap="square" rtlCol="0">
                  <a:spAutoFit/>
                </a:bodyPr>
                <a:lstStyle/>
                <a:p>
                  <a:pPr algn="ctr"/>
                  <a:r>
                    <a:rPr lang="en-US" sz="1400" b="1">
                      <a:solidFill>
                        <a:schemeClr val="bg1"/>
                      </a:solidFill>
                      <a:latin typeface="Montserrat" pitchFamily="2" charset="77"/>
                    </a:rPr>
                    <a:t>Our Website</a:t>
                  </a:r>
                </a:p>
              </p:txBody>
            </p:sp>
          </p:grpSp>
          <p:grpSp>
            <p:nvGrpSpPr>
              <p:cNvPr id="76" name="Group 75">
                <a:extLst>
                  <a:ext uri="{FF2B5EF4-FFF2-40B4-BE49-F238E27FC236}">
                    <a16:creationId xmlns:a16="http://schemas.microsoft.com/office/drawing/2014/main" id="{1BB61A0F-FA24-3888-CF2A-CD24C3036881}"/>
                  </a:ext>
                </a:extLst>
              </p:cNvPr>
              <p:cNvGrpSpPr/>
              <p:nvPr/>
            </p:nvGrpSpPr>
            <p:grpSpPr>
              <a:xfrm>
                <a:off x="10218003" y="501550"/>
                <a:ext cx="390767" cy="390767"/>
                <a:chOff x="2850777" y="1052098"/>
                <a:chExt cx="932330" cy="932330"/>
              </a:xfrm>
            </p:grpSpPr>
            <p:sp>
              <p:nvSpPr>
                <p:cNvPr id="75" name="Oval 74">
                  <a:extLst>
                    <a:ext uri="{FF2B5EF4-FFF2-40B4-BE49-F238E27FC236}">
                      <a16:creationId xmlns:a16="http://schemas.microsoft.com/office/drawing/2014/main" id="{C54E1D23-0D56-8753-84D2-0B9A9CC7B51A}"/>
                    </a:ext>
                  </a:extLst>
                </p:cNvPr>
                <p:cNvSpPr/>
                <p:nvPr/>
              </p:nvSpPr>
              <p:spPr>
                <a:xfrm>
                  <a:off x="2850777" y="1052098"/>
                  <a:ext cx="932330" cy="932330"/>
                </a:xfrm>
                <a:prstGeom prst="ellipse">
                  <a:avLst/>
                </a:prstGeom>
                <a:solidFill>
                  <a:schemeClr val="tx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12" name="Group 11">
                  <a:extLst>
                    <a:ext uri="{FF2B5EF4-FFF2-40B4-BE49-F238E27FC236}">
                      <a16:creationId xmlns:a16="http://schemas.microsoft.com/office/drawing/2014/main" id="{BFC40396-24E1-2E5A-B2E2-EB4EDE249C66}"/>
                    </a:ext>
                  </a:extLst>
                </p:cNvPr>
                <p:cNvGrpSpPr/>
                <p:nvPr/>
              </p:nvGrpSpPr>
              <p:grpSpPr>
                <a:xfrm>
                  <a:off x="2912852" y="1114173"/>
                  <a:ext cx="808179" cy="808179"/>
                  <a:chOff x="5686259" y="3952862"/>
                  <a:chExt cx="808179" cy="808179"/>
                </a:xfrm>
              </p:grpSpPr>
              <p:sp>
                <p:nvSpPr>
                  <p:cNvPr id="17" name="Oval 16">
                    <a:extLst>
                      <a:ext uri="{FF2B5EF4-FFF2-40B4-BE49-F238E27FC236}">
                        <a16:creationId xmlns:a16="http://schemas.microsoft.com/office/drawing/2014/main" id="{D007B124-B531-195A-3C2D-466D8B3990A1}"/>
                      </a:ext>
                    </a:extLst>
                  </p:cNvPr>
                  <p:cNvSpPr/>
                  <p:nvPr/>
                </p:nvSpPr>
                <p:spPr>
                  <a:xfrm>
                    <a:off x="5686259" y="3952862"/>
                    <a:ext cx="808179" cy="808179"/>
                  </a:xfrm>
                  <a:prstGeom prst="ellipse">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23" name="Graphic 22">
                    <a:extLst>
                      <a:ext uri="{FF2B5EF4-FFF2-40B4-BE49-F238E27FC236}">
                        <a16:creationId xmlns:a16="http://schemas.microsoft.com/office/drawing/2014/main" id="{12A01195-C167-EE95-39A4-EFEECC7F41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09394" y="4217043"/>
                    <a:ext cx="761908" cy="279816"/>
                  </a:xfrm>
                  <a:prstGeom prst="rect">
                    <a:avLst/>
                  </a:prstGeom>
                </p:spPr>
              </p:pic>
            </p:grpSp>
          </p:grpSp>
        </p:grpSp>
        <p:grpSp>
          <p:nvGrpSpPr>
            <p:cNvPr id="80" name="Group 79">
              <a:extLst>
                <a:ext uri="{FF2B5EF4-FFF2-40B4-BE49-F238E27FC236}">
                  <a16:creationId xmlns:a16="http://schemas.microsoft.com/office/drawing/2014/main" id="{5A81C769-D2BA-9F71-1784-62F315A169E5}"/>
                </a:ext>
              </a:extLst>
            </p:cNvPr>
            <p:cNvGrpSpPr/>
            <p:nvPr/>
          </p:nvGrpSpPr>
          <p:grpSpPr>
            <a:xfrm>
              <a:off x="9550072" y="3165035"/>
              <a:ext cx="1749238" cy="2996031"/>
              <a:chOff x="9550072" y="3165035"/>
              <a:chExt cx="1749238" cy="2996031"/>
            </a:xfrm>
          </p:grpSpPr>
          <p:grpSp>
            <p:nvGrpSpPr>
              <p:cNvPr id="67" name="Group 66">
                <a:extLst>
                  <a:ext uri="{FF2B5EF4-FFF2-40B4-BE49-F238E27FC236}">
                    <a16:creationId xmlns:a16="http://schemas.microsoft.com/office/drawing/2014/main" id="{44A3CBF0-CF6D-289A-DAEF-A25D8A2941D8}"/>
                  </a:ext>
                </a:extLst>
              </p:cNvPr>
              <p:cNvGrpSpPr/>
              <p:nvPr/>
            </p:nvGrpSpPr>
            <p:grpSpPr>
              <a:xfrm>
                <a:off x="9550072" y="3306790"/>
                <a:ext cx="1749238" cy="2854276"/>
                <a:chOff x="9176880" y="2952164"/>
                <a:chExt cx="1749238" cy="2854276"/>
              </a:xfrm>
            </p:grpSpPr>
            <p:pic>
              <p:nvPicPr>
                <p:cNvPr id="59" name="Graphic 58">
                  <a:extLst>
                    <a:ext uri="{FF2B5EF4-FFF2-40B4-BE49-F238E27FC236}">
                      <a16:creationId xmlns:a16="http://schemas.microsoft.com/office/drawing/2014/main" id="{BD3A87F1-9A5D-03D6-2149-17B0B9F5A639}"/>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44835"/>
                <a:stretch/>
              </p:blipFill>
              <p:spPr>
                <a:xfrm>
                  <a:off x="9178274" y="2952164"/>
                  <a:ext cx="1736543" cy="2854276"/>
                </a:xfrm>
                <a:prstGeom prst="rect">
                  <a:avLst/>
                </a:prstGeom>
              </p:spPr>
            </p:pic>
            <p:pic>
              <p:nvPicPr>
                <p:cNvPr id="25" name="Graphic 24">
                  <a:extLst>
                    <a:ext uri="{FF2B5EF4-FFF2-40B4-BE49-F238E27FC236}">
                      <a16:creationId xmlns:a16="http://schemas.microsoft.com/office/drawing/2014/main" id="{2E9939E7-0249-8E16-DC86-F1D80EA559E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76880" y="2957240"/>
                  <a:ext cx="1749238" cy="1749238"/>
                </a:xfrm>
                <a:prstGeom prst="rect">
                  <a:avLst/>
                </a:prstGeom>
              </p:spPr>
            </p:pic>
            <p:sp>
              <p:nvSpPr>
                <p:cNvPr id="30" name="TextBox 29">
                  <a:extLst>
                    <a:ext uri="{FF2B5EF4-FFF2-40B4-BE49-F238E27FC236}">
                      <a16:creationId xmlns:a16="http://schemas.microsoft.com/office/drawing/2014/main" id="{6DBB4418-A848-E47B-679A-E083785A821E}"/>
                    </a:ext>
                  </a:extLst>
                </p:cNvPr>
                <p:cNvSpPr txBox="1"/>
                <p:nvPr/>
              </p:nvSpPr>
              <p:spPr>
                <a:xfrm>
                  <a:off x="9176880" y="4961924"/>
                  <a:ext cx="1749238" cy="307777"/>
                </a:xfrm>
                <a:prstGeom prst="rect">
                  <a:avLst/>
                </a:prstGeom>
                <a:noFill/>
              </p:spPr>
              <p:txBody>
                <a:bodyPr wrap="square" rtlCol="0">
                  <a:spAutoFit/>
                </a:bodyPr>
                <a:lstStyle/>
                <a:p>
                  <a:pPr algn="ctr"/>
                  <a:r>
                    <a:rPr lang="en-US" sz="1400" b="1">
                      <a:solidFill>
                        <a:schemeClr val="bg1"/>
                      </a:solidFill>
                      <a:latin typeface="Montserrat" pitchFamily="2" charset="77"/>
                    </a:rPr>
                    <a:t>Meta/Facebook</a:t>
                  </a:r>
                </a:p>
              </p:txBody>
            </p:sp>
          </p:grpSp>
          <p:grpSp>
            <p:nvGrpSpPr>
              <p:cNvPr id="77" name="Group 76">
                <a:extLst>
                  <a:ext uri="{FF2B5EF4-FFF2-40B4-BE49-F238E27FC236}">
                    <a16:creationId xmlns:a16="http://schemas.microsoft.com/office/drawing/2014/main" id="{2EF1D4DA-FB7A-B65F-96C9-659145C7C1A8}"/>
                  </a:ext>
                </a:extLst>
              </p:cNvPr>
              <p:cNvGrpSpPr/>
              <p:nvPr/>
            </p:nvGrpSpPr>
            <p:grpSpPr>
              <a:xfrm>
                <a:off x="10218005" y="3165035"/>
                <a:ext cx="390767" cy="390767"/>
                <a:chOff x="2850777" y="2429794"/>
                <a:chExt cx="932330" cy="932330"/>
              </a:xfrm>
            </p:grpSpPr>
            <p:sp>
              <p:nvSpPr>
                <p:cNvPr id="74" name="Oval 73">
                  <a:extLst>
                    <a:ext uri="{FF2B5EF4-FFF2-40B4-BE49-F238E27FC236}">
                      <a16:creationId xmlns:a16="http://schemas.microsoft.com/office/drawing/2014/main" id="{CB0A75D2-C2BD-DADB-5CAB-900AACCD84B3}"/>
                    </a:ext>
                  </a:extLst>
                </p:cNvPr>
                <p:cNvSpPr/>
                <p:nvPr/>
              </p:nvSpPr>
              <p:spPr>
                <a:xfrm>
                  <a:off x="2850777" y="2429794"/>
                  <a:ext cx="932330" cy="932330"/>
                </a:xfrm>
                <a:prstGeom prst="ellipse">
                  <a:avLst/>
                </a:prstGeom>
                <a:solidFill>
                  <a:schemeClr val="tx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10" name="Group 9">
                  <a:extLst>
                    <a:ext uri="{FF2B5EF4-FFF2-40B4-BE49-F238E27FC236}">
                      <a16:creationId xmlns:a16="http://schemas.microsoft.com/office/drawing/2014/main" id="{2D74E617-217F-E551-9265-05A690BEF030}"/>
                    </a:ext>
                  </a:extLst>
                </p:cNvPr>
                <p:cNvGrpSpPr/>
                <p:nvPr/>
              </p:nvGrpSpPr>
              <p:grpSpPr>
                <a:xfrm>
                  <a:off x="2912852" y="2491869"/>
                  <a:ext cx="808179" cy="808179"/>
                  <a:chOff x="8783003" y="3952862"/>
                  <a:chExt cx="808179" cy="808179"/>
                </a:xfrm>
              </p:grpSpPr>
              <p:sp>
                <p:nvSpPr>
                  <p:cNvPr id="21" name="Oval 20">
                    <a:extLst>
                      <a:ext uri="{FF2B5EF4-FFF2-40B4-BE49-F238E27FC236}">
                        <a16:creationId xmlns:a16="http://schemas.microsoft.com/office/drawing/2014/main" id="{56783DB4-BFF6-1C7F-43D2-583D46E9EBCC}"/>
                      </a:ext>
                    </a:extLst>
                  </p:cNvPr>
                  <p:cNvSpPr/>
                  <p:nvPr/>
                </p:nvSpPr>
                <p:spPr>
                  <a:xfrm>
                    <a:off x="8783003" y="3952862"/>
                    <a:ext cx="808179" cy="808179"/>
                  </a:xfrm>
                  <a:prstGeom prst="ellipse">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8" name="Graphic 7">
                    <a:extLst>
                      <a:ext uri="{FF2B5EF4-FFF2-40B4-BE49-F238E27FC236}">
                        <a16:creationId xmlns:a16="http://schemas.microsoft.com/office/drawing/2014/main" id="{34B989B6-C8D1-77AE-8999-53D7701BC5D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58570" y="4150783"/>
                    <a:ext cx="657042" cy="418118"/>
                  </a:xfrm>
                  <a:prstGeom prst="rect">
                    <a:avLst/>
                  </a:prstGeom>
                </p:spPr>
              </p:pic>
            </p:grpSp>
          </p:grpSp>
        </p:grpSp>
        <p:grpSp>
          <p:nvGrpSpPr>
            <p:cNvPr id="91" name="Group 90">
              <a:extLst>
                <a:ext uri="{FF2B5EF4-FFF2-40B4-BE49-F238E27FC236}">
                  <a16:creationId xmlns:a16="http://schemas.microsoft.com/office/drawing/2014/main" id="{0E9AE72F-032B-C151-FBAC-8CD4FE21E6AD}"/>
                </a:ext>
              </a:extLst>
            </p:cNvPr>
            <p:cNvGrpSpPr/>
            <p:nvPr/>
          </p:nvGrpSpPr>
          <p:grpSpPr>
            <a:xfrm>
              <a:off x="7061901" y="501550"/>
              <a:ext cx="1748593" cy="3693211"/>
              <a:chOff x="7061901" y="501550"/>
              <a:chExt cx="1748593" cy="3693211"/>
            </a:xfrm>
          </p:grpSpPr>
          <p:grpSp>
            <p:nvGrpSpPr>
              <p:cNvPr id="88" name="Group 87">
                <a:extLst>
                  <a:ext uri="{FF2B5EF4-FFF2-40B4-BE49-F238E27FC236}">
                    <a16:creationId xmlns:a16="http://schemas.microsoft.com/office/drawing/2014/main" id="{5D85317D-689E-79D7-09D8-A406C6AE281C}"/>
                  </a:ext>
                </a:extLst>
              </p:cNvPr>
              <p:cNvGrpSpPr/>
              <p:nvPr/>
            </p:nvGrpSpPr>
            <p:grpSpPr>
              <a:xfrm>
                <a:off x="7061901" y="696932"/>
                <a:ext cx="1748593" cy="3497829"/>
                <a:chOff x="4939122" y="696932"/>
                <a:chExt cx="1748593" cy="3497829"/>
              </a:xfrm>
            </p:grpSpPr>
            <p:pic>
              <p:nvPicPr>
                <p:cNvPr id="85" name="Graphic 84">
                  <a:extLst>
                    <a:ext uri="{FF2B5EF4-FFF2-40B4-BE49-F238E27FC236}">
                      <a16:creationId xmlns:a16="http://schemas.microsoft.com/office/drawing/2014/main" id="{BEE9D56E-8F01-BF7C-2938-9948E93770A2}"/>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b="32397"/>
                <a:stretch/>
              </p:blipFill>
              <p:spPr>
                <a:xfrm>
                  <a:off x="4945148" y="696933"/>
                  <a:ext cx="1736543" cy="3497828"/>
                </a:xfrm>
                <a:prstGeom prst="rect">
                  <a:avLst/>
                </a:prstGeom>
              </p:spPr>
            </p:pic>
            <p:pic>
              <p:nvPicPr>
                <p:cNvPr id="87" name="Graphic 86">
                  <a:extLst>
                    <a:ext uri="{FF2B5EF4-FFF2-40B4-BE49-F238E27FC236}">
                      <a16:creationId xmlns:a16="http://schemas.microsoft.com/office/drawing/2014/main" id="{BE52CD1C-7282-8053-FA8D-04A7280CC67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39122" y="696932"/>
                  <a:ext cx="1748593" cy="1748593"/>
                </a:xfrm>
                <a:prstGeom prst="rect">
                  <a:avLst/>
                </a:prstGeom>
              </p:spPr>
            </p:pic>
          </p:grpSp>
          <p:sp>
            <p:nvSpPr>
              <p:cNvPr id="28" name="TextBox 27">
                <a:extLst>
                  <a:ext uri="{FF2B5EF4-FFF2-40B4-BE49-F238E27FC236}">
                    <a16:creationId xmlns:a16="http://schemas.microsoft.com/office/drawing/2014/main" id="{CF91F25A-0F83-8A05-4909-CBC2C49DE281}"/>
                  </a:ext>
                </a:extLst>
              </p:cNvPr>
              <p:cNvSpPr txBox="1"/>
              <p:nvPr/>
            </p:nvSpPr>
            <p:spPr>
              <a:xfrm>
                <a:off x="7305061" y="2713049"/>
                <a:ext cx="1271432" cy="307777"/>
              </a:xfrm>
              <a:prstGeom prst="rect">
                <a:avLst/>
              </a:prstGeom>
              <a:noFill/>
            </p:spPr>
            <p:txBody>
              <a:bodyPr wrap="square" rtlCol="0">
                <a:spAutoFit/>
              </a:bodyPr>
              <a:lstStyle/>
              <a:p>
                <a:pPr algn="ctr"/>
                <a:r>
                  <a:rPr lang="en-US" sz="1400" b="1">
                    <a:solidFill>
                      <a:schemeClr val="bg1"/>
                    </a:solidFill>
                    <a:latin typeface="Montserrat" pitchFamily="2" charset="77"/>
                  </a:rPr>
                  <a:t>Twitter</a:t>
                </a:r>
              </a:p>
            </p:txBody>
          </p:sp>
          <p:grpSp>
            <p:nvGrpSpPr>
              <p:cNvPr id="73" name="Group 72">
                <a:extLst>
                  <a:ext uri="{FF2B5EF4-FFF2-40B4-BE49-F238E27FC236}">
                    <a16:creationId xmlns:a16="http://schemas.microsoft.com/office/drawing/2014/main" id="{5832CEED-FF61-D404-3344-6481147C3798}"/>
                  </a:ext>
                </a:extLst>
              </p:cNvPr>
              <p:cNvGrpSpPr/>
              <p:nvPr/>
            </p:nvGrpSpPr>
            <p:grpSpPr>
              <a:xfrm>
                <a:off x="7734790" y="501550"/>
                <a:ext cx="390767" cy="390767"/>
                <a:chOff x="3074895" y="2061882"/>
                <a:chExt cx="932330" cy="932330"/>
              </a:xfrm>
            </p:grpSpPr>
            <p:sp>
              <p:nvSpPr>
                <p:cNvPr id="71" name="Oval 70">
                  <a:extLst>
                    <a:ext uri="{FF2B5EF4-FFF2-40B4-BE49-F238E27FC236}">
                      <a16:creationId xmlns:a16="http://schemas.microsoft.com/office/drawing/2014/main" id="{232D9C41-CCA0-E6FC-5B65-9B5DD8301D6E}"/>
                    </a:ext>
                  </a:extLst>
                </p:cNvPr>
                <p:cNvSpPr/>
                <p:nvPr/>
              </p:nvSpPr>
              <p:spPr>
                <a:xfrm>
                  <a:off x="3074895" y="2061882"/>
                  <a:ext cx="932330" cy="932330"/>
                </a:xfrm>
                <a:prstGeom prst="ellipse">
                  <a:avLst/>
                </a:prstGeom>
                <a:solidFill>
                  <a:schemeClr val="tx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7A23D2B-2C29-E05C-407D-0F57BE3B96A5}"/>
                    </a:ext>
                  </a:extLst>
                </p:cNvPr>
                <p:cNvGrpSpPr/>
                <p:nvPr/>
              </p:nvGrpSpPr>
              <p:grpSpPr>
                <a:xfrm>
                  <a:off x="3136970" y="2123957"/>
                  <a:ext cx="808179" cy="808179"/>
                  <a:chOff x="2428639" y="4047889"/>
                  <a:chExt cx="1095611" cy="1095611"/>
                </a:xfrm>
              </p:grpSpPr>
              <p:sp>
                <p:nvSpPr>
                  <p:cNvPr id="18" name="Oval 17">
                    <a:extLst>
                      <a:ext uri="{FF2B5EF4-FFF2-40B4-BE49-F238E27FC236}">
                        <a16:creationId xmlns:a16="http://schemas.microsoft.com/office/drawing/2014/main" id="{3FA6981E-D3EA-F9AD-6E74-BE016211A840}"/>
                      </a:ext>
                    </a:extLst>
                  </p:cNvPr>
                  <p:cNvSpPr/>
                  <p:nvPr/>
                </p:nvSpPr>
                <p:spPr>
                  <a:xfrm>
                    <a:off x="2428639" y="4047889"/>
                    <a:ext cx="1095611" cy="1095611"/>
                  </a:xfrm>
                  <a:prstGeom prst="ellipse">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4" name="Graphic 3">
                    <a:extLst>
                      <a:ext uri="{FF2B5EF4-FFF2-40B4-BE49-F238E27FC236}">
                        <a16:creationId xmlns:a16="http://schemas.microsoft.com/office/drawing/2014/main" id="{DEE8D036-675E-86BA-DF25-F32B8D7A883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621572" y="4308363"/>
                    <a:ext cx="718328" cy="574662"/>
                  </a:xfrm>
                  <a:prstGeom prst="rect">
                    <a:avLst/>
                  </a:prstGeom>
                </p:spPr>
              </p:pic>
            </p:grpSp>
          </p:grpSp>
        </p:grpSp>
        <p:grpSp>
          <p:nvGrpSpPr>
            <p:cNvPr id="81" name="Group 80">
              <a:extLst>
                <a:ext uri="{FF2B5EF4-FFF2-40B4-BE49-F238E27FC236}">
                  <a16:creationId xmlns:a16="http://schemas.microsoft.com/office/drawing/2014/main" id="{C12774E8-6033-8C06-3DE9-59C8BBFC237C}"/>
                </a:ext>
              </a:extLst>
            </p:cNvPr>
            <p:cNvGrpSpPr/>
            <p:nvPr/>
          </p:nvGrpSpPr>
          <p:grpSpPr>
            <a:xfrm>
              <a:off x="7060509" y="3165036"/>
              <a:ext cx="1749238" cy="2996030"/>
              <a:chOff x="7060509" y="3165036"/>
              <a:chExt cx="1749238" cy="2996030"/>
            </a:xfrm>
          </p:grpSpPr>
          <p:grpSp>
            <p:nvGrpSpPr>
              <p:cNvPr id="69" name="Group 68">
                <a:extLst>
                  <a:ext uri="{FF2B5EF4-FFF2-40B4-BE49-F238E27FC236}">
                    <a16:creationId xmlns:a16="http://schemas.microsoft.com/office/drawing/2014/main" id="{0AF158E5-7894-FC27-C10F-09F950D1695F}"/>
                  </a:ext>
                </a:extLst>
              </p:cNvPr>
              <p:cNvGrpSpPr/>
              <p:nvPr/>
            </p:nvGrpSpPr>
            <p:grpSpPr>
              <a:xfrm>
                <a:off x="7060509" y="3306790"/>
                <a:ext cx="1749238" cy="2854276"/>
                <a:chOff x="6687317" y="2952164"/>
                <a:chExt cx="1749238" cy="2854276"/>
              </a:xfrm>
            </p:grpSpPr>
            <p:grpSp>
              <p:nvGrpSpPr>
                <p:cNvPr id="66" name="Group 65">
                  <a:extLst>
                    <a:ext uri="{FF2B5EF4-FFF2-40B4-BE49-F238E27FC236}">
                      <a16:creationId xmlns:a16="http://schemas.microsoft.com/office/drawing/2014/main" id="{A7889999-3B5B-F96F-7753-2DFC9E945F95}"/>
                    </a:ext>
                  </a:extLst>
                </p:cNvPr>
                <p:cNvGrpSpPr/>
                <p:nvPr/>
              </p:nvGrpSpPr>
              <p:grpSpPr>
                <a:xfrm>
                  <a:off x="6688711" y="2952164"/>
                  <a:ext cx="1736543" cy="2854276"/>
                  <a:chOff x="6688711" y="2952164"/>
                  <a:chExt cx="1736543" cy="2854276"/>
                </a:xfrm>
              </p:grpSpPr>
              <p:pic>
                <p:nvPicPr>
                  <p:cNvPr id="61" name="Graphic 60">
                    <a:extLst>
                      <a:ext uri="{FF2B5EF4-FFF2-40B4-BE49-F238E27FC236}">
                        <a16:creationId xmlns:a16="http://schemas.microsoft.com/office/drawing/2014/main" id="{3B0BE94B-7624-8F08-52D3-F1AFAB999A4B}"/>
                      </a:ext>
                    </a:extLst>
                  </p:cNvPr>
                  <p:cNvPicPr>
                    <a:picLocks noChangeAspect="1"/>
                  </p:cNvPicPr>
                  <p:nvPr/>
                </p:nvPicPr>
                <p:blipFill rotWithShape="1">
                  <a:blip r:embed="rId21">
                    <a:extLst>
                      <a:ext uri="{96DAC541-7B7A-43D3-8B79-37D633B846F1}">
                        <asvg:svgBlip xmlns:asvg="http://schemas.microsoft.com/office/drawing/2016/SVG/main" r:embed="rId22"/>
                      </a:ext>
                    </a:extLst>
                  </a:blip>
                  <a:srcRect b="44835"/>
                  <a:stretch/>
                </p:blipFill>
                <p:spPr>
                  <a:xfrm>
                    <a:off x="6688711" y="2952164"/>
                    <a:ext cx="1736543" cy="2854276"/>
                  </a:xfrm>
                  <a:prstGeom prst="rect">
                    <a:avLst/>
                  </a:prstGeom>
                </p:spPr>
              </p:pic>
              <p:sp>
                <p:nvSpPr>
                  <p:cNvPr id="39" name="TextBox 38">
                    <a:extLst>
                      <a:ext uri="{FF2B5EF4-FFF2-40B4-BE49-F238E27FC236}">
                        <a16:creationId xmlns:a16="http://schemas.microsoft.com/office/drawing/2014/main" id="{1682E635-EAA3-F6FF-D48C-D2F5A24F1452}"/>
                      </a:ext>
                    </a:extLst>
                  </p:cNvPr>
                  <p:cNvSpPr txBox="1"/>
                  <p:nvPr/>
                </p:nvSpPr>
                <p:spPr>
                  <a:xfrm>
                    <a:off x="6931868" y="4922437"/>
                    <a:ext cx="1271432" cy="307777"/>
                  </a:xfrm>
                  <a:prstGeom prst="rect">
                    <a:avLst/>
                  </a:prstGeom>
                  <a:noFill/>
                </p:spPr>
                <p:txBody>
                  <a:bodyPr wrap="square" rtlCol="0">
                    <a:spAutoFit/>
                  </a:bodyPr>
                  <a:lstStyle/>
                  <a:p>
                    <a:pPr algn="ctr"/>
                    <a:r>
                      <a:rPr lang="en-US" sz="1400" b="1">
                        <a:solidFill>
                          <a:schemeClr val="bg1"/>
                        </a:solidFill>
                        <a:latin typeface="Montserrat" pitchFamily="2" charset="77"/>
                      </a:rPr>
                      <a:t>Instagram</a:t>
                    </a:r>
                  </a:p>
                </p:txBody>
              </p:sp>
            </p:grpSp>
            <p:pic>
              <p:nvPicPr>
                <p:cNvPr id="46" name="Graphic 45">
                  <a:extLst>
                    <a:ext uri="{FF2B5EF4-FFF2-40B4-BE49-F238E27FC236}">
                      <a16:creationId xmlns:a16="http://schemas.microsoft.com/office/drawing/2014/main" id="{0CBE4A1D-6D0F-38A5-FB0C-614BE5DC97D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687317" y="2952164"/>
                  <a:ext cx="1749238" cy="1749238"/>
                </a:xfrm>
                <a:prstGeom prst="rect">
                  <a:avLst/>
                </a:prstGeom>
              </p:spPr>
            </p:pic>
          </p:grpSp>
          <p:grpSp>
            <p:nvGrpSpPr>
              <p:cNvPr id="78" name="Group 77">
                <a:extLst>
                  <a:ext uri="{FF2B5EF4-FFF2-40B4-BE49-F238E27FC236}">
                    <a16:creationId xmlns:a16="http://schemas.microsoft.com/office/drawing/2014/main" id="{9E67A04E-441D-16F3-4C7A-301735491707}"/>
                  </a:ext>
                </a:extLst>
              </p:cNvPr>
              <p:cNvGrpSpPr/>
              <p:nvPr/>
            </p:nvGrpSpPr>
            <p:grpSpPr>
              <a:xfrm>
                <a:off x="7734789" y="3165036"/>
                <a:ext cx="390767" cy="390767"/>
                <a:chOff x="2850777" y="3783106"/>
                <a:chExt cx="932330" cy="932330"/>
              </a:xfrm>
            </p:grpSpPr>
            <p:sp>
              <p:nvSpPr>
                <p:cNvPr id="72" name="Oval 71">
                  <a:extLst>
                    <a:ext uri="{FF2B5EF4-FFF2-40B4-BE49-F238E27FC236}">
                      <a16:creationId xmlns:a16="http://schemas.microsoft.com/office/drawing/2014/main" id="{4B631C60-34FA-9B98-E3F5-A70B3A06DAF7}"/>
                    </a:ext>
                  </a:extLst>
                </p:cNvPr>
                <p:cNvSpPr/>
                <p:nvPr/>
              </p:nvSpPr>
              <p:spPr>
                <a:xfrm>
                  <a:off x="2850777" y="3783106"/>
                  <a:ext cx="932330" cy="932330"/>
                </a:xfrm>
                <a:prstGeom prst="ellipse">
                  <a:avLst/>
                </a:prstGeom>
                <a:solidFill>
                  <a:schemeClr val="tx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47" name="Group 46">
                  <a:extLst>
                    <a:ext uri="{FF2B5EF4-FFF2-40B4-BE49-F238E27FC236}">
                      <a16:creationId xmlns:a16="http://schemas.microsoft.com/office/drawing/2014/main" id="{565C66C4-DC09-E240-C322-EF6965250B43}"/>
                    </a:ext>
                  </a:extLst>
                </p:cNvPr>
                <p:cNvGrpSpPr/>
                <p:nvPr/>
              </p:nvGrpSpPr>
              <p:grpSpPr>
                <a:xfrm>
                  <a:off x="2912852" y="3845181"/>
                  <a:ext cx="808179" cy="808179"/>
                  <a:chOff x="7169146" y="6024774"/>
                  <a:chExt cx="808179" cy="808179"/>
                </a:xfrm>
              </p:grpSpPr>
              <p:sp>
                <p:nvSpPr>
                  <p:cNvPr id="40" name="Oval 39">
                    <a:extLst>
                      <a:ext uri="{FF2B5EF4-FFF2-40B4-BE49-F238E27FC236}">
                        <a16:creationId xmlns:a16="http://schemas.microsoft.com/office/drawing/2014/main" id="{05C6FE38-39E4-80AE-1FB4-E5D7D74FD1F0}"/>
                      </a:ext>
                    </a:extLst>
                  </p:cNvPr>
                  <p:cNvSpPr/>
                  <p:nvPr/>
                </p:nvSpPr>
                <p:spPr>
                  <a:xfrm>
                    <a:off x="7169146" y="6024774"/>
                    <a:ext cx="808179" cy="808179"/>
                  </a:xfrm>
                  <a:prstGeom prst="ellipse">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44" name="Graphic 43">
                    <a:extLst>
                      <a:ext uri="{FF2B5EF4-FFF2-40B4-BE49-F238E27FC236}">
                        <a16:creationId xmlns:a16="http://schemas.microsoft.com/office/drawing/2014/main" id="{3CD6AEAA-ED86-4213-7342-FEEDF8277BA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341595" y="6199707"/>
                    <a:ext cx="458311" cy="458311"/>
                  </a:xfrm>
                  <a:prstGeom prst="rect">
                    <a:avLst/>
                  </a:prstGeom>
                </p:spPr>
              </p:pic>
            </p:grpSp>
          </p:grpSp>
        </p:grpSp>
      </p:grpSp>
      <p:sp>
        <p:nvSpPr>
          <p:cNvPr id="94" name="TextBox 93">
            <a:extLst>
              <a:ext uri="{FF2B5EF4-FFF2-40B4-BE49-F238E27FC236}">
                <a16:creationId xmlns:a16="http://schemas.microsoft.com/office/drawing/2014/main" id="{53610818-98A1-9FDA-3645-D20A016A8B9E}"/>
              </a:ext>
            </a:extLst>
          </p:cNvPr>
          <p:cNvSpPr txBox="1"/>
          <p:nvPr/>
        </p:nvSpPr>
        <p:spPr>
          <a:xfrm>
            <a:off x="1135366" y="1150056"/>
            <a:ext cx="4784986" cy="1446550"/>
          </a:xfrm>
          <a:prstGeom prst="rect">
            <a:avLst/>
          </a:prstGeom>
          <a:noFill/>
        </p:spPr>
        <p:txBody>
          <a:bodyPr wrap="square" rtlCol="0">
            <a:spAutoFit/>
          </a:bodyPr>
          <a:lstStyle/>
          <a:p>
            <a:r>
              <a:rPr lang="en-US" sz="4400" b="1">
                <a:solidFill>
                  <a:srgbClr val="032E43"/>
                </a:solidFill>
                <a:latin typeface="Montserrat ExtraBold" pitchFamily="2" charset="77"/>
              </a:rPr>
              <a:t>Let’s Get Connected!</a:t>
            </a:r>
          </a:p>
        </p:txBody>
      </p:sp>
      <p:sp>
        <p:nvSpPr>
          <p:cNvPr id="95" name="TextBox 94">
            <a:extLst>
              <a:ext uri="{FF2B5EF4-FFF2-40B4-BE49-F238E27FC236}">
                <a16:creationId xmlns:a16="http://schemas.microsoft.com/office/drawing/2014/main" id="{488E4AFC-C221-4442-3A4F-A29D4FC0626C}"/>
              </a:ext>
            </a:extLst>
          </p:cNvPr>
          <p:cNvSpPr txBox="1"/>
          <p:nvPr/>
        </p:nvSpPr>
        <p:spPr>
          <a:xfrm>
            <a:off x="1066376" y="2958481"/>
            <a:ext cx="5061007" cy="369332"/>
          </a:xfrm>
          <a:prstGeom prst="rect">
            <a:avLst/>
          </a:prstGeom>
          <a:noFill/>
        </p:spPr>
        <p:txBody>
          <a:bodyPr wrap="square">
            <a:spAutoFit/>
          </a:bodyPr>
          <a:lstStyle/>
          <a:p>
            <a:r>
              <a:rPr lang="en-CA" b="1">
                <a:solidFill>
                  <a:srgbClr val="032E43"/>
                </a:solidFill>
                <a:latin typeface="Montserrat" pitchFamily="2" charset="77"/>
              </a:rPr>
              <a:t>SCAN OUR QR CODES</a:t>
            </a:r>
            <a:r>
              <a:rPr lang="en-CA" b="1">
                <a:solidFill>
                  <a:srgbClr val="032E43"/>
                </a:solidFill>
                <a:latin typeface="Montserrat ExtraBold" pitchFamily="2" charset="77"/>
              </a:rPr>
              <a:t> TO FOLLOW US!</a:t>
            </a:r>
          </a:p>
        </p:txBody>
      </p:sp>
      <p:sp>
        <p:nvSpPr>
          <p:cNvPr id="98" name="TextBox 97">
            <a:extLst>
              <a:ext uri="{FF2B5EF4-FFF2-40B4-BE49-F238E27FC236}">
                <a16:creationId xmlns:a16="http://schemas.microsoft.com/office/drawing/2014/main" id="{1323EB7B-260F-16B4-D063-08A217E7B3B2}"/>
              </a:ext>
            </a:extLst>
          </p:cNvPr>
          <p:cNvSpPr txBox="1"/>
          <p:nvPr/>
        </p:nvSpPr>
        <p:spPr>
          <a:xfrm>
            <a:off x="1066375" y="3323230"/>
            <a:ext cx="5061007" cy="646331"/>
          </a:xfrm>
          <a:prstGeom prst="rect">
            <a:avLst/>
          </a:prstGeom>
          <a:noFill/>
        </p:spPr>
        <p:txBody>
          <a:bodyPr wrap="square">
            <a:spAutoFit/>
          </a:bodyPr>
          <a:lstStyle/>
          <a:p>
            <a:r>
              <a:rPr lang="en-CA" sz="1800">
                <a:solidFill>
                  <a:srgbClr val="032E43"/>
                </a:solidFill>
                <a:latin typeface="Montserrat Medium" pitchFamily="2" charset="77"/>
              </a:rPr>
              <a:t>To Scan:</a:t>
            </a:r>
            <a:r>
              <a:rPr lang="en-CA">
                <a:solidFill>
                  <a:srgbClr val="032E43"/>
                </a:solidFill>
                <a:latin typeface="Montserrat Medium" pitchFamily="2" charset="77"/>
              </a:rPr>
              <a:t> O</a:t>
            </a:r>
            <a:r>
              <a:rPr lang="en-CA" sz="1800">
                <a:solidFill>
                  <a:srgbClr val="032E43"/>
                </a:solidFill>
                <a:latin typeface="Montserrat Medium" pitchFamily="2" charset="77"/>
              </a:rPr>
              <a:t>pen you phone camera and zoom in on the code then press the link!</a:t>
            </a:r>
            <a:endParaRPr lang="en-US" sz="1800">
              <a:solidFill>
                <a:srgbClr val="032E43"/>
              </a:solidFill>
              <a:latin typeface="Montserrat Medium" pitchFamily="2" charset="77"/>
            </a:endParaRPr>
          </a:p>
        </p:txBody>
      </p:sp>
      <p:cxnSp>
        <p:nvCxnSpPr>
          <p:cNvPr id="100" name="Straight Connector 99">
            <a:extLst>
              <a:ext uri="{FF2B5EF4-FFF2-40B4-BE49-F238E27FC236}">
                <a16:creationId xmlns:a16="http://schemas.microsoft.com/office/drawing/2014/main" id="{799188B5-B202-2F52-B676-1E68C98CD5DA}"/>
              </a:ext>
            </a:extLst>
          </p:cNvPr>
          <p:cNvCxnSpPr/>
          <p:nvPr/>
        </p:nvCxnSpPr>
        <p:spPr>
          <a:xfrm>
            <a:off x="1135366" y="2704492"/>
            <a:ext cx="4895273" cy="0"/>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pic>
        <p:nvPicPr>
          <p:cNvPr id="116" name="Graphic 115">
            <a:extLst>
              <a:ext uri="{FF2B5EF4-FFF2-40B4-BE49-F238E27FC236}">
                <a16:creationId xmlns:a16="http://schemas.microsoft.com/office/drawing/2014/main" id="{E9C3CA99-CDE3-9E9E-A17D-ACC0D17FDAE0}"/>
              </a:ext>
            </a:extLst>
          </p:cNvPr>
          <p:cNvPicPr>
            <a:picLocks noChangeAspect="1"/>
          </p:cNvPicPr>
          <p:nvPr/>
        </p:nvPicPr>
        <p:blipFill rotWithShape="1">
          <a:blip r:embed="rId27">
            <a:extLst>
              <a:ext uri="{96DAC541-7B7A-43D3-8B79-37D633B846F1}">
                <asvg:svgBlip xmlns:asvg="http://schemas.microsoft.com/office/drawing/2016/SVG/main" r:embed="rId28"/>
              </a:ext>
            </a:extLst>
          </a:blip>
          <a:srcRect l="9775" t="2483" r="10487" b="-1"/>
          <a:stretch/>
        </p:blipFill>
        <p:spPr>
          <a:xfrm>
            <a:off x="1218485" y="4060755"/>
            <a:ext cx="4436357" cy="2195292"/>
          </a:xfrm>
          <a:prstGeom prst="rect">
            <a:avLst/>
          </a:prstGeom>
        </p:spPr>
      </p:pic>
      <p:pic>
        <p:nvPicPr>
          <p:cNvPr id="118" name="Graphic 117">
            <a:extLst>
              <a:ext uri="{FF2B5EF4-FFF2-40B4-BE49-F238E27FC236}">
                <a16:creationId xmlns:a16="http://schemas.microsoft.com/office/drawing/2014/main" id="{65604E94-DD80-8102-02BF-5185F0457F0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392029" y="3995631"/>
            <a:ext cx="5897011" cy="2268081"/>
          </a:xfrm>
          <a:prstGeom prst="rect">
            <a:avLst/>
          </a:prstGeom>
        </p:spPr>
      </p:pic>
    </p:spTree>
    <p:extLst>
      <p:ext uri="{BB962C8B-B14F-4D97-AF65-F5344CB8AC3E}">
        <p14:creationId xmlns:p14="http://schemas.microsoft.com/office/powerpoint/2010/main" val="3811332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BFD0940-5AF9-0F02-B48B-8A26E021BD5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9182" t="18350" r="65732" b="18774"/>
          <a:stretch/>
        </p:blipFill>
        <p:spPr>
          <a:xfrm>
            <a:off x="0" y="1"/>
            <a:ext cx="1301858" cy="6857999"/>
          </a:xfrm>
          <a:prstGeom prst="rect">
            <a:avLst/>
          </a:prstGeom>
        </p:spPr>
      </p:pic>
      <p:pic>
        <p:nvPicPr>
          <p:cNvPr id="2" name="Picture 1" descr="A screenshot of a computer&#10;&#10;Description automatically generated">
            <a:extLst>
              <a:ext uri="{FF2B5EF4-FFF2-40B4-BE49-F238E27FC236}">
                <a16:creationId xmlns:a16="http://schemas.microsoft.com/office/drawing/2014/main" id="{3DAC8A4C-3565-F56A-65C7-9D1A6DBED4FF}"/>
              </a:ext>
            </a:extLst>
          </p:cNvPr>
          <p:cNvPicPr>
            <a:picLocks noChangeAspect="1"/>
          </p:cNvPicPr>
          <p:nvPr/>
        </p:nvPicPr>
        <p:blipFill rotWithShape="1">
          <a:blip r:embed="rId5"/>
          <a:srcRect l="14778" t="17380" r="66111" b="3620"/>
          <a:stretch/>
        </p:blipFill>
        <p:spPr bwMode="auto">
          <a:xfrm>
            <a:off x="1752600" y="-61986"/>
            <a:ext cx="5974080" cy="6976424"/>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605035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BFD0940-5AF9-0F02-B48B-8A26E021BD5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7333" t="17731" r="65979" b="19393"/>
          <a:stretch/>
        </p:blipFill>
        <p:spPr>
          <a:xfrm>
            <a:off x="10832790" y="-67316"/>
            <a:ext cx="1440180" cy="6925316"/>
          </a:xfrm>
          <a:prstGeom prst="rect">
            <a:avLst/>
          </a:prstGeom>
        </p:spPr>
      </p:pic>
      <p:sp>
        <p:nvSpPr>
          <p:cNvPr id="6" name="Rectangle 5">
            <a:extLst>
              <a:ext uri="{FF2B5EF4-FFF2-40B4-BE49-F238E27FC236}">
                <a16:creationId xmlns:a16="http://schemas.microsoft.com/office/drawing/2014/main" id="{2AF43286-09BC-7296-21EC-FA37F8CC7BC7}"/>
              </a:ext>
            </a:extLst>
          </p:cNvPr>
          <p:cNvSpPr/>
          <p:nvPr/>
        </p:nvSpPr>
        <p:spPr>
          <a:xfrm>
            <a:off x="905081" y="632774"/>
            <a:ext cx="9264615" cy="1277007"/>
          </a:xfrm>
          <a:prstGeom prst="rect">
            <a:avLst/>
          </a:prstGeom>
          <a:solidFill>
            <a:srgbClr val="0427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E2B453EF-BBF2-0934-60D3-020085465CBC}"/>
              </a:ext>
            </a:extLst>
          </p:cNvPr>
          <p:cNvSpPr txBox="1"/>
          <p:nvPr/>
        </p:nvSpPr>
        <p:spPr>
          <a:xfrm>
            <a:off x="1173141" y="979719"/>
            <a:ext cx="10436736" cy="600164"/>
          </a:xfrm>
          <a:prstGeom prst="rect">
            <a:avLst/>
          </a:prstGeom>
          <a:noFill/>
        </p:spPr>
        <p:txBody>
          <a:bodyPr wrap="square" rtlCol="0">
            <a:spAutoFit/>
          </a:bodyPr>
          <a:lstStyle/>
          <a:p>
            <a:r>
              <a:rPr lang="en-US" sz="3300" b="1">
                <a:solidFill>
                  <a:schemeClr val="bg1"/>
                </a:solidFill>
                <a:latin typeface="Montserrat ExtraBold" pitchFamily="2" charset="77"/>
              </a:rPr>
              <a:t>Digital Delivery</a:t>
            </a:r>
          </a:p>
        </p:txBody>
      </p:sp>
      <p:sp>
        <p:nvSpPr>
          <p:cNvPr id="8" name="Oval 7">
            <a:extLst>
              <a:ext uri="{FF2B5EF4-FFF2-40B4-BE49-F238E27FC236}">
                <a16:creationId xmlns:a16="http://schemas.microsoft.com/office/drawing/2014/main" id="{B7A089D3-C5B6-54BA-BE14-548F32CE2FDD}"/>
              </a:ext>
            </a:extLst>
          </p:cNvPr>
          <p:cNvSpPr/>
          <p:nvPr/>
        </p:nvSpPr>
        <p:spPr>
          <a:xfrm>
            <a:off x="981962" y="2412940"/>
            <a:ext cx="220718" cy="220718"/>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064B85E-3855-B539-BA3B-83235F84EFB0}"/>
              </a:ext>
            </a:extLst>
          </p:cNvPr>
          <p:cNvSpPr/>
          <p:nvPr/>
        </p:nvSpPr>
        <p:spPr>
          <a:xfrm>
            <a:off x="981962" y="2963583"/>
            <a:ext cx="220718" cy="220718"/>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91A29D2-914C-9E63-A10E-DFAAD4B6F4AC}"/>
              </a:ext>
            </a:extLst>
          </p:cNvPr>
          <p:cNvSpPr txBox="1"/>
          <p:nvPr/>
        </p:nvSpPr>
        <p:spPr>
          <a:xfrm>
            <a:off x="1412646" y="2186121"/>
            <a:ext cx="8249484" cy="4461799"/>
          </a:xfrm>
          <a:prstGeom prst="rect">
            <a:avLst/>
          </a:prstGeom>
          <a:noFill/>
        </p:spPr>
        <p:txBody>
          <a:bodyPr wrap="square" lIns="91440" tIns="45720" rIns="91440" bIns="45720" rtlCol="0" anchor="t">
            <a:spAutoFit/>
          </a:bodyPr>
          <a:lstStyle/>
          <a:p>
            <a:pPr>
              <a:lnSpc>
                <a:spcPct val="150000"/>
              </a:lnSpc>
            </a:pPr>
            <a:r>
              <a:rPr lang="en-CA" sz="2400">
                <a:latin typeface="Montserrat" pitchFamily="2" charset="77"/>
              </a:rPr>
              <a:t>Introduction to Android Phones and iPhones</a:t>
            </a:r>
          </a:p>
          <a:p>
            <a:pPr>
              <a:lnSpc>
                <a:spcPct val="150000"/>
              </a:lnSpc>
            </a:pPr>
            <a:r>
              <a:rPr lang="en-CA" sz="2400">
                <a:latin typeface="Montserrat"/>
              </a:rPr>
              <a:t>Cybersafety 1 &amp; 2</a:t>
            </a:r>
          </a:p>
          <a:p>
            <a:pPr>
              <a:lnSpc>
                <a:spcPct val="150000"/>
              </a:lnSpc>
            </a:pPr>
            <a:r>
              <a:rPr lang="en-CA" sz="2400">
                <a:latin typeface="Montserrat" pitchFamily="2" charset="77"/>
              </a:rPr>
              <a:t>Introduction to Facebook</a:t>
            </a:r>
          </a:p>
          <a:p>
            <a:pPr>
              <a:lnSpc>
                <a:spcPct val="150000"/>
              </a:lnSpc>
            </a:pPr>
            <a:r>
              <a:rPr lang="en-CA" sz="2400">
                <a:latin typeface="Montserrat" pitchFamily="2" charset="77"/>
              </a:rPr>
              <a:t>Introduction to Gmail</a:t>
            </a:r>
          </a:p>
          <a:p>
            <a:pPr>
              <a:lnSpc>
                <a:spcPct val="150000"/>
              </a:lnSpc>
            </a:pPr>
            <a:r>
              <a:rPr lang="en-CA" sz="2400">
                <a:latin typeface="Montserrat" pitchFamily="2" charset="77"/>
              </a:rPr>
              <a:t>Introduction to Online Banking</a:t>
            </a:r>
          </a:p>
          <a:p>
            <a:pPr>
              <a:lnSpc>
                <a:spcPct val="150000"/>
              </a:lnSpc>
            </a:pPr>
            <a:r>
              <a:rPr lang="en-CA" sz="2400">
                <a:latin typeface="Montserrat" pitchFamily="2" charset="77"/>
              </a:rPr>
              <a:t>Introduction to Video Calls</a:t>
            </a:r>
          </a:p>
          <a:p>
            <a:pPr>
              <a:lnSpc>
                <a:spcPct val="150000"/>
              </a:lnSpc>
            </a:pPr>
            <a:r>
              <a:rPr lang="en-CA" sz="2400">
                <a:latin typeface="Montserrat" pitchFamily="2" charset="77"/>
              </a:rPr>
              <a:t>Introduction to Word Processing</a:t>
            </a:r>
          </a:p>
          <a:p>
            <a:pPr>
              <a:lnSpc>
                <a:spcPct val="150000"/>
              </a:lnSpc>
            </a:pPr>
            <a:r>
              <a:rPr lang="en-CA" sz="2400">
                <a:latin typeface="Montserrat" pitchFamily="2" charset="77"/>
              </a:rPr>
              <a:t>Introduction to YouTube</a:t>
            </a:r>
          </a:p>
        </p:txBody>
      </p:sp>
      <p:sp>
        <p:nvSpPr>
          <p:cNvPr id="9" name="Oval 8">
            <a:extLst>
              <a:ext uri="{FF2B5EF4-FFF2-40B4-BE49-F238E27FC236}">
                <a16:creationId xmlns:a16="http://schemas.microsoft.com/office/drawing/2014/main" id="{7064B85E-3855-B539-BA3B-83235F84EFB0}"/>
              </a:ext>
            </a:extLst>
          </p:cNvPr>
          <p:cNvSpPr/>
          <p:nvPr/>
        </p:nvSpPr>
        <p:spPr>
          <a:xfrm>
            <a:off x="981962" y="3514226"/>
            <a:ext cx="220718" cy="220718"/>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8DD56EB5-1861-5FDD-80E2-D34C5BF6DB46}"/>
              </a:ext>
            </a:extLst>
          </p:cNvPr>
          <p:cNvSpPr/>
          <p:nvPr/>
        </p:nvSpPr>
        <p:spPr>
          <a:xfrm>
            <a:off x="981962" y="4081253"/>
            <a:ext cx="220718" cy="220718"/>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15DD7EA-2AC7-B11F-208A-3613431CA62C}"/>
              </a:ext>
            </a:extLst>
          </p:cNvPr>
          <p:cNvSpPr/>
          <p:nvPr/>
        </p:nvSpPr>
        <p:spPr>
          <a:xfrm>
            <a:off x="981962" y="4631896"/>
            <a:ext cx="220718" cy="220718"/>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4C0F035-BE9A-7BDD-9059-D977C9332037}"/>
              </a:ext>
            </a:extLst>
          </p:cNvPr>
          <p:cNvSpPr/>
          <p:nvPr/>
        </p:nvSpPr>
        <p:spPr>
          <a:xfrm>
            <a:off x="981962" y="5182539"/>
            <a:ext cx="220718" cy="220718"/>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719CA8C-5CBA-AF5D-8EF8-E1455981EED9}"/>
              </a:ext>
            </a:extLst>
          </p:cNvPr>
          <p:cNvSpPr/>
          <p:nvPr/>
        </p:nvSpPr>
        <p:spPr>
          <a:xfrm>
            <a:off x="981962" y="5741479"/>
            <a:ext cx="220718" cy="220718"/>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6227466-6232-5A6A-FD84-AA745F414E3B}"/>
              </a:ext>
            </a:extLst>
          </p:cNvPr>
          <p:cNvSpPr/>
          <p:nvPr/>
        </p:nvSpPr>
        <p:spPr>
          <a:xfrm>
            <a:off x="981962" y="6292122"/>
            <a:ext cx="220718" cy="220718"/>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81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BFD0940-5AF9-0F02-B48B-8A26E021BD5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9182" t="18350" r="65732" b="18774"/>
          <a:stretch/>
        </p:blipFill>
        <p:spPr>
          <a:xfrm>
            <a:off x="0" y="1"/>
            <a:ext cx="1301858" cy="6857999"/>
          </a:xfrm>
          <a:prstGeom prst="rect">
            <a:avLst/>
          </a:prstGeom>
        </p:spPr>
      </p:pic>
      <p:sp>
        <p:nvSpPr>
          <p:cNvPr id="6" name="Rectangle 5">
            <a:extLst>
              <a:ext uri="{FF2B5EF4-FFF2-40B4-BE49-F238E27FC236}">
                <a16:creationId xmlns:a16="http://schemas.microsoft.com/office/drawing/2014/main" id="{2AF43286-09BC-7296-21EC-FA37F8CC7BC7}"/>
              </a:ext>
            </a:extLst>
          </p:cNvPr>
          <p:cNvSpPr/>
          <p:nvPr/>
        </p:nvSpPr>
        <p:spPr>
          <a:xfrm>
            <a:off x="469087" y="613933"/>
            <a:ext cx="10632301" cy="1277007"/>
          </a:xfrm>
          <a:prstGeom prst="rect">
            <a:avLst/>
          </a:prstGeom>
          <a:solidFill>
            <a:srgbClr val="0427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E2B453EF-BBF2-0934-60D3-020085465CBC}"/>
              </a:ext>
            </a:extLst>
          </p:cNvPr>
          <p:cNvSpPr txBox="1"/>
          <p:nvPr/>
        </p:nvSpPr>
        <p:spPr>
          <a:xfrm>
            <a:off x="702496" y="908488"/>
            <a:ext cx="11013253" cy="646331"/>
          </a:xfrm>
          <a:prstGeom prst="rect">
            <a:avLst/>
          </a:prstGeom>
          <a:noFill/>
        </p:spPr>
        <p:txBody>
          <a:bodyPr wrap="square" rtlCol="0">
            <a:spAutoFit/>
          </a:bodyPr>
          <a:lstStyle/>
          <a:p>
            <a:r>
              <a:rPr lang="en-US" sz="3600" b="1">
                <a:solidFill>
                  <a:schemeClr val="bg1"/>
                </a:solidFill>
                <a:latin typeface="Montserrat ExtraBold" pitchFamily="2" charset="77"/>
              </a:rPr>
              <a:t>Under-represented Groups</a:t>
            </a:r>
          </a:p>
        </p:txBody>
      </p:sp>
      <p:sp>
        <p:nvSpPr>
          <p:cNvPr id="3" name="Oval 2">
            <a:extLst>
              <a:ext uri="{FF2B5EF4-FFF2-40B4-BE49-F238E27FC236}">
                <a16:creationId xmlns:a16="http://schemas.microsoft.com/office/drawing/2014/main" id="{C2528A60-678B-F50E-F90C-E0C49531B4AC}"/>
              </a:ext>
            </a:extLst>
          </p:cNvPr>
          <p:cNvSpPr/>
          <p:nvPr/>
        </p:nvSpPr>
        <p:spPr>
          <a:xfrm>
            <a:off x="1494190" y="2607012"/>
            <a:ext cx="220718" cy="220718"/>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71538EB-8C64-E2B1-190C-7196956EF645}"/>
              </a:ext>
            </a:extLst>
          </p:cNvPr>
          <p:cNvSpPr txBox="1"/>
          <p:nvPr/>
        </p:nvSpPr>
        <p:spPr>
          <a:xfrm>
            <a:off x="1847279" y="2364834"/>
            <a:ext cx="7875841" cy="3907801"/>
          </a:xfrm>
          <a:prstGeom prst="rect">
            <a:avLst/>
          </a:prstGeom>
          <a:noFill/>
        </p:spPr>
        <p:txBody>
          <a:bodyPr wrap="square" lIns="91440" tIns="45720" rIns="91440" bIns="45720" rtlCol="0" anchor="t">
            <a:spAutoFit/>
          </a:bodyPr>
          <a:lstStyle/>
          <a:p>
            <a:pPr>
              <a:lnSpc>
                <a:spcPct val="150000"/>
              </a:lnSpc>
            </a:pPr>
            <a:r>
              <a:rPr lang="en-CA" sz="2400">
                <a:latin typeface="Montserrat" pitchFamily="2" charset="77"/>
              </a:rPr>
              <a:t>Adapting to Change</a:t>
            </a:r>
          </a:p>
          <a:p>
            <a:pPr lvl="1">
              <a:lnSpc>
                <a:spcPct val="150000"/>
              </a:lnSpc>
            </a:pPr>
            <a:r>
              <a:rPr lang="en-CA" sz="2400">
                <a:latin typeface="Montserrat" pitchFamily="2" charset="77"/>
              </a:rPr>
              <a:t>Welcome and unwelcome change</a:t>
            </a:r>
          </a:p>
          <a:p>
            <a:pPr lvl="1">
              <a:lnSpc>
                <a:spcPct val="150000"/>
              </a:lnSpc>
            </a:pPr>
            <a:r>
              <a:rPr lang="en-CA" sz="2400">
                <a:latin typeface="Montserrat" pitchFamily="2" charset="77"/>
              </a:rPr>
              <a:t>Strategies for adapting to change</a:t>
            </a:r>
          </a:p>
          <a:p>
            <a:pPr lvl="1">
              <a:lnSpc>
                <a:spcPct val="150000"/>
              </a:lnSpc>
            </a:pPr>
            <a:r>
              <a:rPr lang="en-CA" sz="2400">
                <a:latin typeface="Montserrat" pitchFamily="2" charset="77"/>
              </a:rPr>
              <a:t>Plan and prioritize</a:t>
            </a:r>
          </a:p>
          <a:p>
            <a:pPr lvl="1">
              <a:lnSpc>
                <a:spcPct val="150000"/>
              </a:lnSpc>
            </a:pPr>
            <a:r>
              <a:rPr lang="en-CA" sz="2400">
                <a:latin typeface="Montserrat" pitchFamily="2" charset="77"/>
              </a:rPr>
              <a:t>Goal setting</a:t>
            </a:r>
          </a:p>
          <a:p>
            <a:pPr lvl="1">
              <a:lnSpc>
                <a:spcPct val="150000"/>
              </a:lnSpc>
            </a:pPr>
            <a:r>
              <a:rPr lang="en-CA" sz="2400">
                <a:latin typeface="Montserrat" pitchFamily="2" charset="77"/>
              </a:rPr>
              <a:t>Don’t give up</a:t>
            </a:r>
          </a:p>
          <a:p>
            <a:pPr lvl="1">
              <a:lnSpc>
                <a:spcPct val="150000"/>
              </a:lnSpc>
            </a:pPr>
            <a:r>
              <a:rPr lang="en-CA" sz="2400">
                <a:latin typeface="Montserrat" pitchFamily="2" charset="77"/>
              </a:rPr>
              <a:t>And activities </a:t>
            </a:r>
          </a:p>
        </p:txBody>
      </p:sp>
      <p:sp>
        <p:nvSpPr>
          <p:cNvPr id="10" name="Oval 9">
            <a:extLst>
              <a:ext uri="{FF2B5EF4-FFF2-40B4-BE49-F238E27FC236}">
                <a16:creationId xmlns:a16="http://schemas.microsoft.com/office/drawing/2014/main" id="{6390CA56-6382-DF6E-FCC0-06198D60D968}"/>
              </a:ext>
            </a:extLst>
          </p:cNvPr>
          <p:cNvSpPr/>
          <p:nvPr/>
        </p:nvSpPr>
        <p:spPr>
          <a:xfrm>
            <a:off x="1946747" y="3720270"/>
            <a:ext cx="220718" cy="220718"/>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4E15CFC-6922-353E-4BE6-2AD02577612B}"/>
              </a:ext>
            </a:extLst>
          </p:cNvPr>
          <p:cNvSpPr/>
          <p:nvPr/>
        </p:nvSpPr>
        <p:spPr>
          <a:xfrm>
            <a:off x="1946747" y="4247200"/>
            <a:ext cx="220718" cy="220718"/>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390CA56-6382-DF6E-FCC0-06198D60D968}"/>
              </a:ext>
            </a:extLst>
          </p:cNvPr>
          <p:cNvSpPr/>
          <p:nvPr/>
        </p:nvSpPr>
        <p:spPr>
          <a:xfrm>
            <a:off x="1951189" y="3208282"/>
            <a:ext cx="220718" cy="220718"/>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0587565-2659-D159-AEC2-23DA996EB219}"/>
              </a:ext>
            </a:extLst>
          </p:cNvPr>
          <p:cNvSpPr/>
          <p:nvPr/>
        </p:nvSpPr>
        <p:spPr>
          <a:xfrm>
            <a:off x="1946747" y="5424043"/>
            <a:ext cx="220718" cy="220718"/>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0077482-15D2-009F-EC07-A2CB9DB6A92E}"/>
              </a:ext>
            </a:extLst>
          </p:cNvPr>
          <p:cNvSpPr/>
          <p:nvPr/>
        </p:nvSpPr>
        <p:spPr>
          <a:xfrm>
            <a:off x="1946747" y="5950973"/>
            <a:ext cx="220718" cy="220718"/>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12CDDD9-1659-5A53-8D48-9A7A759318EB}"/>
              </a:ext>
            </a:extLst>
          </p:cNvPr>
          <p:cNvSpPr/>
          <p:nvPr/>
        </p:nvSpPr>
        <p:spPr>
          <a:xfrm>
            <a:off x="1951189" y="4808482"/>
            <a:ext cx="220718" cy="220718"/>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467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BFD0940-5AF9-0F02-B48B-8A26E021BD5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7333" t="17731" r="65979" b="19393"/>
          <a:stretch/>
        </p:blipFill>
        <p:spPr>
          <a:xfrm>
            <a:off x="10832790" y="-67316"/>
            <a:ext cx="1440180" cy="6925316"/>
          </a:xfrm>
          <a:prstGeom prst="rect">
            <a:avLst/>
          </a:prstGeom>
        </p:spPr>
      </p:pic>
      <p:pic>
        <p:nvPicPr>
          <p:cNvPr id="2" name="Picture 1">
            <a:extLst>
              <a:ext uri="{FF2B5EF4-FFF2-40B4-BE49-F238E27FC236}">
                <a16:creationId xmlns:a16="http://schemas.microsoft.com/office/drawing/2014/main" id="{510635FC-AA5B-D6B8-6CFB-A4765763F849}"/>
              </a:ext>
            </a:extLst>
          </p:cNvPr>
          <p:cNvPicPr>
            <a:picLocks noChangeAspect="1"/>
          </p:cNvPicPr>
          <p:nvPr/>
        </p:nvPicPr>
        <p:blipFill rotWithShape="1">
          <a:blip r:embed="rId5"/>
          <a:srcRect l="20222" t="14220" r="62889" b="7175"/>
          <a:stretch/>
        </p:blipFill>
        <p:spPr bwMode="auto">
          <a:xfrm>
            <a:off x="1858848" y="0"/>
            <a:ext cx="5258232" cy="6913597"/>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438276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B2A2C72-91AB-F974-9E6F-E7C074EDF1CE}"/>
              </a:ext>
            </a:extLst>
          </p:cNvPr>
          <p:cNvGrpSpPr/>
          <p:nvPr/>
        </p:nvGrpSpPr>
        <p:grpSpPr>
          <a:xfrm>
            <a:off x="933450" y="822453"/>
            <a:ext cx="7443788" cy="1277008"/>
            <a:chOff x="933450" y="822453"/>
            <a:chExt cx="7443788" cy="1277008"/>
          </a:xfrm>
        </p:grpSpPr>
        <p:sp>
          <p:nvSpPr>
            <p:cNvPr id="4" name="Rectangle 3">
              <a:extLst>
                <a:ext uri="{FF2B5EF4-FFF2-40B4-BE49-F238E27FC236}">
                  <a16:creationId xmlns:a16="http://schemas.microsoft.com/office/drawing/2014/main" id="{FC7C0A11-71B0-E99E-7D6A-5B6200462D2F}"/>
                </a:ext>
              </a:extLst>
            </p:cNvPr>
            <p:cNvSpPr/>
            <p:nvPr/>
          </p:nvSpPr>
          <p:spPr>
            <a:xfrm>
              <a:off x="933450" y="827261"/>
              <a:ext cx="7067550" cy="1272200"/>
            </a:xfrm>
            <a:prstGeom prst="rect">
              <a:avLst/>
            </a:prstGeom>
            <a:solidFill>
              <a:srgbClr val="0427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Data 5">
              <a:extLst>
                <a:ext uri="{FF2B5EF4-FFF2-40B4-BE49-F238E27FC236}">
                  <a16:creationId xmlns:a16="http://schemas.microsoft.com/office/drawing/2014/main" id="{C478C162-8659-E577-B9DA-5880224D9256}"/>
                </a:ext>
              </a:extLst>
            </p:cNvPr>
            <p:cNvSpPr/>
            <p:nvPr/>
          </p:nvSpPr>
          <p:spPr>
            <a:xfrm>
              <a:off x="6815138" y="822453"/>
              <a:ext cx="1562100" cy="1277007"/>
            </a:xfrm>
            <a:prstGeom prst="flowChartInputOutput">
              <a:avLst/>
            </a:prstGeom>
            <a:solidFill>
              <a:srgbClr val="0426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sp>
        <p:nvSpPr>
          <p:cNvPr id="2" name="Data 1">
            <a:extLst>
              <a:ext uri="{FF2B5EF4-FFF2-40B4-BE49-F238E27FC236}">
                <a16:creationId xmlns:a16="http://schemas.microsoft.com/office/drawing/2014/main" id="{B7E65E7C-ECBB-A275-93A6-9F30E3AD131F}"/>
              </a:ext>
            </a:extLst>
          </p:cNvPr>
          <p:cNvSpPr/>
          <p:nvPr/>
        </p:nvSpPr>
        <p:spPr>
          <a:xfrm>
            <a:off x="8202916" y="822453"/>
            <a:ext cx="1562100" cy="1277007"/>
          </a:xfrm>
          <a:prstGeom prst="flowChartInputOutput">
            <a:avLst/>
          </a:prstGeom>
          <a:solidFill>
            <a:srgbClr val="10AF95"/>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 name="Data 2">
            <a:extLst>
              <a:ext uri="{FF2B5EF4-FFF2-40B4-BE49-F238E27FC236}">
                <a16:creationId xmlns:a16="http://schemas.microsoft.com/office/drawing/2014/main" id="{5A4B2D43-24E4-1781-1120-841889B1D149}"/>
              </a:ext>
            </a:extLst>
          </p:cNvPr>
          <p:cNvSpPr/>
          <p:nvPr/>
        </p:nvSpPr>
        <p:spPr>
          <a:xfrm>
            <a:off x="9590694" y="822452"/>
            <a:ext cx="1562100" cy="1277007"/>
          </a:xfrm>
          <a:prstGeom prst="flowChartInputOutput">
            <a:avLst/>
          </a:prstGeom>
          <a:solidFill>
            <a:srgbClr val="1181C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C22FDC4B-F626-98D8-D472-8825318B9D10}"/>
              </a:ext>
            </a:extLst>
          </p:cNvPr>
          <p:cNvSpPr txBox="1"/>
          <p:nvPr/>
        </p:nvSpPr>
        <p:spPr>
          <a:xfrm>
            <a:off x="1135366" y="1081044"/>
            <a:ext cx="7259345" cy="646331"/>
          </a:xfrm>
          <a:prstGeom prst="rect">
            <a:avLst/>
          </a:prstGeom>
          <a:noFill/>
        </p:spPr>
        <p:txBody>
          <a:bodyPr wrap="square" lIns="91440" tIns="45720" rIns="91440" bIns="45720" rtlCol="0" anchor="t">
            <a:spAutoFit/>
          </a:bodyPr>
          <a:lstStyle/>
          <a:p>
            <a:r>
              <a:rPr lang="en-US" sz="3600" dirty="0">
                <a:solidFill>
                  <a:schemeClr val="bg1"/>
                </a:solidFill>
                <a:latin typeface="Montserrat ExtraBold"/>
                <a:ea typeface="+mn-lt"/>
                <a:cs typeface="+mn-lt"/>
              </a:rPr>
              <a:t>Under-represented Groups</a:t>
            </a:r>
          </a:p>
        </p:txBody>
      </p:sp>
      <p:sp>
        <p:nvSpPr>
          <p:cNvPr id="9" name="TextBox 8">
            <a:extLst>
              <a:ext uri="{FF2B5EF4-FFF2-40B4-BE49-F238E27FC236}">
                <a16:creationId xmlns:a16="http://schemas.microsoft.com/office/drawing/2014/main" id="{351A50B6-B451-6F85-DC38-2F9DE68F4460}"/>
              </a:ext>
            </a:extLst>
          </p:cNvPr>
          <p:cNvSpPr txBox="1"/>
          <p:nvPr/>
        </p:nvSpPr>
        <p:spPr>
          <a:xfrm>
            <a:off x="1813533" y="2638459"/>
            <a:ext cx="9296360" cy="3702360"/>
          </a:xfrm>
          <a:prstGeom prst="rect">
            <a:avLst/>
          </a:prstGeom>
          <a:noFill/>
        </p:spPr>
        <p:txBody>
          <a:bodyPr wrap="square" lIns="91440" tIns="45720" rIns="91440" bIns="45720" anchor="t">
            <a:spAutoFit/>
          </a:bodyPr>
          <a:lstStyle/>
          <a:p>
            <a:pPr marL="342900" indent="-342900">
              <a:lnSpc>
                <a:spcPct val="150000"/>
              </a:lnSpc>
              <a:buFont typeface="Arial" panose="020B0604020202020204" pitchFamily="34" charset="0"/>
              <a:buChar char="•"/>
            </a:pPr>
            <a:r>
              <a:rPr lang="en-US" sz="3200" b="1" dirty="0">
                <a:solidFill>
                  <a:srgbClr val="042638"/>
                </a:solidFill>
                <a:latin typeface="Montserrat"/>
              </a:rPr>
              <a:t>Building your skills through volunteering</a:t>
            </a:r>
            <a:endParaRPr lang="en-US" sz="3200" b="1" dirty="0">
              <a:solidFill>
                <a:srgbClr val="042638"/>
              </a:solidFill>
              <a:latin typeface="Montserrat"/>
              <a:ea typeface="Calibri" panose="020F0502020204030204"/>
              <a:cs typeface="Calibri" panose="020F0502020204030204"/>
            </a:endParaRPr>
          </a:p>
          <a:p>
            <a:pPr marL="800100" lvl="1" indent="-342900">
              <a:lnSpc>
                <a:spcPct val="150000"/>
              </a:lnSpc>
              <a:buFont typeface="Courier New" panose="020B0604020202020204" pitchFamily="34" charset="0"/>
              <a:buChar char="o"/>
            </a:pPr>
            <a:r>
              <a:rPr lang="en-US" sz="3200" b="1" dirty="0">
                <a:solidFill>
                  <a:srgbClr val="042638"/>
                </a:solidFill>
                <a:latin typeface="Montserrat"/>
                <a:ea typeface="Calibri" panose="020F0502020204030204"/>
                <a:cs typeface="Calibri" panose="020F0502020204030204"/>
              </a:rPr>
              <a:t>Shows the employment skills you can build through various volunteer jobs</a:t>
            </a:r>
          </a:p>
          <a:p>
            <a:pPr marL="800100" lvl="1" indent="-342900">
              <a:lnSpc>
                <a:spcPct val="150000"/>
              </a:lnSpc>
              <a:buFont typeface="Courier New" panose="020B0604020202020204" pitchFamily="34" charset="0"/>
              <a:buChar char="o"/>
            </a:pPr>
            <a:r>
              <a:rPr lang="en-US" sz="3200" b="1" dirty="0">
                <a:solidFill>
                  <a:srgbClr val="042638"/>
                </a:solidFill>
                <a:latin typeface="Montserrat"/>
                <a:ea typeface="Calibri" panose="020F0502020204030204"/>
                <a:cs typeface="Calibri" panose="020F0502020204030204"/>
              </a:rPr>
              <a:t>Building soft skills</a:t>
            </a:r>
          </a:p>
        </p:txBody>
      </p:sp>
    </p:spTree>
    <p:extLst>
      <p:ext uri="{BB962C8B-B14F-4D97-AF65-F5344CB8AC3E}">
        <p14:creationId xmlns:p14="http://schemas.microsoft.com/office/powerpoint/2010/main" val="786888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B2A2C72-91AB-F974-9E6F-E7C074EDF1CE}"/>
              </a:ext>
            </a:extLst>
          </p:cNvPr>
          <p:cNvGrpSpPr/>
          <p:nvPr/>
        </p:nvGrpSpPr>
        <p:grpSpPr>
          <a:xfrm>
            <a:off x="933450" y="822453"/>
            <a:ext cx="7443788" cy="1277008"/>
            <a:chOff x="933450" y="822453"/>
            <a:chExt cx="7443788" cy="1277008"/>
          </a:xfrm>
        </p:grpSpPr>
        <p:sp>
          <p:nvSpPr>
            <p:cNvPr id="4" name="Rectangle 3">
              <a:extLst>
                <a:ext uri="{FF2B5EF4-FFF2-40B4-BE49-F238E27FC236}">
                  <a16:creationId xmlns:a16="http://schemas.microsoft.com/office/drawing/2014/main" id="{FC7C0A11-71B0-E99E-7D6A-5B6200462D2F}"/>
                </a:ext>
              </a:extLst>
            </p:cNvPr>
            <p:cNvSpPr/>
            <p:nvPr/>
          </p:nvSpPr>
          <p:spPr>
            <a:xfrm>
              <a:off x="933450" y="827261"/>
              <a:ext cx="7067550" cy="1272200"/>
            </a:xfrm>
            <a:prstGeom prst="rect">
              <a:avLst/>
            </a:prstGeom>
            <a:solidFill>
              <a:srgbClr val="0427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Data 5">
              <a:extLst>
                <a:ext uri="{FF2B5EF4-FFF2-40B4-BE49-F238E27FC236}">
                  <a16:creationId xmlns:a16="http://schemas.microsoft.com/office/drawing/2014/main" id="{C478C162-8659-E577-B9DA-5880224D9256}"/>
                </a:ext>
              </a:extLst>
            </p:cNvPr>
            <p:cNvSpPr/>
            <p:nvPr/>
          </p:nvSpPr>
          <p:spPr>
            <a:xfrm>
              <a:off x="6815138" y="822453"/>
              <a:ext cx="1562100" cy="1277007"/>
            </a:xfrm>
            <a:prstGeom prst="flowChartInputOutput">
              <a:avLst/>
            </a:prstGeom>
            <a:solidFill>
              <a:srgbClr val="0426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sp>
        <p:nvSpPr>
          <p:cNvPr id="2" name="Data 1">
            <a:extLst>
              <a:ext uri="{FF2B5EF4-FFF2-40B4-BE49-F238E27FC236}">
                <a16:creationId xmlns:a16="http://schemas.microsoft.com/office/drawing/2014/main" id="{B7E65E7C-ECBB-A275-93A6-9F30E3AD131F}"/>
              </a:ext>
            </a:extLst>
          </p:cNvPr>
          <p:cNvSpPr/>
          <p:nvPr/>
        </p:nvSpPr>
        <p:spPr>
          <a:xfrm>
            <a:off x="8202916" y="822453"/>
            <a:ext cx="1562100" cy="1277007"/>
          </a:xfrm>
          <a:prstGeom prst="flowChartInputOutput">
            <a:avLst/>
          </a:prstGeom>
          <a:solidFill>
            <a:srgbClr val="10AF95"/>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 name="Data 2">
            <a:extLst>
              <a:ext uri="{FF2B5EF4-FFF2-40B4-BE49-F238E27FC236}">
                <a16:creationId xmlns:a16="http://schemas.microsoft.com/office/drawing/2014/main" id="{5A4B2D43-24E4-1781-1120-841889B1D149}"/>
              </a:ext>
            </a:extLst>
          </p:cNvPr>
          <p:cNvSpPr/>
          <p:nvPr/>
        </p:nvSpPr>
        <p:spPr>
          <a:xfrm>
            <a:off x="9590694" y="822452"/>
            <a:ext cx="1562100" cy="1277007"/>
          </a:xfrm>
          <a:prstGeom prst="flowChartInputOutput">
            <a:avLst/>
          </a:prstGeom>
          <a:solidFill>
            <a:srgbClr val="1181C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C22FDC4B-F626-98D8-D472-8825318B9D10}"/>
              </a:ext>
            </a:extLst>
          </p:cNvPr>
          <p:cNvSpPr txBox="1"/>
          <p:nvPr/>
        </p:nvSpPr>
        <p:spPr>
          <a:xfrm>
            <a:off x="1135366" y="1081044"/>
            <a:ext cx="7259345" cy="646331"/>
          </a:xfrm>
          <a:prstGeom prst="rect">
            <a:avLst/>
          </a:prstGeom>
          <a:noFill/>
        </p:spPr>
        <p:txBody>
          <a:bodyPr wrap="square" lIns="91440" tIns="45720" rIns="91440" bIns="45720" rtlCol="0" anchor="t">
            <a:spAutoFit/>
          </a:bodyPr>
          <a:lstStyle/>
          <a:p>
            <a:r>
              <a:rPr lang="en-US" sz="3600" dirty="0">
                <a:solidFill>
                  <a:schemeClr val="bg1"/>
                </a:solidFill>
                <a:latin typeface="Montserrat ExtraBold"/>
                <a:ea typeface="+mn-lt"/>
                <a:cs typeface="+mn-lt"/>
              </a:rPr>
              <a:t>Under-represented Groups</a:t>
            </a:r>
          </a:p>
        </p:txBody>
      </p:sp>
      <p:sp>
        <p:nvSpPr>
          <p:cNvPr id="9" name="TextBox 8">
            <a:extLst>
              <a:ext uri="{FF2B5EF4-FFF2-40B4-BE49-F238E27FC236}">
                <a16:creationId xmlns:a16="http://schemas.microsoft.com/office/drawing/2014/main" id="{351A50B6-B451-6F85-DC38-2F9DE68F4460}"/>
              </a:ext>
            </a:extLst>
          </p:cNvPr>
          <p:cNvSpPr txBox="1"/>
          <p:nvPr/>
        </p:nvSpPr>
        <p:spPr>
          <a:xfrm>
            <a:off x="1813533" y="2638459"/>
            <a:ext cx="7669619" cy="646331"/>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3600" b="1" dirty="0">
                <a:solidFill>
                  <a:srgbClr val="042638"/>
                </a:solidFill>
                <a:latin typeface="Montserrat"/>
              </a:rPr>
              <a:t>Building your self-confidence</a:t>
            </a:r>
            <a:endParaRPr lang="en-US" dirty="0">
              <a:solidFill>
                <a:srgbClr val="000000"/>
              </a:solidFill>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810993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BFD0940-5AF9-0F02-B48B-8A26E021BD5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7333" t="17731" r="65979" b="19393"/>
          <a:stretch/>
        </p:blipFill>
        <p:spPr>
          <a:xfrm>
            <a:off x="10832790" y="-67316"/>
            <a:ext cx="1440180" cy="6925316"/>
          </a:xfrm>
          <a:prstGeom prst="rect">
            <a:avLst/>
          </a:prstGeom>
        </p:spPr>
      </p:pic>
      <p:pic>
        <p:nvPicPr>
          <p:cNvPr id="2" name="Picture 1" descr="A screenshot of a computer&#10;&#10;Description automatically generated">
            <a:extLst>
              <a:ext uri="{FF2B5EF4-FFF2-40B4-BE49-F238E27FC236}">
                <a16:creationId xmlns:a16="http://schemas.microsoft.com/office/drawing/2014/main" id="{36C7611F-D27F-BC91-D65A-6DFA1FC72DD7}"/>
              </a:ext>
            </a:extLst>
          </p:cNvPr>
          <p:cNvPicPr>
            <a:picLocks noChangeAspect="1"/>
          </p:cNvPicPr>
          <p:nvPr/>
        </p:nvPicPr>
        <p:blipFill rotWithShape="1">
          <a:blip r:embed="rId5"/>
          <a:srcRect l="20416" t="16787" r="62917" b="4213"/>
          <a:stretch/>
        </p:blipFill>
        <p:spPr bwMode="auto">
          <a:xfrm>
            <a:off x="2381026" y="0"/>
            <a:ext cx="5147534" cy="6892677"/>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716652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B2A2C72-91AB-F974-9E6F-E7C074EDF1CE}"/>
              </a:ext>
            </a:extLst>
          </p:cNvPr>
          <p:cNvGrpSpPr/>
          <p:nvPr/>
        </p:nvGrpSpPr>
        <p:grpSpPr>
          <a:xfrm>
            <a:off x="933450" y="822453"/>
            <a:ext cx="7443788" cy="1277008"/>
            <a:chOff x="933450" y="822453"/>
            <a:chExt cx="7443788" cy="1277008"/>
          </a:xfrm>
        </p:grpSpPr>
        <p:sp>
          <p:nvSpPr>
            <p:cNvPr id="4" name="Rectangle 3">
              <a:extLst>
                <a:ext uri="{FF2B5EF4-FFF2-40B4-BE49-F238E27FC236}">
                  <a16:creationId xmlns:a16="http://schemas.microsoft.com/office/drawing/2014/main" id="{FC7C0A11-71B0-E99E-7D6A-5B6200462D2F}"/>
                </a:ext>
              </a:extLst>
            </p:cNvPr>
            <p:cNvSpPr/>
            <p:nvPr/>
          </p:nvSpPr>
          <p:spPr>
            <a:xfrm>
              <a:off x="933450" y="827261"/>
              <a:ext cx="7067550" cy="1272200"/>
            </a:xfrm>
            <a:prstGeom prst="rect">
              <a:avLst/>
            </a:prstGeom>
            <a:solidFill>
              <a:srgbClr val="0427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Data 5">
              <a:extLst>
                <a:ext uri="{FF2B5EF4-FFF2-40B4-BE49-F238E27FC236}">
                  <a16:creationId xmlns:a16="http://schemas.microsoft.com/office/drawing/2014/main" id="{C478C162-8659-E577-B9DA-5880224D9256}"/>
                </a:ext>
              </a:extLst>
            </p:cNvPr>
            <p:cNvSpPr/>
            <p:nvPr/>
          </p:nvSpPr>
          <p:spPr>
            <a:xfrm>
              <a:off x="6815138" y="822453"/>
              <a:ext cx="1562100" cy="1277007"/>
            </a:xfrm>
            <a:prstGeom prst="flowChartInputOutput">
              <a:avLst/>
            </a:prstGeom>
            <a:solidFill>
              <a:srgbClr val="0426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sp>
        <p:nvSpPr>
          <p:cNvPr id="2" name="Data 1">
            <a:extLst>
              <a:ext uri="{FF2B5EF4-FFF2-40B4-BE49-F238E27FC236}">
                <a16:creationId xmlns:a16="http://schemas.microsoft.com/office/drawing/2014/main" id="{B7E65E7C-ECBB-A275-93A6-9F30E3AD131F}"/>
              </a:ext>
            </a:extLst>
          </p:cNvPr>
          <p:cNvSpPr/>
          <p:nvPr/>
        </p:nvSpPr>
        <p:spPr>
          <a:xfrm>
            <a:off x="8202916" y="822453"/>
            <a:ext cx="1562100" cy="1277007"/>
          </a:xfrm>
          <a:prstGeom prst="flowChartInputOutput">
            <a:avLst/>
          </a:prstGeom>
          <a:solidFill>
            <a:srgbClr val="10AF95"/>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 name="Data 2">
            <a:extLst>
              <a:ext uri="{FF2B5EF4-FFF2-40B4-BE49-F238E27FC236}">
                <a16:creationId xmlns:a16="http://schemas.microsoft.com/office/drawing/2014/main" id="{5A4B2D43-24E4-1781-1120-841889B1D149}"/>
              </a:ext>
            </a:extLst>
          </p:cNvPr>
          <p:cNvSpPr/>
          <p:nvPr/>
        </p:nvSpPr>
        <p:spPr>
          <a:xfrm>
            <a:off x="9590694" y="822452"/>
            <a:ext cx="1562100" cy="1277007"/>
          </a:xfrm>
          <a:prstGeom prst="flowChartInputOutput">
            <a:avLst/>
          </a:prstGeom>
          <a:solidFill>
            <a:srgbClr val="1181C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C22FDC4B-F626-98D8-D472-8825318B9D10}"/>
              </a:ext>
            </a:extLst>
          </p:cNvPr>
          <p:cNvSpPr txBox="1"/>
          <p:nvPr/>
        </p:nvSpPr>
        <p:spPr>
          <a:xfrm>
            <a:off x="1135366" y="1081044"/>
            <a:ext cx="7259345" cy="646331"/>
          </a:xfrm>
          <a:prstGeom prst="rect">
            <a:avLst/>
          </a:prstGeom>
          <a:noFill/>
        </p:spPr>
        <p:txBody>
          <a:bodyPr wrap="square" lIns="91440" tIns="45720" rIns="91440" bIns="45720" rtlCol="0" anchor="t">
            <a:spAutoFit/>
          </a:bodyPr>
          <a:lstStyle/>
          <a:p>
            <a:r>
              <a:rPr lang="en-US" sz="3600" dirty="0">
                <a:solidFill>
                  <a:schemeClr val="bg1"/>
                </a:solidFill>
                <a:latin typeface="Montserrat ExtraBold"/>
                <a:ea typeface="+mn-lt"/>
                <a:cs typeface="+mn-lt"/>
              </a:rPr>
              <a:t>Under-represented Groups</a:t>
            </a:r>
          </a:p>
        </p:txBody>
      </p:sp>
      <p:sp>
        <p:nvSpPr>
          <p:cNvPr id="9" name="TextBox 8">
            <a:extLst>
              <a:ext uri="{FF2B5EF4-FFF2-40B4-BE49-F238E27FC236}">
                <a16:creationId xmlns:a16="http://schemas.microsoft.com/office/drawing/2014/main" id="{351A50B6-B451-6F85-DC38-2F9DE68F4460}"/>
              </a:ext>
            </a:extLst>
          </p:cNvPr>
          <p:cNvSpPr txBox="1"/>
          <p:nvPr/>
        </p:nvSpPr>
        <p:spPr>
          <a:xfrm>
            <a:off x="1813533" y="2638459"/>
            <a:ext cx="9356293" cy="3322641"/>
          </a:xfrm>
          <a:prstGeom prst="rect">
            <a:avLst/>
          </a:prstGeom>
          <a:noFill/>
        </p:spPr>
        <p:txBody>
          <a:bodyPr wrap="square" lIns="91440" tIns="45720" rIns="91440" bIns="45720" anchor="t">
            <a:spAutoFit/>
          </a:bodyPr>
          <a:lstStyle/>
          <a:p>
            <a:pPr marL="342900" indent="-342900">
              <a:lnSpc>
                <a:spcPct val="150000"/>
              </a:lnSpc>
              <a:buFont typeface="Arial" panose="020B0604020202020204" pitchFamily="34" charset="0"/>
              <a:buChar char="•"/>
            </a:pPr>
            <a:r>
              <a:rPr lang="en-US" sz="3600" b="1" dirty="0">
                <a:solidFill>
                  <a:srgbClr val="042638"/>
                </a:solidFill>
                <a:latin typeface="Montserrat"/>
              </a:rPr>
              <a:t>Finding Services in Your Community</a:t>
            </a:r>
            <a:endParaRPr lang="en-US" dirty="0">
              <a:ea typeface="Calibri" panose="020F0502020204030204"/>
              <a:cs typeface="Calibri" panose="020F0502020204030204"/>
            </a:endParaRPr>
          </a:p>
          <a:p>
            <a:pPr marL="800100" lvl="1" indent="-342900">
              <a:lnSpc>
                <a:spcPct val="150000"/>
              </a:lnSpc>
              <a:buFont typeface="Courier New" panose="020B0604020202020204" pitchFamily="34" charset="0"/>
              <a:buChar char="o"/>
            </a:pPr>
            <a:r>
              <a:rPr lang="en-US" sz="3600" b="1" dirty="0">
                <a:solidFill>
                  <a:srgbClr val="042638"/>
                </a:solidFill>
                <a:latin typeface="Montserrat"/>
              </a:rPr>
              <a:t>About community services</a:t>
            </a:r>
            <a:endParaRPr lang="en-US" sz="3600" b="1" dirty="0">
              <a:solidFill>
                <a:srgbClr val="042638"/>
              </a:solidFill>
              <a:latin typeface="Montserrat" pitchFamily="2" charset="77"/>
            </a:endParaRPr>
          </a:p>
          <a:p>
            <a:pPr marL="800100" lvl="1" indent="-342900">
              <a:lnSpc>
                <a:spcPct val="150000"/>
              </a:lnSpc>
              <a:buFont typeface="Courier New" panose="020B0604020202020204" pitchFamily="34" charset="0"/>
              <a:buChar char="o"/>
            </a:pPr>
            <a:r>
              <a:rPr lang="en-US" sz="3600" b="1" dirty="0">
                <a:solidFill>
                  <a:srgbClr val="042638"/>
                </a:solidFill>
                <a:latin typeface="Montserrat"/>
              </a:rPr>
              <a:t>Tips for finding services in your community</a:t>
            </a:r>
            <a:endParaRPr lang="en-US" sz="3600" b="1" dirty="0">
              <a:solidFill>
                <a:srgbClr val="042638"/>
              </a:solidFill>
              <a:latin typeface="Montserrat" pitchFamily="2" charset="77"/>
            </a:endParaRPr>
          </a:p>
        </p:txBody>
      </p:sp>
    </p:spTree>
    <p:extLst>
      <p:ext uri="{BB962C8B-B14F-4D97-AF65-F5344CB8AC3E}">
        <p14:creationId xmlns:p14="http://schemas.microsoft.com/office/powerpoint/2010/main" val="3335858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BFD0940-5AF9-0F02-B48B-8A26E021BD5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7333" t="17731" r="65979" b="19393"/>
          <a:stretch/>
        </p:blipFill>
        <p:spPr>
          <a:xfrm>
            <a:off x="10832790" y="-67316"/>
            <a:ext cx="1440180" cy="6925316"/>
          </a:xfrm>
          <a:prstGeom prst="rect">
            <a:avLst/>
          </a:prstGeom>
        </p:spPr>
      </p:pic>
      <p:pic>
        <p:nvPicPr>
          <p:cNvPr id="2" name="Picture 1" descr="A screenshot of a computer&#10;&#10;Description automatically generated">
            <a:extLst>
              <a:ext uri="{FF2B5EF4-FFF2-40B4-BE49-F238E27FC236}">
                <a16:creationId xmlns:a16="http://schemas.microsoft.com/office/drawing/2014/main" id="{000899B8-C315-6815-87C8-D18F107EB21B}"/>
              </a:ext>
            </a:extLst>
          </p:cNvPr>
          <p:cNvPicPr>
            <a:picLocks noChangeAspect="1"/>
          </p:cNvPicPr>
          <p:nvPr/>
        </p:nvPicPr>
        <p:blipFill rotWithShape="1">
          <a:blip r:embed="rId5"/>
          <a:srcRect l="21214" t="45248" r="63194" b="4707"/>
          <a:stretch/>
        </p:blipFill>
        <p:spPr bwMode="auto">
          <a:xfrm>
            <a:off x="1865690" y="-67316"/>
            <a:ext cx="7659309" cy="6944916"/>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007808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BFD0940-5AF9-0F02-B48B-8A26E021BD5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7333" t="17731" r="65979" b="19393"/>
          <a:stretch/>
        </p:blipFill>
        <p:spPr>
          <a:xfrm>
            <a:off x="-165866" y="-67316"/>
            <a:ext cx="1440180" cy="6925316"/>
          </a:xfrm>
          <a:prstGeom prst="rect">
            <a:avLst/>
          </a:prstGeom>
        </p:spPr>
      </p:pic>
      <p:sp>
        <p:nvSpPr>
          <p:cNvPr id="6" name="Rectangle 5">
            <a:extLst>
              <a:ext uri="{FF2B5EF4-FFF2-40B4-BE49-F238E27FC236}">
                <a16:creationId xmlns:a16="http://schemas.microsoft.com/office/drawing/2014/main" id="{2AF43286-09BC-7296-21EC-FA37F8CC7BC7}"/>
              </a:ext>
            </a:extLst>
          </p:cNvPr>
          <p:cNvSpPr/>
          <p:nvPr/>
        </p:nvSpPr>
        <p:spPr>
          <a:xfrm>
            <a:off x="905082" y="632774"/>
            <a:ext cx="8905892" cy="1277007"/>
          </a:xfrm>
          <a:prstGeom prst="rect">
            <a:avLst/>
          </a:prstGeom>
          <a:solidFill>
            <a:srgbClr val="0427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E2B453EF-BBF2-0934-60D3-020085465CBC}"/>
              </a:ext>
            </a:extLst>
          </p:cNvPr>
          <p:cNvSpPr txBox="1"/>
          <p:nvPr/>
        </p:nvSpPr>
        <p:spPr>
          <a:xfrm>
            <a:off x="1173141" y="922338"/>
            <a:ext cx="10436736" cy="646331"/>
          </a:xfrm>
          <a:prstGeom prst="rect">
            <a:avLst/>
          </a:prstGeom>
          <a:noFill/>
        </p:spPr>
        <p:txBody>
          <a:bodyPr wrap="square" rtlCol="0">
            <a:spAutoFit/>
          </a:bodyPr>
          <a:lstStyle/>
          <a:p>
            <a:r>
              <a:rPr lang="en-US" sz="3600" b="1">
                <a:solidFill>
                  <a:schemeClr val="bg1"/>
                </a:solidFill>
                <a:latin typeface="Montserrat ExtraBold" pitchFamily="2" charset="77"/>
              </a:rPr>
              <a:t>Under-represented Groups</a:t>
            </a:r>
          </a:p>
        </p:txBody>
      </p:sp>
      <p:graphicFrame>
        <p:nvGraphicFramePr>
          <p:cNvPr id="2" name="Content Placeholder 2">
            <a:extLst>
              <a:ext uri="{FF2B5EF4-FFF2-40B4-BE49-F238E27FC236}">
                <a16:creationId xmlns:a16="http://schemas.microsoft.com/office/drawing/2014/main" id="{2C39CAEC-A68B-1975-7823-2B8CDFBD73FB}"/>
              </a:ext>
            </a:extLst>
          </p:cNvPr>
          <p:cNvGraphicFramePr>
            <a:graphicFrameLocks/>
          </p:cNvGraphicFramePr>
          <p:nvPr>
            <p:extLst>
              <p:ext uri="{D42A27DB-BD31-4B8C-83A1-F6EECF244321}">
                <p14:modId xmlns:p14="http://schemas.microsoft.com/office/powerpoint/2010/main" val="3844272032"/>
              </p:ext>
            </p:extLst>
          </p:nvPr>
        </p:nvGraphicFramePr>
        <p:xfrm>
          <a:off x="1509924" y="2208221"/>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34472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D8B18C-3D9A-A2E5-8F95-49ED29C2B060}"/>
              </a:ext>
            </a:extLst>
          </p:cNvPr>
          <p:cNvSpPr/>
          <p:nvPr/>
        </p:nvSpPr>
        <p:spPr>
          <a:xfrm>
            <a:off x="1" y="0"/>
            <a:ext cx="3207433" cy="6857999"/>
          </a:xfrm>
          <a:prstGeom prst="rect">
            <a:avLst/>
          </a:prstGeom>
          <a:solidFill>
            <a:srgbClr val="0427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78BD6679-3DCA-6E62-0FC1-1C51C8E9761A}"/>
              </a:ext>
            </a:extLst>
          </p:cNvPr>
          <p:cNvSpPr txBox="1"/>
          <p:nvPr/>
        </p:nvSpPr>
        <p:spPr>
          <a:xfrm>
            <a:off x="4449061" y="926298"/>
            <a:ext cx="7161967" cy="769441"/>
          </a:xfrm>
          <a:prstGeom prst="rect">
            <a:avLst/>
          </a:prstGeom>
          <a:noFill/>
        </p:spPr>
        <p:txBody>
          <a:bodyPr wrap="square" rtlCol="0">
            <a:spAutoFit/>
          </a:bodyPr>
          <a:lstStyle/>
          <a:p>
            <a:r>
              <a:rPr lang="en-US" sz="4400" b="1">
                <a:solidFill>
                  <a:srgbClr val="032E43"/>
                </a:solidFill>
                <a:latin typeface="Montserrat ExtraBold" pitchFamily="2" charset="77"/>
              </a:rPr>
              <a:t>Acknowledgements</a:t>
            </a:r>
          </a:p>
        </p:txBody>
      </p:sp>
      <p:pic>
        <p:nvPicPr>
          <p:cNvPr id="4" name="Graphic 3">
            <a:extLst>
              <a:ext uri="{FF2B5EF4-FFF2-40B4-BE49-F238E27FC236}">
                <a16:creationId xmlns:a16="http://schemas.microsoft.com/office/drawing/2014/main" id="{2B49D780-BAF5-D7CA-0B33-8127437C8C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6727" y="4500943"/>
            <a:ext cx="6332911" cy="703657"/>
          </a:xfrm>
          <a:prstGeom prst="rect">
            <a:avLst/>
          </a:prstGeom>
        </p:spPr>
      </p:pic>
      <p:sp>
        <p:nvSpPr>
          <p:cNvPr id="5" name="TextBox 4">
            <a:extLst>
              <a:ext uri="{FF2B5EF4-FFF2-40B4-BE49-F238E27FC236}">
                <a16:creationId xmlns:a16="http://schemas.microsoft.com/office/drawing/2014/main" id="{66F3520B-DF5C-7A1E-5239-CE6AB76A48A2}"/>
              </a:ext>
            </a:extLst>
          </p:cNvPr>
          <p:cNvSpPr txBox="1"/>
          <p:nvPr/>
        </p:nvSpPr>
        <p:spPr>
          <a:xfrm>
            <a:off x="4403026" y="1860971"/>
            <a:ext cx="6175879" cy="2308324"/>
          </a:xfrm>
          <a:prstGeom prst="rect">
            <a:avLst/>
          </a:prstGeom>
          <a:noFill/>
        </p:spPr>
        <p:txBody>
          <a:bodyPr wrap="square" rtlCol="0">
            <a:spAutoFit/>
          </a:bodyPr>
          <a:lstStyle/>
          <a:p>
            <a:pPr marL="114300" indent="0">
              <a:buNone/>
            </a:pPr>
            <a:r>
              <a:rPr lang="en-CA">
                <a:latin typeface="Montserrat" pitchFamily="2" charset="77"/>
              </a:rPr>
              <a:t>Thank you to the Ministry of Labour, Immigration, Training and Skills Development for supporting Community Literacy of Ontario.</a:t>
            </a:r>
          </a:p>
          <a:p>
            <a:pPr marL="114300" indent="0">
              <a:buNone/>
            </a:pPr>
            <a:endParaRPr lang="en-CA">
              <a:latin typeface="Montserrat" pitchFamily="2" charset="77"/>
            </a:endParaRPr>
          </a:p>
          <a:p>
            <a:pPr marL="114300" indent="0">
              <a:buNone/>
            </a:pPr>
            <a:r>
              <a:rPr lang="en-US">
                <a:latin typeface="Montserrat" pitchFamily="2" charset="77"/>
              </a:rPr>
              <a:t>The Government of Ontario and its agencies are in no way bound by the recommendations contained in this event. The views expressed in this session do not necessarily reflect those of the Province. </a:t>
            </a:r>
          </a:p>
        </p:txBody>
      </p:sp>
      <p:sp>
        <p:nvSpPr>
          <p:cNvPr id="8" name="TextBox 7">
            <a:extLst>
              <a:ext uri="{FF2B5EF4-FFF2-40B4-BE49-F238E27FC236}">
                <a16:creationId xmlns:a16="http://schemas.microsoft.com/office/drawing/2014/main" id="{E61058C6-0EB7-F059-248D-71320AACA90B}"/>
              </a:ext>
            </a:extLst>
          </p:cNvPr>
          <p:cNvSpPr txBox="1"/>
          <p:nvPr/>
        </p:nvSpPr>
        <p:spPr>
          <a:xfrm>
            <a:off x="4449059" y="5562987"/>
            <a:ext cx="6668249" cy="461665"/>
          </a:xfrm>
          <a:prstGeom prst="rect">
            <a:avLst/>
          </a:prstGeom>
          <a:noFill/>
        </p:spPr>
        <p:txBody>
          <a:bodyPr wrap="square" rtlCol="0">
            <a:spAutoFit/>
          </a:bodyPr>
          <a:lstStyle/>
          <a:p>
            <a:pPr marL="114300" indent="0">
              <a:buNone/>
            </a:pPr>
            <a:r>
              <a:rPr lang="en-CA" sz="1200" b="1">
                <a:latin typeface="Montserrat SemiBold" pitchFamily="2" charset="77"/>
              </a:rPr>
              <a:t>This Employment Ontario service is funded in part by the Government of Canada and the Government of Ontario. </a:t>
            </a:r>
          </a:p>
        </p:txBody>
      </p:sp>
      <p:pic>
        <p:nvPicPr>
          <p:cNvPr id="9" name="Graphic 8">
            <a:extLst>
              <a:ext uri="{FF2B5EF4-FFF2-40B4-BE49-F238E27FC236}">
                <a16:creationId xmlns:a16="http://schemas.microsoft.com/office/drawing/2014/main" id="{0B0564E3-DD2C-00B2-0250-B4605246EF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8290" y="451354"/>
            <a:ext cx="1757072" cy="1564362"/>
          </a:xfrm>
          <a:prstGeom prst="rect">
            <a:avLst/>
          </a:prstGeom>
        </p:spPr>
      </p:pic>
      <p:pic>
        <p:nvPicPr>
          <p:cNvPr id="10" name="Graphic 9">
            <a:extLst>
              <a:ext uri="{FF2B5EF4-FFF2-40B4-BE49-F238E27FC236}">
                <a16:creationId xmlns:a16="http://schemas.microsoft.com/office/drawing/2014/main" id="{5EB7DE5C-7B26-4932-3113-6D65F19966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10578905" y="5383966"/>
            <a:ext cx="1613094" cy="1474034"/>
          </a:xfrm>
          <a:prstGeom prst="rect">
            <a:avLst/>
          </a:prstGeom>
        </p:spPr>
      </p:pic>
    </p:spTree>
    <p:extLst>
      <p:ext uri="{BB962C8B-B14F-4D97-AF65-F5344CB8AC3E}">
        <p14:creationId xmlns:p14="http://schemas.microsoft.com/office/powerpoint/2010/main" val="3941123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BFD0940-5AF9-0F02-B48B-8A26E021BD5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9182" t="18350" r="65732" b="18774"/>
          <a:stretch/>
        </p:blipFill>
        <p:spPr>
          <a:xfrm>
            <a:off x="10890142" y="1"/>
            <a:ext cx="1301858" cy="6857999"/>
          </a:xfrm>
          <a:prstGeom prst="rect">
            <a:avLst/>
          </a:prstGeom>
        </p:spPr>
      </p:pic>
      <p:pic>
        <p:nvPicPr>
          <p:cNvPr id="2" name="Picture 1" descr="A screenshot of a computer&#10;&#10;Description automatically generated">
            <a:extLst>
              <a:ext uri="{FF2B5EF4-FFF2-40B4-BE49-F238E27FC236}">
                <a16:creationId xmlns:a16="http://schemas.microsoft.com/office/drawing/2014/main" id="{F7E0733B-B541-BE22-D39E-12EF68FA4B8C}"/>
              </a:ext>
            </a:extLst>
          </p:cNvPr>
          <p:cNvPicPr>
            <a:picLocks noChangeAspect="1"/>
          </p:cNvPicPr>
          <p:nvPr/>
        </p:nvPicPr>
        <p:blipFill rotWithShape="1">
          <a:blip r:embed="rId5"/>
          <a:srcRect l="20416" t="17281" r="63611" b="4707"/>
          <a:stretch/>
        </p:blipFill>
        <p:spPr bwMode="auto">
          <a:xfrm>
            <a:off x="2446420" y="0"/>
            <a:ext cx="4976940" cy="6863637"/>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51632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BFD0940-5AF9-0F02-B48B-8A26E021BD5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7333" t="17731" r="65979" b="19393"/>
          <a:stretch/>
        </p:blipFill>
        <p:spPr>
          <a:xfrm>
            <a:off x="-165866" y="-67316"/>
            <a:ext cx="1440180" cy="6925316"/>
          </a:xfrm>
          <a:prstGeom prst="rect">
            <a:avLst/>
          </a:prstGeom>
        </p:spPr>
      </p:pic>
      <p:sp>
        <p:nvSpPr>
          <p:cNvPr id="6" name="Rectangle 5">
            <a:extLst>
              <a:ext uri="{FF2B5EF4-FFF2-40B4-BE49-F238E27FC236}">
                <a16:creationId xmlns:a16="http://schemas.microsoft.com/office/drawing/2014/main" id="{2AF43286-09BC-7296-21EC-FA37F8CC7BC7}"/>
              </a:ext>
            </a:extLst>
          </p:cNvPr>
          <p:cNvSpPr/>
          <p:nvPr/>
        </p:nvSpPr>
        <p:spPr>
          <a:xfrm>
            <a:off x="905082" y="632774"/>
            <a:ext cx="8905892" cy="1277007"/>
          </a:xfrm>
          <a:prstGeom prst="rect">
            <a:avLst/>
          </a:prstGeom>
          <a:solidFill>
            <a:srgbClr val="0427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E2B453EF-BBF2-0934-60D3-020085465CBC}"/>
              </a:ext>
            </a:extLst>
          </p:cNvPr>
          <p:cNvSpPr txBox="1"/>
          <p:nvPr/>
        </p:nvSpPr>
        <p:spPr>
          <a:xfrm>
            <a:off x="1173141" y="922338"/>
            <a:ext cx="10436736" cy="646331"/>
          </a:xfrm>
          <a:prstGeom prst="rect">
            <a:avLst/>
          </a:prstGeom>
          <a:noFill/>
        </p:spPr>
        <p:txBody>
          <a:bodyPr wrap="square" lIns="91440" tIns="45720" rIns="91440" bIns="45720" rtlCol="0" anchor="t">
            <a:spAutoFit/>
          </a:bodyPr>
          <a:lstStyle/>
          <a:p>
            <a:r>
              <a:rPr lang="en-US" sz="3600" b="1">
                <a:solidFill>
                  <a:schemeClr val="bg1"/>
                </a:solidFill>
                <a:latin typeface="Montserrat ExtraBold"/>
              </a:rPr>
              <a:t>Workplace</a:t>
            </a:r>
            <a:endParaRPr lang="en-US"/>
          </a:p>
        </p:txBody>
      </p:sp>
      <p:graphicFrame>
        <p:nvGraphicFramePr>
          <p:cNvPr id="27" name="Content Placeholder 7">
            <a:extLst>
              <a:ext uri="{FF2B5EF4-FFF2-40B4-BE49-F238E27FC236}">
                <a16:creationId xmlns:a16="http://schemas.microsoft.com/office/drawing/2014/main" id="{F3011421-3D63-FCCE-2159-A23AB24F4764}"/>
              </a:ext>
            </a:extLst>
          </p:cNvPr>
          <p:cNvGraphicFramePr>
            <a:graphicFrameLocks/>
          </p:cNvGraphicFramePr>
          <p:nvPr>
            <p:extLst>
              <p:ext uri="{D42A27DB-BD31-4B8C-83A1-F6EECF244321}">
                <p14:modId xmlns:p14="http://schemas.microsoft.com/office/powerpoint/2010/main" val="373385778"/>
              </p:ext>
            </p:extLst>
          </p:nvPr>
        </p:nvGraphicFramePr>
        <p:xfrm>
          <a:off x="955755" y="2636530"/>
          <a:ext cx="11079480" cy="31564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4780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BFD0940-5AF9-0F02-B48B-8A26E021BD5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7333" t="17731" r="65979" b="19393"/>
          <a:stretch/>
        </p:blipFill>
        <p:spPr>
          <a:xfrm>
            <a:off x="-165866" y="-67316"/>
            <a:ext cx="1440180" cy="6925316"/>
          </a:xfrm>
          <a:prstGeom prst="rect">
            <a:avLst/>
          </a:prstGeom>
        </p:spPr>
      </p:pic>
      <p:sp>
        <p:nvSpPr>
          <p:cNvPr id="6" name="Rectangle 5">
            <a:extLst>
              <a:ext uri="{FF2B5EF4-FFF2-40B4-BE49-F238E27FC236}">
                <a16:creationId xmlns:a16="http://schemas.microsoft.com/office/drawing/2014/main" id="{2AF43286-09BC-7296-21EC-FA37F8CC7BC7}"/>
              </a:ext>
            </a:extLst>
          </p:cNvPr>
          <p:cNvSpPr/>
          <p:nvPr/>
        </p:nvSpPr>
        <p:spPr>
          <a:xfrm>
            <a:off x="905081" y="368864"/>
            <a:ext cx="9253331" cy="937934"/>
          </a:xfrm>
          <a:prstGeom prst="rect">
            <a:avLst/>
          </a:prstGeom>
          <a:solidFill>
            <a:srgbClr val="0427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E2B453EF-BBF2-0934-60D3-020085465CBC}"/>
              </a:ext>
            </a:extLst>
          </p:cNvPr>
          <p:cNvSpPr txBox="1"/>
          <p:nvPr/>
        </p:nvSpPr>
        <p:spPr>
          <a:xfrm>
            <a:off x="1010076" y="556172"/>
            <a:ext cx="10436736" cy="646331"/>
          </a:xfrm>
          <a:prstGeom prst="rect">
            <a:avLst/>
          </a:prstGeom>
          <a:noFill/>
        </p:spPr>
        <p:txBody>
          <a:bodyPr wrap="square" rtlCol="0">
            <a:spAutoFit/>
          </a:bodyPr>
          <a:lstStyle/>
          <a:p>
            <a:r>
              <a:rPr lang="en-CA" sz="3600" b="1">
                <a:solidFill>
                  <a:schemeClr val="bg1"/>
                </a:solidFill>
                <a:latin typeface="Montserrat" panose="00000500000000000000" pitchFamily="50" charset="0"/>
              </a:rPr>
              <a:t>Collaboration</a:t>
            </a:r>
            <a:endParaRPr lang="en-US" sz="3600" b="1" i="1">
              <a:solidFill>
                <a:schemeClr val="bg1"/>
              </a:solidFill>
              <a:latin typeface="Montserrat" panose="00000500000000000000" pitchFamily="50" charset="0"/>
            </a:endParaRPr>
          </a:p>
        </p:txBody>
      </p:sp>
      <p:graphicFrame>
        <p:nvGraphicFramePr>
          <p:cNvPr id="2" name="Table 1">
            <a:extLst>
              <a:ext uri="{FF2B5EF4-FFF2-40B4-BE49-F238E27FC236}">
                <a16:creationId xmlns:a16="http://schemas.microsoft.com/office/drawing/2014/main" id="{B53BDD2B-A106-924A-67B4-CE42A3E7ED3A}"/>
              </a:ext>
            </a:extLst>
          </p:cNvPr>
          <p:cNvGraphicFramePr>
            <a:graphicFrameLocks noGrp="1"/>
          </p:cNvGraphicFramePr>
          <p:nvPr>
            <p:extLst>
              <p:ext uri="{D42A27DB-BD31-4B8C-83A1-F6EECF244321}">
                <p14:modId xmlns:p14="http://schemas.microsoft.com/office/powerpoint/2010/main" val="134869718"/>
              </p:ext>
            </p:extLst>
          </p:nvPr>
        </p:nvGraphicFramePr>
        <p:xfrm>
          <a:off x="1457960" y="1689709"/>
          <a:ext cx="10515600" cy="4627945"/>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3195736274"/>
                    </a:ext>
                  </a:extLst>
                </a:gridCol>
                <a:gridCol w="3505200">
                  <a:extLst>
                    <a:ext uri="{9D8B030D-6E8A-4147-A177-3AD203B41FA5}">
                      <a16:colId xmlns:a16="http://schemas.microsoft.com/office/drawing/2014/main" val="1237960873"/>
                    </a:ext>
                  </a:extLst>
                </a:gridCol>
                <a:gridCol w="3505200">
                  <a:extLst>
                    <a:ext uri="{9D8B030D-6E8A-4147-A177-3AD203B41FA5}">
                      <a16:colId xmlns:a16="http://schemas.microsoft.com/office/drawing/2014/main" val="3340962358"/>
                    </a:ext>
                  </a:extLst>
                </a:gridCol>
              </a:tblGrid>
              <a:tr h="696025">
                <a:tc>
                  <a:txBody>
                    <a:bodyPr/>
                    <a:lstStyle/>
                    <a:p>
                      <a:pPr algn="ctr"/>
                      <a:r>
                        <a:rPr lang="en-CA"/>
                        <a:t>Workplace</a:t>
                      </a:r>
                    </a:p>
                  </a:txBody>
                  <a:tcPr/>
                </a:tc>
                <a:tc>
                  <a:txBody>
                    <a:bodyPr/>
                    <a:lstStyle/>
                    <a:p>
                      <a:pPr algn="ctr"/>
                      <a:r>
                        <a:rPr lang="en-CA"/>
                        <a:t>Education</a:t>
                      </a:r>
                    </a:p>
                  </a:txBody>
                  <a:tcPr/>
                </a:tc>
                <a:tc>
                  <a:txBody>
                    <a:bodyPr/>
                    <a:lstStyle/>
                    <a:p>
                      <a:pPr algn="ctr"/>
                      <a:r>
                        <a:rPr lang="en-CA"/>
                        <a:t>Independence</a:t>
                      </a:r>
                    </a:p>
                  </a:txBody>
                  <a:tcPr/>
                </a:tc>
                <a:extLst>
                  <a:ext uri="{0D108BD9-81ED-4DB2-BD59-A6C34878D82A}">
                    <a16:rowId xmlns:a16="http://schemas.microsoft.com/office/drawing/2014/main" val="2427853981"/>
                  </a:ext>
                </a:extLst>
              </a:tr>
              <a:tr h="3569587">
                <a:tc>
                  <a:txBody>
                    <a:bodyPr/>
                    <a:lstStyle/>
                    <a:p>
                      <a:r>
                        <a:rPr lang="en-CA"/>
                        <a:t>Luke has been working at a local restaurant for nearly a year.  He is a dishwasher and enjoys working by himself.  But one Monday morning, when the restaurant is closed, the staff has been scheduled for a special shift.  The restaurant has done some remodelling.  The job is to help  carry out the old chairs and bring in the new ones.   One of Luke’s coworkers suggests that a few of them work together doing different tasks:</a:t>
                      </a:r>
                    </a:p>
                  </a:txBody>
                  <a:tcPr/>
                </a:tc>
                <a:tc>
                  <a:txBody>
                    <a:bodyPr/>
                    <a:lstStyle/>
                    <a:p>
                      <a:r>
                        <a:rPr lang="en-CA"/>
                        <a:t>Priyanka has been taking courses to upgrade her skills.  There is a group work assignment coming up and Priyanka prefers to work on her own.  The group decides to split up the various parts of the assignment:</a:t>
                      </a:r>
                    </a:p>
                    <a:p>
                      <a:pPr marL="285750" indent="-285750">
                        <a:buFont typeface="Arial" panose="020B0604020202020204" pitchFamily="34" charset="0"/>
                        <a:buChar char="•"/>
                      </a:pPr>
                      <a:r>
                        <a:rPr lang="en-CA"/>
                        <a:t>Some will do the reading research</a:t>
                      </a:r>
                    </a:p>
                    <a:p>
                      <a:pPr marL="285750" indent="-285750">
                        <a:buFont typeface="Arial" panose="020B0604020202020204" pitchFamily="34" charset="0"/>
                        <a:buChar char="•"/>
                      </a:pPr>
                      <a:r>
                        <a:rPr lang="en-CA"/>
                        <a:t>Some will do the interviewing research</a:t>
                      </a:r>
                    </a:p>
                    <a:p>
                      <a:pPr marL="285750" indent="-285750">
                        <a:buFont typeface="Arial" panose="020B0604020202020204" pitchFamily="34" charset="0"/>
                        <a:buChar char="•"/>
                      </a:pPr>
                      <a:r>
                        <a:rPr lang="en-CA"/>
                        <a:t>Some will combine the research into a written report and presentation</a:t>
                      </a:r>
                    </a:p>
                  </a:txBody>
                  <a:tcPr/>
                </a:tc>
                <a:tc>
                  <a:txBody>
                    <a:bodyPr/>
                    <a:lstStyle/>
                    <a:p>
                      <a:r>
                        <a:rPr lang="en-CA"/>
                        <a:t>Robin wants to paint the living room.  She wants her family to help.</a:t>
                      </a:r>
                    </a:p>
                    <a:p>
                      <a:r>
                        <a:rPr lang="en-CA"/>
                        <a:t>The kids tape the ceiling and floor, but Robin re-does it because it wasn’t the way she liked.</a:t>
                      </a:r>
                    </a:p>
                    <a:p>
                      <a:r>
                        <a:rPr lang="en-CA"/>
                        <a:t>Her husband paints the baseboard, but Robin takes the brush away and says she’ll do it herself, he’s too sloppy.</a:t>
                      </a:r>
                    </a:p>
                    <a:p>
                      <a:r>
                        <a:rPr lang="en-CA"/>
                        <a:t>Robin painted the entire living room herself.</a:t>
                      </a:r>
                    </a:p>
                  </a:txBody>
                  <a:tcPr/>
                </a:tc>
                <a:extLst>
                  <a:ext uri="{0D108BD9-81ED-4DB2-BD59-A6C34878D82A}">
                    <a16:rowId xmlns:a16="http://schemas.microsoft.com/office/drawing/2014/main" val="3477474476"/>
                  </a:ext>
                </a:extLst>
              </a:tr>
            </a:tbl>
          </a:graphicData>
        </a:graphic>
      </p:graphicFrame>
    </p:spTree>
    <p:extLst>
      <p:ext uri="{BB962C8B-B14F-4D97-AF65-F5344CB8AC3E}">
        <p14:creationId xmlns:p14="http://schemas.microsoft.com/office/powerpoint/2010/main" val="1187907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BFD0940-5AF9-0F02-B48B-8A26E021BD5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7333" t="17731" r="65979" b="19393"/>
          <a:stretch/>
        </p:blipFill>
        <p:spPr>
          <a:xfrm>
            <a:off x="-165866" y="-67316"/>
            <a:ext cx="1440180" cy="6925316"/>
          </a:xfrm>
          <a:prstGeom prst="rect">
            <a:avLst/>
          </a:prstGeom>
        </p:spPr>
      </p:pic>
      <p:sp>
        <p:nvSpPr>
          <p:cNvPr id="6" name="Rectangle 5">
            <a:extLst>
              <a:ext uri="{FF2B5EF4-FFF2-40B4-BE49-F238E27FC236}">
                <a16:creationId xmlns:a16="http://schemas.microsoft.com/office/drawing/2014/main" id="{2AF43286-09BC-7296-21EC-FA37F8CC7BC7}"/>
              </a:ext>
            </a:extLst>
          </p:cNvPr>
          <p:cNvSpPr/>
          <p:nvPr/>
        </p:nvSpPr>
        <p:spPr>
          <a:xfrm>
            <a:off x="905081" y="368864"/>
            <a:ext cx="9253331" cy="937934"/>
          </a:xfrm>
          <a:prstGeom prst="rect">
            <a:avLst/>
          </a:prstGeom>
          <a:solidFill>
            <a:srgbClr val="0427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E2B453EF-BBF2-0934-60D3-020085465CBC}"/>
              </a:ext>
            </a:extLst>
          </p:cNvPr>
          <p:cNvSpPr txBox="1"/>
          <p:nvPr/>
        </p:nvSpPr>
        <p:spPr>
          <a:xfrm>
            <a:off x="1010076" y="556172"/>
            <a:ext cx="10436736" cy="646331"/>
          </a:xfrm>
          <a:prstGeom prst="rect">
            <a:avLst/>
          </a:prstGeom>
          <a:noFill/>
        </p:spPr>
        <p:txBody>
          <a:bodyPr wrap="square" rtlCol="0">
            <a:spAutoFit/>
          </a:bodyPr>
          <a:lstStyle/>
          <a:p>
            <a:r>
              <a:rPr lang="en-CA" sz="3600" b="1">
                <a:solidFill>
                  <a:schemeClr val="bg1"/>
                </a:solidFill>
                <a:latin typeface="Montserrat" panose="00000500000000000000" pitchFamily="50" charset="0"/>
              </a:rPr>
              <a:t>Adaptability</a:t>
            </a:r>
            <a:endParaRPr lang="en-US" sz="3600" b="1" i="1">
              <a:solidFill>
                <a:schemeClr val="bg1"/>
              </a:solidFill>
              <a:latin typeface="Montserrat" panose="00000500000000000000" pitchFamily="50" charset="0"/>
            </a:endParaRPr>
          </a:p>
        </p:txBody>
      </p:sp>
      <p:graphicFrame>
        <p:nvGraphicFramePr>
          <p:cNvPr id="3" name="Table 2">
            <a:extLst>
              <a:ext uri="{FF2B5EF4-FFF2-40B4-BE49-F238E27FC236}">
                <a16:creationId xmlns:a16="http://schemas.microsoft.com/office/drawing/2014/main" id="{8FA8D485-3EBD-201D-117E-3D74720AF8D5}"/>
              </a:ext>
            </a:extLst>
          </p:cNvPr>
          <p:cNvGraphicFramePr>
            <a:graphicFrameLocks noGrp="1"/>
          </p:cNvGraphicFramePr>
          <p:nvPr>
            <p:extLst>
              <p:ext uri="{D42A27DB-BD31-4B8C-83A1-F6EECF244321}">
                <p14:modId xmlns:p14="http://schemas.microsoft.com/office/powerpoint/2010/main" val="2824472766"/>
              </p:ext>
            </p:extLst>
          </p:nvPr>
        </p:nvGraphicFramePr>
        <p:xfrm>
          <a:off x="1397000" y="1631266"/>
          <a:ext cx="10515600" cy="4902265"/>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3195736274"/>
                    </a:ext>
                  </a:extLst>
                </a:gridCol>
                <a:gridCol w="3505200">
                  <a:extLst>
                    <a:ext uri="{9D8B030D-6E8A-4147-A177-3AD203B41FA5}">
                      <a16:colId xmlns:a16="http://schemas.microsoft.com/office/drawing/2014/main" val="1237960873"/>
                    </a:ext>
                  </a:extLst>
                </a:gridCol>
                <a:gridCol w="3505200">
                  <a:extLst>
                    <a:ext uri="{9D8B030D-6E8A-4147-A177-3AD203B41FA5}">
                      <a16:colId xmlns:a16="http://schemas.microsoft.com/office/drawing/2014/main" val="3340962358"/>
                    </a:ext>
                  </a:extLst>
                </a:gridCol>
              </a:tblGrid>
              <a:tr h="696025">
                <a:tc>
                  <a:txBody>
                    <a:bodyPr/>
                    <a:lstStyle/>
                    <a:p>
                      <a:pPr algn="ctr"/>
                      <a:r>
                        <a:rPr lang="en-CA"/>
                        <a:t>Workplace</a:t>
                      </a:r>
                    </a:p>
                  </a:txBody>
                  <a:tcPr/>
                </a:tc>
                <a:tc>
                  <a:txBody>
                    <a:bodyPr/>
                    <a:lstStyle/>
                    <a:p>
                      <a:pPr algn="ctr"/>
                      <a:r>
                        <a:rPr lang="en-CA"/>
                        <a:t>Education</a:t>
                      </a:r>
                    </a:p>
                  </a:txBody>
                  <a:tcPr/>
                </a:tc>
                <a:tc>
                  <a:txBody>
                    <a:bodyPr/>
                    <a:lstStyle/>
                    <a:p>
                      <a:pPr algn="ctr"/>
                      <a:r>
                        <a:rPr lang="en-CA"/>
                        <a:t>Independence</a:t>
                      </a:r>
                    </a:p>
                  </a:txBody>
                  <a:tcPr/>
                </a:tc>
                <a:extLst>
                  <a:ext uri="{0D108BD9-81ED-4DB2-BD59-A6C34878D82A}">
                    <a16:rowId xmlns:a16="http://schemas.microsoft.com/office/drawing/2014/main" val="2427853981"/>
                  </a:ext>
                </a:extLst>
              </a:tr>
              <a:tr h="3569587">
                <a:tc>
                  <a:txBody>
                    <a:bodyPr/>
                    <a:lstStyle/>
                    <a:p>
                      <a:r>
                        <a:rPr lang="en-CA"/>
                        <a:t>Hassan has been working at a Harvey’s for four months.  He was trained to do many different roles at work, but from the beginning he has always worked the cash register.</a:t>
                      </a:r>
                    </a:p>
                    <a:p>
                      <a:r>
                        <a:rPr lang="en-CA"/>
                        <a:t>One day his boss tells him that a co-worker has quit.  They need Hassan to do the cooking.</a:t>
                      </a:r>
                    </a:p>
                    <a:p>
                      <a:r>
                        <a:rPr lang="en-CA"/>
                        <a:t>Hassan doesn’t enjoy the work at all because of the heat.  He doesn’t want his boss to make him do the cooking again, so he decides that he will do a bad job.  He makes mistakes on purpose.</a:t>
                      </a:r>
                    </a:p>
                  </a:txBody>
                  <a:tcPr/>
                </a:tc>
                <a:tc>
                  <a:txBody>
                    <a:bodyPr/>
                    <a:lstStyle/>
                    <a:p>
                      <a:endParaRPr lang="en-CA"/>
                    </a:p>
                  </a:txBody>
                  <a:tcPr/>
                </a:tc>
                <a:tc>
                  <a:txBody>
                    <a:bodyPr/>
                    <a:lstStyle/>
                    <a:p>
                      <a:endParaRPr lang="en-CA"/>
                    </a:p>
                  </a:txBody>
                  <a:tcPr/>
                </a:tc>
                <a:extLst>
                  <a:ext uri="{0D108BD9-81ED-4DB2-BD59-A6C34878D82A}">
                    <a16:rowId xmlns:a16="http://schemas.microsoft.com/office/drawing/2014/main" val="3477474476"/>
                  </a:ext>
                </a:extLst>
              </a:tr>
            </a:tbl>
          </a:graphicData>
        </a:graphic>
      </p:graphicFrame>
    </p:spTree>
    <p:extLst>
      <p:ext uri="{BB962C8B-B14F-4D97-AF65-F5344CB8AC3E}">
        <p14:creationId xmlns:p14="http://schemas.microsoft.com/office/powerpoint/2010/main" val="2340735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E582B0A9-C037-5BBF-AD72-79B4078E2BF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9182" t="18350" r="65732" b="18774"/>
          <a:stretch/>
        </p:blipFill>
        <p:spPr>
          <a:xfrm>
            <a:off x="8938522" y="6385560"/>
            <a:ext cx="3262181" cy="472440"/>
          </a:xfrm>
          <a:prstGeom prst="rect">
            <a:avLst/>
          </a:prstGeom>
        </p:spPr>
      </p:pic>
      <p:sp>
        <p:nvSpPr>
          <p:cNvPr id="2" name="Rectangle 1">
            <a:extLst>
              <a:ext uri="{FF2B5EF4-FFF2-40B4-BE49-F238E27FC236}">
                <a16:creationId xmlns:a16="http://schemas.microsoft.com/office/drawing/2014/main" id="{3E5AD823-1900-BA0A-84C9-5FD8B54EE6E2}"/>
              </a:ext>
            </a:extLst>
          </p:cNvPr>
          <p:cNvSpPr/>
          <p:nvPr/>
        </p:nvSpPr>
        <p:spPr>
          <a:xfrm>
            <a:off x="0" y="-38516"/>
            <a:ext cx="12192000" cy="2378561"/>
          </a:xfrm>
          <a:prstGeom prst="rect">
            <a:avLst/>
          </a:prstGeom>
          <a:solidFill>
            <a:srgbClr val="10AF95"/>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73B6DA-441B-5A49-05D2-809A44DCD629}"/>
              </a:ext>
            </a:extLst>
          </p:cNvPr>
          <p:cNvSpPr/>
          <p:nvPr/>
        </p:nvSpPr>
        <p:spPr>
          <a:xfrm>
            <a:off x="0" y="314219"/>
            <a:ext cx="12191999" cy="1819381"/>
          </a:xfrm>
          <a:prstGeom prst="rect">
            <a:avLst/>
          </a:prstGeom>
          <a:solidFill>
            <a:srgbClr val="0427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324B49B0-BA03-9A12-9704-9D99A22CA23A}"/>
              </a:ext>
            </a:extLst>
          </p:cNvPr>
          <p:cNvSpPr txBox="1"/>
          <p:nvPr/>
        </p:nvSpPr>
        <p:spPr>
          <a:xfrm>
            <a:off x="7402961" y="439079"/>
            <a:ext cx="4206240" cy="1569660"/>
          </a:xfrm>
          <a:prstGeom prst="rect">
            <a:avLst/>
          </a:prstGeom>
          <a:noFill/>
        </p:spPr>
        <p:txBody>
          <a:bodyPr wrap="square" rtlCol="0">
            <a:spAutoFit/>
          </a:bodyPr>
          <a:lstStyle/>
          <a:p>
            <a:pPr algn="ctr"/>
            <a:r>
              <a:rPr lang="en-US" sz="4800" b="1">
                <a:solidFill>
                  <a:schemeClr val="bg1"/>
                </a:solidFill>
                <a:latin typeface="Montserrat ExtraBold" pitchFamily="2" charset="77"/>
              </a:rPr>
              <a:t>Creativity &amp; Innovation</a:t>
            </a:r>
          </a:p>
        </p:txBody>
      </p:sp>
      <p:pic>
        <p:nvPicPr>
          <p:cNvPr id="5" name="Picture 4" descr="A screenshot of a computer&#10;&#10;Description automatically generated">
            <a:extLst>
              <a:ext uri="{FF2B5EF4-FFF2-40B4-BE49-F238E27FC236}">
                <a16:creationId xmlns:a16="http://schemas.microsoft.com/office/drawing/2014/main" id="{C1F582CA-188A-5F6F-BAC0-C28CBE44921C}"/>
              </a:ext>
            </a:extLst>
          </p:cNvPr>
          <p:cNvPicPr>
            <a:picLocks noChangeAspect="1"/>
          </p:cNvPicPr>
          <p:nvPr/>
        </p:nvPicPr>
        <p:blipFill rotWithShape="1">
          <a:blip r:embed="rId5"/>
          <a:srcRect l="20444" t="16985" r="62778" b="4016"/>
          <a:stretch/>
        </p:blipFill>
        <p:spPr bwMode="auto">
          <a:xfrm>
            <a:off x="614042" y="-38516"/>
            <a:ext cx="5283838" cy="7028280"/>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8689744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E582B0A9-C037-5BBF-AD72-79B4078E2BF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9182" t="18350" r="65732" b="18774"/>
          <a:stretch/>
        </p:blipFill>
        <p:spPr>
          <a:xfrm>
            <a:off x="8938522" y="6385560"/>
            <a:ext cx="3262181" cy="472440"/>
          </a:xfrm>
          <a:prstGeom prst="rect">
            <a:avLst/>
          </a:prstGeom>
        </p:spPr>
      </p:pic>
      <p:sp>
        <p:nvSpPr>
          <p:cNvPr id="2" name="Rectangle 1">
            <a:extLst>
              <a:ext uri="{FF2B5EF4-FFF2-40B4-BE49-F238E27FC236}">
                <a16:creationId xmlns:a16="http://schemas.microsoft.com/office/drawing/2014/main" id="{3E5AD823-1900-BA0A-84C9-5FD8B54EE6E2}"/>
              </a:ext>
            </a:extLst>
          </p:cNvPr>
          <p:cNvSpPr/>
          <p:nvPr/>
        </p:nvSpPr>
        <p:spPr>
          <a:xfrm>
            <a:off x="0" y="-38516"/>
            <a:ext cx="12192000" cy="2378561"/>
          </a:xfrm>
          <a:prstGeom prst="rect">
            <a:avLst/>
          </a:prstGeom>
          <a:solidFill>
            <a:srgbClr val="10AF95"/>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73B6DA-441B-5A49-05D2-809A44DCD629}"/>
              </a:ext>
            </a:extLst>
          </p:cNvPr>
          <p:cNvSpPr/>
          <p:nvPr/>
        </p:nvSpPr>
        <p:spPr>
          <a:xfrm>
            <a:off x="0" y="314219"/>
            <a:ext cx="12191999" cy="1819381"/>
          </a:xfrm>
          <a:prstGeom prst="rect">
            <a:avLst/>
          </a:prstGeom>
          <a:solidFill>
            <a:srgbClr val="0427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324B49B0-BA03-9A12-9704-9D99A22CA23A}"/>
              </a:ext>
            </a:extLst>
          </p:cNvPr>
          <p:cNvSpPr txBox="1"/>
          <p:nvPr/>
        </p:nvSpPr>
        <p:spPr>
          <a:xfrm>
            <a:off x="7402961" y="439079"/>
            <a:ext cx="4206240" cy="1569660"/>
          </a:xfrm>
          <a:prstGeom prst="rect">
            <a:avLst/>
          </a:prstGeom>
          <a:noFill/>
        </p:spPr>
        <p:txBody>
          <a:bodyPr wrap="square" rtlCol="0">
            <a:spAutoFit/>
          </a:bodyPr>
          <a:lstStyle/>
          <a:p>
            <a:pPr algn="ctr"/>
            <a:r>
              <a:rPr lang="en-US" sz="4800" b="1">
                <a:solidFill>
                  <a:schemeClr val="bg1"/>
                </a:solidFill>
                <a:latin typeface="Montserrat ExtraBold" pitchFamily="2" charset="77"/>
              </a:rPr>
              <a:t>Problem</a:t>
            </a:r>
          </a:p>
          <a:p>
            <a:pPr algn="ctr"/>
            <a:r>
              <a:rPr lang="en-US" sz="4800" b="1">
                <a:solidFill>
                  <a:schemeClr val="bg1"/>
                </a:solidFill>
                <a:latin typeface="Montserrat ExtraBold" pitchFamily="2" charset="77"/>
              </a:rPr>
              <a:t>Solving</a:t>
            </a:r>
          </a:p>
        </p:txBody>
      </p:sp>
      <p:pic>
        <p:nvPicPr>
          <p:cNvPr id="6" name="Picture 5">
            <a:extLst>
              <a:ext uri="{FF2B5EF4-FFF2-40B4-BE49-F238E27FC236}">
                <a16:creationId xmlns:a16="http://schemas.microsoft.com/office/drawing/2014/main" id="{E4F71FF4-DB35-4285-F57E-23A0E87E88BE}"/>
              </a:ext>
            </a:extLst>
          </p:cNvPr>
          <p:cNvPicPr>
            <a:picLocks noChangeAspect="1"/>
          </p:cNvPicPr>
          <p:nvPr/>
        </p:nvPicPr>
        <p:blipFill rotWithShape="1">
          <a:blip r:embed="rId5"/>
          <a:srcRect l="20694" t="17775" r="63195" b="5200"/>
          <a:stretch/>
        </p:blipFill>
        <p:spPr bwMode="auto">
          <a:xfrm>
            <a:off x="817810" y="-60960"/>
            <a:ext cx="5278190" cy="7128736"/>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359363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E582B0A9-C037-5BBF-AD72-79B4078E2BF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9182" t="18350" r="65732" b="18774"/>
          <a:stretch/>
        </p:blipFill>
        <p:spPr>
          <a:xfrm>
            <a:off x="8938522" y="6385560"/>
            <a:ext cx="3262181" cy="472440"/>
          </a:xfrm>
          <a:prstGeom prst="rect">
            <a:avLst/>
          </a:prstGeom>
        </p:spPr>
      </p:pic>
      <p:sp>
        <p:nvSpPr>
          <p:cNvPr id="2" name="Rectangle 1">
            <a:extLst>
              <a:ext uri="{FF2B5EF4-FFF2-40B4-BE49-F238E27FC236}">
                <a16:creationId xmlns:a16="http://schemas.microsoft.com/office/drawing/2014/main" id="{3E5AD823-1900-BA0A-84C9-5FD8B54EE6E2}"/>
              </a:ext>
            </a:extLst>
          </p:cNvPr>
          <p:cNvSpPr/>
          <p:nvPr/>
        </p:nvSpPr>
        <p:spPr>
          <a:xfrm>
            <a:off x="0" y="-38516"/>
            <a:ext cx="12192000" cy="2378561"/>
          </a:xfrm>
          <a:prstGeom prst="rect">
            <a:avLst/>
          </a:prstGeom>
          <a:solidFill>
            <a:srgbClr val="10AF95"/>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73B6DA-441B-5A49-05D2-809A44DCD629}"/>
              </a:ext>
            </a:extLst>
          </p:cNvPr>
          <p:cNvSpPr/>
          <p:nvPr/>
        </p:nvSpPr>
        <p:spPr>
          <a:xfrm>
            <a:off x="0" y="314219"/>
            <a:ext cx="12191999" cy="1819381"/>
          </a:xfrm>
          <a:prstGeom prst="rect">
            <a:avLst/>
          </a:prstGeom>
          <a:solidFill>
            <a:srgbClr val="0427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324B49B0-BA03-9A12-9704-9D99A22CA23A}"/>
              </a:ext>
            </a:extLst>
          </p:cNvPr>
          <p:cNvSpPr txBox="1"/>
          <p:nvPr/>
        </p:nvSpPr>
        <p:spPr>
          <a:xfrm>
            <a:off x="6316979" y="735265"/>
            <a:ext cx="5654040" cy="830997"/>
          </a:xfrm>
          <a:prstGeom prst="rect">
            <a:avLst/>
          </a:prstGeom>
          <a:noFill/>
        </p:spPr>
        <p:txBody>
          <a:bodyPr wrap="square" rtlCol="0">
            <a:spAutoFit/>
          </a:bodyPr>
          <a:lstStyle/>
          <a:p>
            <a:pPr algn="ctr"/>
            <a:r>
              <a:rPr lang="en-US" sz="4800" b="1">
                <a:solidFill>
                  <a:schemeClr val="bg1"/>
                </a:solidFill>
                <a:latin typeface="Montserrat ExtraBold" pitchFamily="2" charset="77"/>
              </a:rPr>
              <a:t>Communication</a:t>
            </a:r>
          </a:p>
        </p:txBody>
      </p:sp>
      <p:pic>
        <p:nvPicPr>
          <p:cNvPr id="5" name="Picture 4">
            <a:extLst>
              <a:ext uri="{FF2B5EF4-FFF2-40B4-BE49-F238E27FC236}">
                <a16:creationId xmlns:a16="http://schemas.microsoft.com/office/drawing/2014/main" id="{30E1A7BB-A4D9-EAC3-5D1C-4061EDAD8F70}"/>
              </a:ext>
            </a:extLst>
          </p:cNvPr>
          <p:cNvPicPr>
            <a:picLocks noChangeAspect="1"/>
          </p:cNvPicPr>
          <p:nvPr/>
        </p:nvPicPr>
        <p:blipFill rotWithShape="1">
          <a:blip r:embed="rId5"/>
          <a:srcRect l="20416" t="16295" r="62917" b="5694"/>
          <a:stretch/>
        </p:blipFill>
        <p:spPr bwMode="auto">
          <a:xfrm>
            <a:off x="849821" y="-38516"/>
            <a:ext cx="5246179" cy="6936816"/>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970232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BFD0940-5AF9-0F02-B48B-8A26E021BD5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7333" t="17731" r="65979" b="19393"/>
          <a:stretch/>
        </p:blipFill>
        <p:spPr>
          <a:xfrm>
            <a:off x="-165866" y="-67316"/>
            <a:ext cx="1440180" cy="6925316"/>
          </a:xfrm>
          <a:prstGeom prst="rect">
            <a:avLst/>
          </a:prstGeom>
        </p:spPr>
      </p:pic>
      <p:sp>
        <p:nvSpPr>
          <p:cNvPr id="6" name="Rectangle 5">
            <a:extLst>
              <a:ext uri="{FF2B5EF4-FFF2-40B4-BE49-F238E27FC236}">
                <a16:creationId xmlns:a16="http://schemas.microsoft.com/office/drawing/2014/main" id="{2AF43286-09BC-7296-21EC-FA37F8CC7BC7}"/>
              </a:ext>
            </a:extLst>
          </p:cNvPr>
          <p:cNvSpPr/>
          <p:nvPr/>
        </p:nvSpPr>
        <p:spPr>
          <a:xfrm>
            <a:off x="905081" y="368864"/>
            <a:ext cx="8543719" cy="1281232"/>
          </a:xfrm>
          <a:prstGeom prst="rect">
            <a:avLst/>
          </a:prstGeom>
          <a:solidFill>
            <a:srgbClr val="0427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E2B453EF-BBF2-0934-60D3-020085465CBC}"/>
              </a:ext>
            </a:extLst>
          </p:cNvPr>
          <p:cNvSpPr txBox="1"/>
          <p:nvPr/>
        </p:nvSpPr>
        <p:spPr>
          <a:xfrm>
            <a:off x="1122371" y="683831"/>
            <a:ext cx="10436736" cy="646331"/>
          </a:xfrm>
          <a:prstGeom prst="rect">
            <a:avLst/>
          </a:prstGeom>
          <a:noFill/>
        </p:spPr>
        <p:txBody>
          <a:bodyPr wrap="square" rtlCol="0">
            <a:spAutoFit/>
          </a:bodyPr>
          <a:lstStyle/>
          <a:p>
            <a:r>
              <a:rPr lang="en-CA" sz="3600" b="1">
                <a:solidFill>
                  <a:schemeClr val="bg1"/>
                </a:solidFill>
                <a:latin typeface="Montserrat" panose="00000500000000000000" pitchFamily="50" charset="0"/>
              </a:rPr>
              <a:t>Conclusion</a:t>
            </a:r>
            <a:endParaRPr lang="en-US" sz="3600" b="1" i="1">
              <a:solidFill>
                <a:schemeClr val="bg1"/>
              </a:solidFill>
              <a:latin typeface="Montserrat" panose="00000500000000000000" pitchFamily="50" charset="0"/>
            </a:endParaRPr>
          </a:p>
        </p:txBody>
      </p:sp>
      <p:sp>
        <p:nvSpPr>
          <p:cNvPr id="8" name="Oval 7">
            <a:extLst>
              <a:ext uri="{FF2B5EF4-FFF2-40B4-BE49-F238E27FC236}">
                <a16:creationId xmlns:a16="http://schemas.microsoft.com/office/drawing/2014/main" id="{B7A089D3-C5B6-54BA-BE14-548F32CE2FDD}"/>
              </a:ext>
            </a:extLst>
          </p:cNvPr>
          <p:cNvSpPr/>
          <p:nvPr/>
        </p:nvSpPr>
        <p:spPr>
          <a:xfrm>
            <a:off x="1578220" y="2598003"/>
            <a:ext cx="220718" cy="220718"/>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91A29D2-914C-9E63-A10E-DFAAD4B6F4AC}"/>
              </a:ext>
            </a:extLst>
          </p:cNvPr>
          <p:cNvSpPr txBox="1"/>
          <p:nvPr/>
        </p:nvSpPr>
        <p:spPr>
          <a:xfrm>
            <a:off x="2101128" y="2249964"/>
            <a:ext cx="8249484" cy="3251083"/>
          </a:xfrm>
          <a:prstGeom prst="rect">
            <a:avLst/>
          </a:prstGeom>
          <a:noFill/>
        </p:spPr>
        <p:txBody>
          <a:bodyPr wrap="square" lIns="91440" tIns="45720" rIns="91440" bIns="45720" rtlCol="0" anchor="t">
            <a:spAutoFit/>
          </a:bodyPr>
          <a:lstStyle/>
          <a:p>
            <a:pPr>
              <a:lnSpc>
                <a:spcPct val="150000"/>
              </a:lnSpc>
            </a:pPr>
            <a:r>
              <a:rPr lang="en-CA" sz="2800">
                <a:latin typeface="Montserrat" pitchFamily="2" charset="77"/>
              </a:rPr>
              <a:t>Don’t just look at the topic header and think that curriculum isn’t going to help learners in other pathways</a:t>
            </a:r>
          </a:p>
          <a:p>
            <a:pPr>
              <a:lnSpc>
                <a:spcPct val="150000"/>
              </a:lnSpc>
            </a:pPr>
            <a:r>
              <a:rPr lang="en-CA" sz="2800">
                <a:latin typeface="Montserrat" pitchFamily="2" charset="77"/>
              </a:rPr>
              <a:t>Have fun and be creative and innovative using the curriculums!</a:t>
            </a:r>
          </a:p>
        </p:txBody>
      </p:sp>
      <p:sp>
        <p:nvSpPr>
          <p:cNvPr id="12" name="Oval 11">
            <a:extLst>
              <a:ext uri="{FF2B5EF4-FFF2-40B4-BE49-F238E27FC236}">
                <a16:creationId xmlns:a16="http://schemas.microsoft.com/office/drawing/2014/main" id="{7064B85E-3855-B539-BA3B-83235F84EFB0}"/>
              </a:ext>
            </a:extLst>
          </p:cNvPr>
          <p:cNvSpPr/>
          <p:nvPr/>
        </p:nvSpPr>
        <p:spPr>
          <a:xfrm>
            <a:off x="1578220" y="4516871"/>
            <a:ext cx="220718" cy="220718"/>
          </a:xfrm>
          <a:prstGeom prst="ellipse">
            <a:avLst/>
          </a:prstGeom>
          <a:solidFill>
            <a:srgbClr val="0426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5231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07A1E1-53C3-8353-0B59-A790CE0A3C67}"/>
              </a:ext>
            </a:extLst>
          </p:cNvPr>
          <p:cNvPicPr>
            <a:picLocks noChangeAspect="1"/>
          </p:cNvPicPr>
          <p:nvPr/>
        </p:nvPicPr>
        <p:blipFill rotWithShape="1">
          <a:blip r:embed="rId3"/>
          <a:srcRect t="18902" b="43657"/>
          <a:stretch/>
        </p:blipFill>
        <p:spPr>
          <a:xfrm>
            <a:off x="0" y="0"/>
            <a:ext cx="12192000" cy="6858000"/>
          </a:xfrm>
          <a:prstGeom prst="rect">
            <a:avLst/>
          </a:prstGeom>
        </p:spPr>
      </p:pic>
      <p:pic>
        <p:nvPicPr>
          <p:cNvPr id="6" name="Graphic 5">
            <a:extLst>
              <a:ext uri="{FF2B5EF4-FFF2-40B4-BE49-F238E27FC236}">
                <a16:creationId xmlns:a16="http://schemas.microsoft.com/office/drawing/2014/main" id="{11A371F6-0B2A-0D1F-E98D-52023019E9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A2BD9A8-AD52-6475-F9B8-712F7604D2D8}"/>
              </a:ext>
            </a:extLst>
          </p:cNvPr>
          <p:cNvSpPr txBox="1"/>
          <p:nvPr/>
        </p:nvSpPr>
        <p:spPr>
          <a:xfrm>
            <a:off x="5480695" y="1354566"/>
            <a:ext cx="1230609" cy="2400657"/>
          </a:xfrm>
          <a:prstGeom prst="rect">
            <a:avLst/>
          </a:prstGeom>
          <a:noFill/>
        </p:spPr>
        <p:txBody>
          <a:bodyPr wrap="square" rtlCol="0">
            <a:spAutoFit/>
          </a:bodyPr>
          <a:lstStyle/>
          <a:p>
            <a:r>
              <a:rPr lang="en-US" sz="15000" b="1">
                <a:solidFill>
                  <a:schemeClr val="bg1"/>
                </a:solidFill>
                <a:latin typeface="Montserrat ExtraBold" pitchFamily="2" charset="77"/>
              </a:rPr>
              <a:t>?</a:t>
            </a:r>
          </a:p>
        </p:txBody>
      </p:sp>
      <p:sp>
        <p:nvSpPr>
          <p:cNvPr id="8" name="TextBox 7">
            <a:extLst>
              <a:ext uri="{FF2B5EF4-FFF2-40B4-BE49-F238E27FC236}">
                <a16:creationId xmlns:a16="http://schemas.microsoft.com/office/drawing/2014/main" id="{2C88F463-B303-5947-1FDB-D2ADAC52047C}"/>
              </a:ext>
            </a:extLst>
          </p:cNvPr>
          <p:cNvSpPr txBox="1"/>
          <p:nvPr/>
        </p:nvSpPr>
        <p:spPr>
          <a:xfrm>
            <a:off x="0" y="3609380"/>
            <a:ext cx="12191999" cy="923330"/>
          </a:xfrm>
          <a:prstGeom prst="rect">
            <a:avLst/>
          </a:prstGeom>
          <a:noFill/>
        </p:spPr>
        <p:txBody>
          <a:bodyPr wrap="square">
            <a:spAutoFit/>
          </a:bodyPr>
          <a:lstStyle/>
          <a:p>
            <a:pPr algn="ctr"/>
            <a:r>
              <a:rPr lang="en-US" sz="5400" b="1">
                <a:solidFill>
                  <a:schemeClr val="bg1"/>
                </a:solidFill>
                <a:latin typeface="Montserrat" pitchFamily="2" charset="77"/>
              </a:rPr>
              <a:t>Any Questions</a:t>
            </a:r>
          </a:p>
        </p:txBody>
      </p:sp>
      <p:sp>
        <p:nvSpPr>
          <p:cNvPr id="11" name="Rectangle 10">
            <a:extLst>
              <a:ext uri="{FF2B5EF4-FFF2-40B4-BE49-F238E27FC236}">
                <a16:creationId xmlns:a16="http://schemas.microsoft.com/office/drawing/2014/main" id="{C6A2C5CF-28A7-A0C9-AFD1-BBCB2AAA2E5A}"/>
              </a:ext>
            </a:extLst>
          </p:cNvPr>
          <p:cNvSpPr/>
          <p:nvPr/>
        </p:nvSpPr>
        <p:spPr>
          <a:xfrm>
            <a:off x="0" y="6079067"/>
            <a:ext cx="10137370" cy="237066"/>
          </a:xfrm>
          <a:prstGeom prst="rect">
            <a:avLst/>
          </a:prstGeom>
          <a:solidFill>
            <a:srgbClr val="118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920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6A2C5CF-28A7-A0C9-AFD1-BBCB2AAA2E5A}"/>
              </a:ext>
            </a:extLst>
          </p:cNvPr>
          <p:cNvSpPr/>
          <p:nvPr/>
        </p:nvSpPr>
        <p:spPr>
          <a:xfrm>
            <a:off x="-7620" y="6528647"/>
            <a:ext cx="12194770" cy="328506"/>
          </a:xfrm>
          <a:prstGeom prst="rect">
            <a:avLst/>
          </a:prstGeom>
          <a:solidFill>
            <a:srgbClr val="118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87FAAD0E-2195-477E-227C-B2FA0DA31B5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9182" t="18350" r="65732" b="18774"/>
          <a:stretch/>
        </p:blipFill>
        <p:spPr>
          <a:xfrm rot="16200000">
            <a:off x="5162344" y="-5200858"/>
            <a:ext cx="1867313" cy="12191999"/>
          </a:xfrm>
          <a:prstGeom prst="rect">
            <a:avLst/>
          </a:prstGeom>
        </p:spPr>
      </p:pic>
      <p:pic>
        <p:nvPicPr>
          <p:cNvPr id="4" name="Picture 3">
            <a:extLst>
              <a:ext uri="{FF2B5EF4-FFF2-40B4-BE49-F238E27FC236}">
                <a16:creationId xmlns:a16="http://schemas.microsoft.com/office/drawing/2014/main" id="{848C7F41-4FDF-8A96-DEA2-69FBD9BD11AF}"/>
              </a:ext>
            </a:extLst>
          </p:cNvPr>
          <p:cNvPicPr>
            <a:picLocks noChangeAspect="1"/>
          </p:cNvPicPr>
          <p:nvPr/>
        </p:nvPicPr>
        <p:blipFill>
          <a:blip r:embed="rId5"/>
          <a:stretch>
            <a:fillRect/>
          </a:stretch>
        </p:blipFill>
        <p:spPr>
          <a:xfrm>
            <a:off x="2729602" y="-29218"/>
            <a:ext cx="2810930" cy="1862666"/>
          </a:xfrm>
          <a:prstGeom prst="rect">
            <a:avLst/>
          </a:prstGeom>
        </p:spPr>
      </p:pic>
      <p:pic>
        <p:nvPicPr>
          <p:cNvPr id="5" name="Picture 4">
            <a:extLst>
              <a:ext uri="{FF2B5EF4-FFF2-40B4-BE49-F238E27FC236}">
                <a16:creationId xmlns:a16="http://schemas.microsoft.com/office/drawing/2014/main" id="{A7E638B4-5EDD-7BA3-DEE0-3E528B60D0C7}"/>
              </a:ext>
            </a:extLst>
          </p:cNvPr>
          <p:cNvPicPr>
            <a:picLocks noChangeAspect="1"/>
          </p:cNvPicPr>
          <p:nvPr/>
        </p:nvPicPr>
        <p:blipFill>
          <a:blip r:embed="rId6"/>
          <a:stretch>
            <a:fillRect/>
          </a:stretch>
        </p:blipFill>
        <p:spPr>
          <a:xfrm>
            <a:off x="-13597" y="-38519"/>
            <a:ext cx="2743199" cy="1862666"/>
          </a:xfrm>
          <a:prstGeom prst="rect">
            <a:avLst/>
          </a:prstGeom>
        </p:spPr>
      </p:pic>
      <p:pic>
        <p:nvPicPr>
          <p:cNvPr id="9" name="Picture 8">
            <a:extLst>
              <a:ext uri="{FF2B5EF4-FFF2-40B4-BE49-F238E27FC236}">
                <a16:creationId xmlns:a16="http://schemas.microsoft.com/office/drawing/2014/main" id="{03718438-D3F2-704A-D92B-C7F66CA03B4E}"/>
              </a:ext>
            </a:extLst>
          </p:cNvPr>
          <p:cNvPicPr>
            <a:picLocks noChangeAspect="1"/>
          </p:cNvPicPr>
          <p:nvPr/>
        </p:nvPicPr>
        <p:blipFill>
          <a:blip r:embed="rId7"/>
          <a:stretch>
            <a:fillRect/>
          </a:stretch>
        </p:blipFill>
        <p:spPr>
          <a:xfrm>
            <a:off x="5540532" y="-33867"/>
            <a:ext cx="2743199" cy="1862666"/>
          </a:xfrm>
          <a:prstGeom prst="rect">
            <a:avLst/>
          </a:prstGeom>
        </p:spPr>
      </p:pic>
      <p:sp>
        <p:nvSpPr>
          <p:cNvPr id="10" name="TextBox 1">
            <a:extLst>
              <a:ext uri="{FF2B5EF4-FFF2-40B4-BE49-F238E27FC236}">
                <a16:creationId xmlns:a16="http://schemas.microsoft.com/office/drawing/2014/main" id="{046773C2-6F18-FC05-25E6-2D1B4F0515D4}"/>
              </a:ext>
            </a:extLst>
          </p:cNvPr>
          <p:cNvSpPr txBox="1"/>
          <p:nvPr/>
        </p:nvSpPr>
        <p:spPr>
          <a:xfrm>
            <a:off x="2958759" y="2618401"/>
            <a:ext cx="6183042" cy="70788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a:solidFill>
                  <a:srgbClr val="1181C0"/>
                </a:solidFill>
                <a:latin typeface="Montserrat ExtraBold"/>
              </a:rPr>
              <a:t>Thank You!</a:t>
            </a:r>
          </a:p>
        </p:txBody>
      </p:sp>
      <p:pic>
        <p:nvPicPr>
          <p:cNvPr id="12" name="Graphic 2">
            <a:extLst>
              <a:ext uri="{FF2B5EF4-FFF2-40B4-BE49-F238E27FC236}">
                <a16:creationId xmlns:a16="http://schemas.microsoft.com/office/drawing/2014/main" id="{D3E01E8E-8F25-E246-F391-D8A574A2CDC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86603" y="4043448"/>
            <a:ext cx="3822404" cy="1425427"/>
          </a:xfrm>
          <a:prstGeom prst="rect">
            <a:avLst/>
          </a:prstGeom>
        </p:spPr>
      </p:pic>
      <p:pic>
        <p:nvPicPr>
          <p:cNvPr id="14" name="Picture 6" descr="Image">
            <a:extLst>
              <a:ext uri="{FF2B5EF4-FFF2-40B4-BE49-F238E27FC236}">
                <a16:creationId xmlns:a16="http://schemas.microsoft.com/office/drawing/2014/main" id="{C83089FE-72A5-8D60-C15C-B7765CE61C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52671" y="3436771"/>
            <a:ext cx="254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08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F7B260-29D0-6BC5-4344-0B06E2F644D9}"/>
              </a:ext>
            </a:extLst>
          </p:cNvPr>
          <p:cNvSpPr txBox="1"/>
          <p:nvPr/>
        </p:nvSpPr>
        <p:spPr>
          <a:xfrm>
            <a:off x="995587" y="1710604"/>
            <a:ext cx="5184481" cy="762043"/>
          </a:xfrm>
          <a:prstGeom prst="rect">
            <a:avLst/>
          </a:prstGeom>
          <a:noFill/>
        </p:spPr>
        <p:txBody>
          <a:bodyPr wrap="square" rtlCol="0">
            <a:spAutoFit/>
          </a:bodyPr>
          <a:lstStyle/>
          <a:p>
            <a:r>
              <a:rPr lang="en-US" sz="4400" b="1">
                <a:solidFill>
                  <a:srgbClr val="032E43"/>
                </a:solidFill>
                <a:latin typeface="Montserrat ExtraBold" pitchFamily="2" charset="77"/>
              </a:rPr>
              <a:t>Housekeeping:</a:t>
            </a:r>
            <a:endParaRPr lang="en-US" sz="4400" b="1">
              <a:solidFill>
                <a:srgbClr val="1181C0"/>
              </a:solidFill>
              <a:latin typeface="Montserrat ExtraBold" pitchFamily="2" charset="77"/>
            </a:endParaRPr>
          </a:p>
        </p:txBody>
      </p:sp>
      <p:sp>
        <p:nvSpPr>
          <p:cNvPr id="3" name="TextBox 2">
            <a:extLst>
              <a:ext uri="{FF2B5EF4-FFF2-40B4-BE49-F238E27FC236}">
                <a16:creationId xmlns:a16="http://schemas.microsoft.com/office/drawing/2014/main" id="{810BE002-C22C-BAB9-8CFB-B0071E2AF9B2}"/>
              </a:ext>
            </a:extLst>
          </p:cNvPr>
          <p:cNvSpPr txBox="1"/>
          <p:nvPr/>
        </p:nvSpPr>
        <p:spPr>
          <a:xfrm>
            <a:off x="995587" y="2909304"/>
            <a:ext cx="10825404" cy="3046988"/>
          </a:xfrm>
          <a:prstGeom prst="rect">
            <a:avLst/>
          </a:prstGeom>
          <a:noFill/>
        </p:spPr>
        <p:txBody>
          <a:bodyPr wrap="square" lIns="91440" tIns="45720" rIns="91440" bIns="45720" anchor="t">
            <a:spAutoFit/>
          </a:bodyPr>
          <a:lstStyle/>
          <a:p>
            <a:pPr fontAlgn="base">
              <a:buFont typeface="Arial" panose="020B0604020202020204" pitchFamily="34" charset="0"/>
              <a:buChar char="•"/>
            </a:pPr>
            <a:r>
              <a:rPr lang="en-CA" sz="3200">
                <a:solidFill>
                  <a:srgbClr val="3A3F50"/>
                </a:solidFill>
                <a:latin typeface="Barlow Light"/>
              </a:rPr>
              <a:t> The Resources: </a:t>
            </a:r>
            <a:endParaRPr lang="en-US">
              <a:ea typeface="+mn-lt"/>
              <a:cs typeface="+mn-lt"/>
            </a:endParaRPr>
          </a:p>
          <a:p>
            <a:r>
              <a:rPr lang="en-CA" sz="3200">
                <a:solidFill>
                  <a:srgbClr val="255BCB"/>
                </a:solidFill>
                <a:ea typeface="+mn-lt"/>
                <a:cs typeface="+mn-lt"/>
              </a:rPr>
              <a:t>           www.communityliteracyofontario.ca/skills-for-success/</a:t>
            </a:r>
            <a:endParaRPr lang="en-US">
              <a:solidFill>
                <a:srgbClr val="255BCB"/>
              </a:solidFill>
              <a:cs typeface="Calibri"/>
            </a:endParaRPr>
          </a:p>
          <a:p>
            <a:pPr>
              <a:buFont typeface="Arial" panose="020B0604020202020204" pitchFamily="34" charset="0"/>
              <a:buChar char="•"/>
            </a:pPr>
            <a:r>
              <a:rPr lang="en-CA" sz="3200">
                <a:solidFill>
                  <a:srgbClr val="3A3F50"/>
                </a:solidFill>
                <a:latin typeface="Barlow Light"/>
              </a:rPr>
              <a:t> Q</a:t>
            </a:r>
            <a:r>
              <a:rPr lang="en-CA" sz="3200" b="0" i="0" u="none" strike="noStrike">
                <a:solidFill>
                  <a:srgbClr val="3A3F50"/>
                </a:solidFill>
                <a:effectLst/>
                <a:latin typeface="Barlow Light"/>
              </a:rPr>
              <a:t>&amp;A session</a:t>
            </a:r>
            <a:r>
              <a:rPr lang="en-US" sz="3200" b="0" i="0">
                <a:effectLst/>
                <a:latin typeface="Barlow Light"/>
              </a:rPr>
              <a:t>​</a:t>
            </a:r>
            <a:endParaRPr lang="en-US"/>
          </a:p>
          <a:p>
            <a:pPr algn="l" rtl="0" fontAlgn="base">
              <a:buFont typeface="Arial" panose="020B0604020202020204" pitchFamily="34" charset="0"/>
              <a:buChar char="•"/>
            </a:pPr>
            <a:r>
              <a:rPr lang="en-CA" sz="3200" b="0" i="0" u="none" strike="noStrike">
                <a:solidFill>
                  <a:srgbClr val="3A3F50"/>
                </a:solidFill>
                <a:effectLst/>
                <a:latin typeface="Barlow Light" panose="020F0302020204030204" pitchFamily="34" charset="0"/>
              </a:rPr>
              <a:t> ASL Interpreters</a:t>
            </a:r>
            <a:r>
              <a:rPr lang="en-US" sz="3200" b="0" i="0">
                <a:effectLst/>
                <a:latin typeface="Barlow Light" panose="020F0302020204030204" pitchFamily="34" charset="0"/>
              </a:rPr>
              <a:t>​</a:t>
            </a:r>
            <a:endParaRPr lang="en-US" sz="3200" b="0" i="0">
              <a:effectLst/>
              <a:latin typeface="Arial" panose="020B0604020202020204" pitchFamily="34" charset="0"/>
            </a:endParaRPr>
          </a:p>
          <a:p>
            <a:pPr algn="l" rtl="0" fontAlgn="base">
              <a:buFont typeface="Arial" panose="020B0604020202020204" pitchFamily="34" charset="0"/>
              <a:buChar char="•"/>
            </a:pPr>
            <a:r>
              <a:rPr lang="en-CA" sz="3200" b="0" i="0" u="none" strike="noStrike">
                <a:solidFill>
                  <a:srgbClr val="3A3F50"/>
                </a:solidFill>
                <a:effectLst/>
                <a:latin typeface="Barlow Light" panose="020F0302020204030204" pitchFamily="34" charset="0"/>
              </a:rPr>
              <a:t> Recording</a:t>
            </a:r>
            <a:r>
              <a:rPr lang="en-US" sz="3200" b="0" i="0">
                <a:effectLst/>
                <a:latin typeface="Barlow Light" panose="020F0302020204030204" pitchFamily="34" charset="0"/>
              </a:rPr>
              <a:t>​</a:t>
            </a:r>
            <a:endParaRPr lang="en-US" sz="3200" b="0" i="0">
              <a:effectLst/>
              <a:latin typeface="Arial" panose="020B0604020202020204" pitchFamily="34" charset="0"/>
            </a:endParaRPr>
          </a:p>
          <a:p>
            <a:pPr algn="l" rtl="0" fontAlgn="base">
              <a:buFont typeface="Arial" panose="020B0604020202020204" pitchFamily="34" charset="0"/>
              <a:buChar char="•"/>
            </a:pPr>
            <a:r>
              <a:rPr lang="en-CA" sz="3200" b="0" i="0" u="none" strike="noStrike">
                <a:solidFill>
                  <a:srgbClr val="3A3F50"/>
                </a:solidFill>
                <a:effectLst/>
                <a:latin typeface="Barlow Light" panose="020F0302020204030204" pitchFamily="34" charset="0"/>
              </a:rPr>
              <a:t> Evaluation </a:t>
            </a:r>
            <a:endParaRPr lang="en-CA" sz="3200" b="0" i="0">
              <a:effectLst/>
              <a:latin typeface="Arial" panose="020B0604020202020204" pitchFamily="34" charset="0"/>
            </a:endParaRPr>
          </a:p>
        </p:txBody>
      </p:sp>
      <p:grpSp>
        <p:nvGrpSpPr>
          <p:cNvPr id="5" name="Group 4">
            <a:extLst>
              <a:ext uri="{FF2B5EF4-FFF2-40B4-BE49-F238E27FC236}">
                <a16:creationId xmlns:a16="http://schemas.microsoft.com/office/drawing/2014/main" id="{7CBE1C1F-293F-C79F-DDFD-C3817B6ADB03}"/>
              </a:ext>
            </a:extLst>
          </p:cNvPr>
          <p:cNvGrpSpPr/>
          <p:nvPr/>
        </p:nvGrpSpPr>
        <p:grpSpPr>
          <a:xfrm rot="16200000">
            <a:off x="5556005" y="-5559039"/>
            <a:ext cx="1100065" cy="12207239"/>
            <a:chOff x="11084315" y="-15489"/>
            <a:chExt cx="1107685" cy="6857999"/>
          </a:xfrm>
        </p:grpSpPr>
        <p:sp>
          <p:nvSpPr>
            <p:cNvPr id="4" name="Rectangle 3">
              <a:extLst>
                <a:ext uri="{FF2B5EF4-FFF2-40B4-BE49-F238E27FC236}">
                  <a16:creationId xmlns:a16="http://schemas.microsoft.com/office/drawing/2014/main" id="{12F56298-F06F-42A8-2C3B-77D03F525E5E}"/>
                </a:ext>
              </a:extLst>
            </p:cNvPr>
            <p:cNvSpPr/>
            <p:nvPr/>
          </p:nvSpPr>
          <p:spPr>
            <a:xfrm>
              <a:off x="11259581" y="-15489"/>
              <a:ext cx="932419" cy="6857999"/>
            </a:xfrm>
            <a:prstGeom prst="rect">
              <a:avLst/>
            </a:prstGeom>
            <a:solidFill>
              <a:srgbClr val="1181C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6" name="Graphic 5">
              <a:extLst>
                <a:ext uri="{FF2B5EF4-FFF2-40B4-BE49-F238E27FC236}">
                  <a16:creationId xmlns:a16="http://schemas.microsoft.com/office/drawing/2014/main" id="{0AAF15AE-EE60-A522-CF36-FD95EE475C7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9182" t="18350" r="71698" b="18774"/>
            <a:stretch/>
          </p:blipFill>
          <p:spPr>
            <a:xfrm>
              <a:off x="11084315" y="-15489"/>
              <a:ext cx="598005" cy="6857999"/>
            </a:xfrm>
            <a:prstGeom prst="rect">
              <a:avLst/>
            </a:prstGeom>
          </p:spPr>
        </p:pic>
      </p:grpSp>
    </p:spTree>
    <p:extLst>
      <p:ext uri="{BB962C8B-B14F-4D97-AF65-F5344CB8AC3E}">
        <p14:creationId xmlns:p14="http://schemas.microsoft.com/office/powerpoint/2010/main" val="569794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4D2B15-62DE-D086-46CC-09B2A3F2D761}"/>
              </a:ext>
            </a:extLst>
          </p:cNvPr>
          <p:cNvSpPr/>
          <p:nvPr/>
        </p:nvSpPr>
        <p:spPr>
          <a:xfrm>
            <a:off x="9881" y="3429000"/>
            <a:ext cx="12192000" cy="3429000"/>
          </a:xfrm>
          <a:prstGeom prst="rect">
            <a:avLst/>
          </a:prstGeom>
          <a:solidFill>
            <a:srgbClr val="0427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2" name="Oval 31">
            <a:extLst>
              <a:ext uri="{FF2B5EF4-FFF2-40B4-BE49-F238E27FC236}">
                <a16:creationId xmlns:a16="http://schemas.microsoft.com/office/drawing/2014/main" id="{863488DB-266D-5670-96D7-EC8ED11BC89E}"/>
              </a:ext>
            </a:extLst>
          </p:cNvPr>
          <p:cNvSpPr/>
          <p:nvPr/>
        </p:nvSpPr>
        <p:spPr>
          <a:xfrm>
            <a:off x="8930179" y="2158999"/>
            <a:ext cx="2540000" cy="2540000"/>
          </a:xfrm>
          <a:prstGeom prst="ellipse">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F12266EA-44A7-F78A-4054-961EC6D84B3E}"/>
              </a:ext>
            </a:extLst>
          </p:cNvPr>
          <p:cNvSpPr txBox="1"/>
          <p:nvPr/>
        </p:nvSpPr>
        <p:spPr>
          <a:xfrm>
            <a:off x="1135366" y="1081044"/>
            <a:ext cx="4784986" cy="769441"/>
          </a:xfrm>
          <a:prstGeom prst="rect">
            <a:avLst/>
          </a:prstGeom>
          <a:noFill/>
        </p:spPr>
        <p:txBody>
          <a:bodyPr wrap="square" rtlCol="0">
            <a:spAutoFit/>
          </a:bodyPr>
          <a:lstStyle/>
          <a:p>
            <a:r>
              <a:rPr lang="en-US" sz="4400" b="1">
                <a:solidFill>
                  <a:srgbClr val="042638"/>
                </a:solidFill>
                <a:latin typeface="Montserrat ExtraBold" pitchFamily="2" charset="77"/>
              </a:rPr>
              <a:t>Introductions</a:t>
            </a:r>
          </a:p>
        </p:txBody>
      </p:sp>
      <p:sp>
        <p:nvSpPr>
          <p:cNvPr id="16" name="TextBox 15">
            <a:extLst>
              <a:ext uri="{FF2B5EF4-FFF2-40B4-BE49-F238E27FC236}">
                <a16:creationId xmlns:a16="http://schemas.microsoft.com/office/drawing/2014/main" id="{10389A41-0728-755C-6C83-4A10639AB83F}"/>
              </a:ext>
            </a:extLst>
          </p:cNvPr>
          <p:cNvSpPr txBox="1"/>
          <p:nvPr/>
        </p:nvSpPr>
        <p:spPr>
          <a:xfrm>
            <a:off x="6315305" y="4952088"/>
            <a:ext cx="773554" cy="369332"/>
          </a:xfrm>
          <a:prstGeom prst="rect">
            <a:avLst/>
          </a:prstGeom>
          <a:noFill/>
        </p:spPr>
        <p:txBody>
          <a:bodyPr wrap="square">
            <a:spAutoFit/>
          </a:bodyPr>
          <a:lstStyle/>
          <a:p>
            <a:pPr algn="ctr"/>
            <a:r>
              <a:rPr lang="en-US" b="1">
                <a:solidFill>
                  <a:schemeClr val="bg1"/>
                </a:solidFill>
                <a:latin typeface="Montserrat" pitchFamily="2" charset="77"/>
              </a:rPr>
              <a:t>Host</a:t>
            </a:r>
            <a:endParaRPr lang="en-US" sz="1800" b="1">
              <a:solidFill>
                <a:schemeClr val="bg1"/>
              </a:solidFill>
              <a:latin typeface="Montserrat" pitchFamily="2" charset="77"/>
            </a:endParaRPr>
          </a:p>
        </p:txBody>
      </p:sp>
      <p:sp>
        <p:nvSpPr>
          <p:cNvPr id="19" name="TextBox 18">
            <a:extLst>
              <a:ext uri="{FF2B5EF4-FFF2-40B4-BE49-F238E27FC236}">
                <a16:creationId xmlns:a16="http://schemas.microsoft.com/office/drawing/2014/main" id="{F66EEFA8-C598-2907-56CC-6A71B8ACE830}"/>
              </a:ext>
            </a:extLst>
          </p:cNvPr>
          <p:cNvSpPr txBox="1"/>
          <p:nvPr/>
        </p:nvSpPr>
        <p:spPr>
          <a:xfrm>
            <a:off x="5751580" y="5253736"/>
            <a:ext cx="1963341" cy="523220"/>
          </a:xfrm>
          <a:prstGeom prst="rect">
            <a:avLst/>
          </a:prstGeom>
          <a:noFill/>
        </p:spPr>
        <p:txBody>
          <a:bodyPr wrap="square">
            <a:spAutoFit/>
          </a:bodyPr>
          <a:lstStyle/>
          <a:p>
            <a:pPr algn="ctr"/>
            <a:r>
              <a:rPr lang="en-US" sz="1400">
                <a:solidFill>
                  <a:schemeClr val="bg1"/>
                </a:solidFill>
                <a:latin typeface="Montserrat" pitchFamily="2" charset="77"/>
              </a:rPr>
              <a:t>Catherine </a:t>
            </a:r>
            <a:r>
              <a:rPr lang="en-US" sz="1400" err="1">
                <a:solidFill>
                  <a:schemeClr val="bg1"/>
                </a:solidFill>
                <a:latin typeface="Montserrat" pitchFamily="2" charset="77"/>
              </a:rPr>
              <a:t>Toovey</a:t>
            </a:r>
            <a:endParaRPr lang="en-US" sz="1400">
              <a:solidFill>
                <a:schemeClr val="bg1"/>
              </a:solidFill>
              <a:latin typeface="Montserrat" pitchFamily="2" charset="77"/>
            </a:endParaRPr>
          </a:p>
          <a:p>
            <a:pPr algn="ctr"/>
            <a:r>
              <a:rPr lang="en-US" sz="1400">
                <a:solidFill>
                  <a:schemeClr val="bg1"/>
                </a:solidFill>
                <a:latin typeface="Montserrat" pitchFamily="2" charset="77"/>
              </a:rPr>
              <a:t>CLO</a:t>
            </a:r>
          </a:p>
        </p:txBody>
      </p:sp>
      <p:sp>
        <p:nvSpPr>
          <p:cNvPr id="5" name="TextBox 4">
            <a:extLst>
              <a:ext uri="{FF2B5EF4-FFF2-40B4-BE49-F238E27FC236}">
                <a16:creationId xmlns:a16="http://schemas.microsoft.com/office/drawing/2014/main" id="{2ADCAAEC-E133-F94D-C91B-68BBF593FACB}"/>
              </a:ext>
            </a:extLst>
          </p:cNvPr>
          <p:cNvSpPr txBox="1"/>
          <p:nvPr/>
        </p:nvSpPr>
        <p:spPr>
          <a:xfrm>
            <a:off x="9271532" y="4874102"/>
            <a:ext cx="1710907" cy="369332"/>
          </a:xfrm>
          <a:prstGeom prst="rect">
            <a:avLst/>
          </a:prstGeom>
          <a:noFill/>
        </p:spPr>
        <p:txBody>
          <a:bodyPr wrap="square">
            <a:spAutoFit/>
          </a:bodyPr>
          <a:lstStyle/>
          <a:p>
            <a:pPr algn="ctr"/>
            <a:r>
              <a:rPr lang="en-US" b="1">
                <a:solidFill>
                  <a:schemeClr val="bg1"/>
                </a:solidFill>
                <a:latin typeface="Montserrat" pitchFamily="2" charset="77"/>
              </a:rPr>
              <a:t>Presenter</a:t>
            </a:r>
            <a:endParaRPr lang="en-US" sz="1800" b="1">
              <a:solidFill>
                <a:schemeClr val="bg1"/>
              </a:solidFill>
              <a:latin typeface="Montserrat" pitchFamily="2" charset="77"/>
            </a:endParaRPr>
          </a:p>
        </p:txBody>
      </p:sp>
      <p:sp>
        <p:nvSpPr>
          <p:cNvPr id="6" name="TextBox 5">
            <a:extLst>
              <a:ext uri="{FF2B5EF4-FFF2-40B4-BE49-F238E27FC236}">
                <a16:creationId xmlns:a16="http://schemas.microsoft.com/office/drawing/2014/main" id="{C699C383-8727-E30A-74C0-2E4B7B4ADCD2}"/>
              </a:ext>
            </a:extLst>
          </p:cNvPr>
          <p:cNvSpPr txBox="1"/>
          <p:nvPr/>
        </p:nvSpPr>
        <p:spPr>
          <a:xfrm>
            <a:off x="9181566" y="5164686"/>
            <a:ext cx="1963341" cy="523220"/>
          </a:xfrm>
          <a:prstGeom prst="rect">
            <a:avLst/>
          </a:prstGeom>
          <a:noFill/>
        </p:spPr>
        <p:txBody>
          <a:bodyPr wrap="square">
            <a:spAutoFit/>
          </a:bodyPr>
          <a:lstStyle/>
          <a:p>
            <a:pPr algn="ctr"/>
            <a:r>
              <a:rPr lang="en-US" sz="1400">
                <a:solidFill>
                  <a:schemeClr val="bg1"/>
                </a:solidFill>
                <a:latin typeface="Montserrat" pitchFamily="2" charset="77"/>
              </a:rPr>
              <a:t>Jane </a:t>
            </a:r>
            <a:r>
              <a:rPr lang="en-US" sz="1400" err="1">
                <a:solidFill>
                  <a:schemeClr val="bg1"/>
                </a:solidFill>
                <a:latin typeface="Montserrat" pitchFamily="2" charset="77"/>
              </a:rPr>
              <a:t>Tuer</a:t>
            </a:r>
            <a:endParaRPr lang="en-US" sz="1400">
              <a:solidFill>
                <a:schemeClr val="bg1"/>
              </a:solidFill>
              <a:latin typeface="Montserrat" pitchFamily="2" charset="77"/>
            </a:endParaRPr>
          </a:p>
          <a:p>
            <a:pPr algn="ctr"/>
            <a:r>
              <a:rPr lang="en-US" sz="1400">
                <a:solidFill>
                  <a:schemeClr val="bg1"/>
                </a:solidFill>
                <a:latin typeface="Montserrat" pitchFamily="2" charset="77"/>
              </a:rPr>
              <a:t>Project READ</a:t>
            </a:r>
          </a:p>
        </p:txBody>
      </p:sp>
      <p:pic>
        <p:nvPicPr>
          <p:cNvPr id="1030" name="Picture 6" descr="Image">
            <a:extLst>
              <a:ext uri="{FF2B5EF4-FFF2-40B4-BE49-F238E27FC236}">
                <a16:creationId xmlns:a16="http://schemas.microsoft.com/office/drawing/2014/main" id="{DA166C73-E054-D0FF-37CD-02A1F89B6E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6751" y="2156611"/>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EDEFFA1F-2AB2-8EC7-357B-821C9DB34DDD}"/>
              </a:ext>
            </a:extLst>
          </p:cNvPr>
          <p:cNvSpPr/>
          <p:nvPr/>
        </p:nvSpPr>
        <p:spPr>
          <a:xfrm>
            <a:off x="5430380" y="2202394"/>
            <a:ext cx="2540000" cy="2540000"/>
          </a:xfrm>
          <a:prstGeom prst="ellipse">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3" name="Picture 12" descr="Logo, company name&#10;&#10;Description automatically generated">
            <a:extLst>
              <a:ext uri="{FF2B5EF4-FFF2-40B4-BE49-F238E27FC236}">
                <a16:creationId xmlns:a16="http://schemas.microsoft.com/office/drawing/2014/main" id="{AC6ECB45-D98A-A9CE-E6FF-D1BED19930AA}"/>
              </a:ext>
            </a:extLst>
          </p:cNvPr>
          <p:cNvPicPr>
            <a:picLocks noChangeAspect="1"/>
          </p:cNvPicPr>
          <p:nvPr/>
        </p:nvPicPr>
        <p:blipFill rotWithShape="1">
          <a:blip r:embed="rId4"/>
          <a:srcRect l="3784" t="26983" r="5218" b="26983"/>
          <a:stretch/>
        </p:blipFill>
        <p:spPr>
          <a:xfrm>
            <a:off x="5606321" y="2942599"/>
            <a:ext cx="2248525" cy="1062741"/>
          </a:xfrm>
          <a:prstGeom prst="rect">
            <a:avLst/>
          </a:prstGeom>
        </p:spPr>
      </p:pic>
    </p:spTree>
    <p:extLst>
      <p:ext uri="{BB962C8B-B14F-4D97-AF65-F5344CB8AC3E}">
        <p14:creationId xmlns:p14="http://schemas.microsoft.com/office/powerpoint/2010/main" val="2874245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D8B18C-3D9A-A2E5-8F95-49ED29C2B060}"/>
              </a:ext>
            </a:extLst>
          </p:cNvPr>
          <p:cNvSpPr/>
          <p:nvPr/>
        </p:nvSpPr>
        <p:spPr>
          <a:xfrm>
            <a:off x="1" y="0"/>
            <a:ext cx="3207433" cy="6857999"/>
          </a:xfrm>
          <a:prstGeom prst="rect">
            <a:avLst/>
          </a:prstGeom>
          <a:solidFill>
            <a:srgbClr val="0427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78BD6679-3DCA-6E62-0FC1-1C51C8E9761A}"/>
              </a:ext>
            </a:extLst>
          </p:cNvPr>
          <p:cNvSpPr txBox="1"/>
          <p:nvPr/>
        </p:nvSpPr>
        <p:spPr>
          <a:xfrm>
            <a:off x="4449061" y="409902"/>
            <a:ext cx="7168264" cy="1446550"/>
          </a:xfrm>
          <a:prstGeom prst="rect">
            <a:avLst/>
          </a:prstGeom>
          <a:noFill/>
        </p:spPr>
        <p:txBody>
          <a:bodyPr wrap="square" lIns="91440" tIns="45720" rIns="91440" bIns="45720" rtlCol="0" anchor="t">
            <a:spAutoFit/>
          </a:bodyPr>
          <a:lstStyle/>
          <a:p>
            <a:r>
              <a:rPr lang="en-US" sz="4400" b="1">
                <a:solidFill>
                  <a:srgbClr val="032E43"/>
                </a:solidFill>
                <a:latin typeface="Montserrat ExtraBold"/>
              </a:rPr>
              <a:t>Land Acknowledgement</a:t>
            </a:r>
            <a:endParaRPr lang="en-US" sz="4400" b="1">
              <a:solidFill>
                <a:srgbClr val="032E43"/>
              </a:solidFill>
              <a:latin typeface="Montserrat ExtraBold" pitchFamily="2" charset="77"/>
            </a:endParaRPr>
          </a:p>
        </p:txBody>
      </p:sp>
      <p:sp>
        <p:nvSpPr>
          <p:cNvPr id="5" name="TextBox 4">
            <a:extLst>
              <a:ext uri="{FF2B5EF4-FFF2-40B4-BE49-F238E27FC236}">
                <a16:creationId xmlns:a16="http://schemas.microsoft.com/office/drawing/2014/main" id="{66F3520B-DF5C-7A1E-5239-CE6AB76A48A2}"/>
              </a:ext>
            </a:extLst>
          </p:cNvPr>
          <p:cNvSpPr txBox="1"/>
          <p:nvPr/>
        </p:nvSpPr>
        <p:spPr>
          <a:xfrm>
            <a:off x="4425886" y="2181011"/>
            <a:ext cx="7221267" cy="3416320"/>
          </a:xfrm>
          <a:prstGeom prst="rect">
            <a:avLst/>
          </a:prstGeom>
          <a:noFill/>
        </p:spPr>
        <p:txBody>
          <a:bodyPr wrap="square" lIns="91440" tIns="45720" rIns="91440" bIns="45720" rtlCol="0" anchor="t">
            <a:spAutoFit/>
          </a:bodyPr>
          <a:lstStyle/>
          <a:p>
            <a:r>
              <a:rPr lang="en-CA">
                <a:latin typeface="Montserrat"/>
                <a:ea typeface="Open Sans"/>
                <a:cs typeface="Open Sans"/>
              </a:rPr>
              <a:t>Community Literacy of Ontario recognizes that its work, and the work of its member agencies takes place on traditional Indigenous territories across the province. We acknowledge that there are </a:t>
            </a:r>
            <a:r>
              <a:rPr lang="en-CA">
                <a:latin typeface="Montserrat"/>
                <a:ea typeface="Open Sans"/>
                <a:cs typeface="Open Sans"/>
                <a:hlinkClick r:id="rId3"/>
              </a:rPr>
              <a:t>46 treaties and other agreements</a:t>
            </a:r>
            <a:r>
              <a:rPr lang="en-CA">
                <a:latin typeface="Montserrat"/>
                <a:ea typeface="Open Sans"/>
                <a:cs typeface="Open Sans"/>
              </a:rPr>
              <a:t> that cover the territory now called Ontario. We are thankful to be able to work and live in these territories. We are thankful to the First Nations, Metis and Inuit people who have cared for these territories since time immemorial and who continue to contribute to the strength of Ontario and to all communities across the province. CLO is honoured to collaborate with Indigenous clients, stakeholders and communities throughout the various territories.</a:t>
            </a:r>
          </a:p>
        </p:txBody>
      </p:sp>
      <p:pic>
        <p:nvPicPr>
          <p:cNvPr id="9" name="Graphic 8">
            <a:extLst>
              <a:ext uri="{FF2B5EF4-FFF2-40B4-BE49-F238E27FC236}">
                <a16:creationId xmlns:a16="http://schemas.microsoft.com/office/drawing/2014/main" id="{0B0564E3-DD2C-00B2-0250-B4605246EF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38290" y="451354"/>
            <a:ext cx="1757072" cy="1564362"/>
          </a:xfrm>
          <a:prstGeom prst="rect">
            <a:avLst/>
          </a:prstGeom>
        </p:spPr>
      </p:pic>
      <p:pic>
        <p:nvPicPr>
          <p:cNvPr id="10" name="Graphic 9">
            <a:extLst>
              <a:ext uri="{FF2B5EF4-FFF2-40B4-BE49-F238E27FC236}">
                <a16:creationId xmlns:a16="http://schemas.microsoft.com/office/drawing/2014/main" id="{5EB7DE5C-7B26-4932-3113-6D65F19966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10578905" y="5383966"/>
            <a:ext cx="1613094" cy="1474034"/>
          </a:xfrm>
          <a:prstGeom prst="rect">
            <a:avLst/>
          </a:prstGeom>
        </p:spPr>
      </p:pic>
    </p:spTree>
    <p:extLst>
      <p:ext uri="{BB962C8B-B14F-4D97-AF65-F5344CB8AC3E}">
        <p14:creationId xmlns:p14="http://schemas.microsoft.com/office/powerpoint/2010/main" val="2138629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B2A2C72-91AB-F974-9E6F-E7C074EDF1CE}"/>
              </a:ext>
            </a:extLst>
          </p:cNvPr>
          <p:cNvGrpSpPr/>
          <p:nvPr/>
        </p:nvGrpSpPr>
        <p:grpSpPr>
          <a:xfrm>
            <a:off x="933450" y="822453"/>
            <a:ext cx="7443788" cy="1277008"/>
            <a:chOff x="933450" y="822453"/>
            <a:chExt cx="7443788" cy="1277008"/>
          </a:xfrm>
        </p:grpSpPr>
        <p:sp>
          <p:nvSpPr>
            <p:cNvPr id="4" name="Rectangle 3">
              <a:extLst>
                <a:ext uri="{FF2B5EF4-FFF2-40B4-BE49-F238E27FC236}">
                  <a16:creationId xmlns:a16="http://schemas.microsoft.com/office/drawing/2014/main" id="{FC7C0A11-71B0-E99E-7D6A-5B6200462D2F}"/>
                </a:ext>
              </a:extLst>
            </p:cNvPr>
            <p:cNvSpPr/>
            <p:nvPr/>
          </p:nvSpPr>
          <p:spPr>
            <a:xfrm>
              <a:off x="933450" y="827261"/>
              <a:ext cx="7067550" cy="1272200"/>
            </a:xfrm>
            <a:prstGeom prst="rect">
              <a:avLst/>
            </a:prstGeom>
            <a:solidFill>
              <a:srgbClr val="0427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Data 5">
              <a:extLst>
                <a:ext uri="{FF2B5EF4-FFF2-40B4-BE49-F238E27FC236}">
                  <a16:creationId xmlns:a16="http://schemas.microsoft.com/office/drawing/2014/main" id="{C478C162-8659-E577-B9DA-5880224D9256}"/>
                </a:ext>
              </a:extLst>
            </p:cNvPr>
            <p:cNvSpPr/>
            <p:nvPr/>
          </p:nvSpPr>
          <p:spPr>
            <a:xfrm>
              <a:off x="6815138" y="822453"/>
              <a:ext cx="1562100" cy="1277007"/>
            </a:xfrm>
            <a:prstGeom prst="flowChartInputOutput">
              <a:avLst/>
            </a:prstGeom>
            <a:solidFill>
              <a:srgbClr val="0426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sp>
        <p:nvSpPr>
          <p:cNvPr id="2" name="Data 1">
            <a:extLst>
              <a:ext uri="{FF2B5EF4-FFF2-40B4-BE49-F238E27FC236}">
                <a16:creationId xmlns:a16="http://schemas.microsoft.com/office/drawing/2014/main" id="{B7E65E7C-ECBB-A275-93A6-9F30E3AD131F}"/>
              </a:ext>
            </a:extLst>
          </p:cNvPr>
          <p:cNvSpPr/>
          <p:nvPr/>
        </p:nvSpPr>
        <p:spPr>
          <a:xfrm>
            <a:off x="8202916" y="822453"/>
            <a:ext cx="1562100" cy="1277007"/>
          </a:xfrm>
          <a:prstGeom prst="flowChartInputOutput">
            <a:avLst/>
          </a:prstGeom>
          <a:solidFill>
            <a:srgbClr val="10AF95"/>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 name="Data 2">
            <a:extLst>
              <a:ext uri="{FF2B5EF4-FFF2-40B4-BE49-F238E27FC236}">
                <a16:creationId xmlns:a16="http://schemas.microsoft.com/office/drawing/2014/main" id="{5A4B2D43-24E4-1781-1120-841889B1D149}"/>
              </a:ext>
            </a:extLst>
          </p:cNvPr>
          <p:cNvSpPr/>
          <p:nvPr/>
        </p:nvSpPr>
        <p:spPr>
          <a:xfrm>
            <a:off x="9590694" y="822452"/>
            <a:ext cx="1562100" cy="1277007"/>
          </a:xfrm>
          <a:prstGeom prst="flowChartInputOutput">
            <a:avLst/>
          </a:prstGeom>
          <a:solidFill>
            <a:srgbClr val="1181C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C22FDC4B-F626-98D8-D472-8825318B9D10}"/>
              </a:ext>
            </a:extLst>
          </p:cNvPr>
          <p:cNvSpPr txBox="1"/>
          <p:nvPr/>
        </p:nvSpPr>
        <p:spPr>
          <a:xfrm>
            <a:off x="1135366" y="1081044"/>
            <a:ext cx="4784986" cy="769441"/>
          </a:xfrm>
          <a:prstGeom prst="rect">
            <a:avLst/>
          </a:prstGeom>
          <a:noFill/>
        </p:spPr>
        <p:txBody>
          <a:bodyPr wrap="square" rtlCol="0">
            <a:spAutoFit/>
          </a:bodyPr>
          <a:lstStyle/>
          <a:p>
            <a:r>
              <a:rPr lang="en-US" sz="4400" b="1">
                <a:solidFill>
                  <a:schemeClr val="bg1"/>
                </a:solidFill>
                <a:latin typeface="Montserrat ExtraBold" pitchFamily="2" charset="77"/>
              </a:rPr>
              <a:t>Categories</a:t>
            </a:r>
          </a:p>
        </p:txBody>
      </p:sp>
      <p:sp>
        <p:nvSpPr>
          <p:cNvPr id="9" name="TextBox 8">
            <a:extLst>
              <a:ext uri="{FF2B5EF4-FFF2-40B4-BE49-F238E27FC236}">
                <a16:creationId xmlns:a16="http://schemas.microsoft.com/office/drawing/2014/main" id="{351A50B6-B451-6F85-DC38-2F9DE68F4460}"/>
              </a:ext>
            </a:extLst>
          </p:cNvPr>
          <p:cNvSpPr txBox="1"/>
          <p:nvPr/>
        </p:nvSpPr>
        <p:spPr>
          <a:xfrm>
            <a:off x="1813533" y="2638459"/>
            <a:ext cx="7669619" cy="2954655"/>
          </a:xfrm>
          <a:prstGeom prst="rect">
            <a:avLst/>
          </a:prstGeom>
          <a:noFill/>
        </p:spPr>
        <p:txBody>
          <a:bodyPr wrap="square">
            <a:spAutoFit/>
          </a:bodyPr>
          <a:lstStyle/>
          <a:p>
            <a:pPr marL="342900" indent="-342900">
              <a:buFont typeface="Arial" panose="020B0604020202020204" pitchFamily="34" charset="0"/>
              <a:buChar char="•"/>
            </a:pPr>
            <a:r>
              <a:rPr lang="en-US" sz="3600" b="1">
                <a:solidFill>
                  <a:srgbClr val="042638"/>
                </a:solidFill>
                <a:latin typeface="Montserrat" pitchFamily="2" charset="77"/>
              </a:rPr>
              <a:t>Apprenticeship</a:t>
            </a:r>
          </a:p>
          <a:p>
            <a:endParaRPr lang="en-US" sz="1400" b="1">
              <a:solidFill>
                <a:srgbClr val="042638"/>
              </a:solidFill>
              <a:latin typeface="Montserrat" pitchFamily="2" charset="77"/>
            </a:endParaRPr>
          </a:p>
          <a:p>
            <a:pPr marL="342900" indent="-342900">
              <a:buFont typeface="Arial" panose="020B0604020202020204" pitchFamily="34" charset="0"/>
              <a:buChar char="•"/>
            </a:pPr>
            <a:r>
              <a:rPr lang="en-US" sz="3600" b="1">
                <a:solidFill>
                  <a:srgbClr val="042638"/>
                </a:solidFill>
                <a:latin typeface="Montserrat" pitchFamily="2" charset="77"/>
              </a:rPr>
              <a:t>Digital Delivery</a:t>
            </a:r>
          </a:p>
          <a:p>
            <a:endParaRPr lang="en-US" sz="1400" b="1">
              <a:solidFill>
                <a:srgbClr val="042638"/>
              </a:solidFill>
              <a:latin typeface="Montserrat" pitchFamily="2" charset="77"/>
            </a:endParaRPr>
          </a:p>
          <a:p>
            <a:pPr marL="342900" indent="-342900">
              <a:buFont typeface="Arial" panose="020B0604020202020204" pitchFamily="34" charset="0"/>
              <a:buChar char="•"/>
            </a:pPr>
            <a:r>
              <a:rPr lang="en-US" sz="3600" b="1">
                <a:solidFill>
                  <a:srgbClr val="042638"/>
                </a:solidFill>
                <a:latin typeface="Montserrat" pitchFamily="2" charset="77"/>
              </a:rPr>
              <a:t>Under-Represented Groups</a:t>
            </a:r>
          </a:p>
          <a:p>
            <a:endParaRPr lang="en-US" sz="1400" b="1">
              <a:solidFill>
                <a:srgbClr val="042638"/>
              </a:solidFill>
              <a:latin typeface="Montserrat" pitchFamily="2" charset="77"/>
            </a:endParaRPr>
          </a:p>
          <a:p>
            <a:pPr marL="342900" indent="-342900">
              <a:buFont typeface="Arial" panose="020B0604020202020204" pitchFamily="34" charset="0"/>
              <a:buChar char="•"/>
            </a:pPr>
            <a:r>
              <a:rPr lang="en-US" sz="3600" b="1">
                <a:solidFill>
                  <a:srgbClr val="042638"/>
                </a:solidFill>
                <a:latin typeface="Montserrat" pitchFamily="2" charset="77"/>
              </a:rPr>
              <a:t>Workplace</a:t>
            </a:r>
          </a:p>
        </p:txBody>
      </p:sp>
    </p:spTree>
    <p:extLst>
      <p:ext uri="{BB962C8B-B14F-4D97-AF65-F5344CB8AC3E}">
        <p14:creationId xmlns:p14="http://schemas.microsoft.com/office/powerpoint/2010/main" val="204073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5AD823-1900-BA0A-84C9-5FD8B54EE6E2}"/>
              </a:ext>
            </a:extLst>
          </p:cNvPr>
          <p:cNvSpPr/>
          <p:nvPr/>
        </p:nvSpPr>
        <p:spPr>
          <a:xfrm>
            <a:off x="0" y="-38516"/>
            <a:ext cx="12192000" cy="2378561"/>
          </a:xfrm>
          <a:prstGeom prst="rect">
            <a:avLst/>
          </a:prstGeom>
          <a:solidFill>
            <a:srgbClr val="10AF95"/>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73B6DA-441B-5A49-05D2-809A44DCD629}"/>
              </a:ext>
            </a:extLst>
          </p:cNvPr>
          <p:cNvSpPr/>
          <p:nvPr/>
        </p:nvSpPr>
        <p:spPr>
          <a:xfrm>
            <a:off x="735462" y="772574"/>
            <a:ext cx="4206240" cy="3369930"/>
          </a:xfrm>
          <a:prstGeom prst="rect">
            <a:avLst/>
          </a:prstGeom>
          <a:solidFill>
            <a:srgbClr val="042738"/>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324B49B0-BA03-9A12-9704-9D99A22CA23A}"/>
              </a:ext>
            </a:extLst>
          </p:cNvPr>
          <p:cNvSpPr txBox="1"/>
          <p:nvPr/>
        </p:nvSpPr>
        <p:spPr>
          <a:xfrm>
            <a:off x="732598" y="1676009"/>
            <a:ext cx="4206240" cy="1446550"/>
          </a:xfrm>
          <a:prstGeom prst="rect">
            <a:avLst/>
          </a:prstGeom>
          <a:noFill/>
        </p:spPr>
        <p:txBody>
          <a:bodyPr wrap="square" rtlCol="0">
            <a:spAutoFit/>
          </a:bodyPr>
          <a:lstStyle/>
          <a:p>
            <a:pPr algn="ctr"/>
            <a:r>
              <a:rPr lang="en-US" sz="4400" b="1">
                <a:solidFill>
                  <a:schemeClr val="bg1"/>
                </a:solidFill>
                <a:latin typeface="Montserrat ExtraBold" pitchFamily="2" charset="77"/>
              </a:rPr>
              <a:t>Cover</a:t>
            </a:r>
          </a:p>
          <a:p>
            <a:pPr algn="ctr"/>
            <a:r>
              <a:rPr lang="en-US" sz="4400" b="1">
                <a:solidFill>
                  <a:schemeClr val="bg1"/>
                </a:solidFill>
                <a:latin typeface="Montserrat ExtraBold" pitchFamily="2" charset="77"/>
              </a:rPr>
              <a:t>Pages</a:t>
            </a:r>
          </a:p>
        </p:txBody>
      </p:sp>
      <p:pic>
        <p:nvPicPr>
          <p:cNvPr id="25" name="Content Placeholder 5">
            <a:extLst>
              <a:ext uri="{FF2B5EF4-FFF2-40B4-BE49-F238E27FC236}">
                <a16:creationId xmlns:a16="http://schemas.microsoft.com/office/drawing/2014/main" id="{880934BA-ECD9-356D-0235-4A10FB286D4D}"/>
              </a:ext>
            </a:extLst>
          </p:cNvPr>
          <p:cNvPicPr>
            <a:picLocks noChangeAspect="1"/>
          </p:cNvPicPr>
          <p:nvPr/>
        </p:nvPicPr>
        <p:blipFill>
          <a:blip r:embed="rId3"/>
          <a:stretch>
            <a:fillRect/>
          </a:stretch>
        </p:blipFill>
        <p:spPr>
          <a:xfrm>
            <a:off x="5992775" y="214681"/>
            <a:ext cx="5087590" cy="6300419"/>
          </a:xfrm>
          <a:prstGeom prst="rect">
            <a:avLst/>
          </a:prstGeom>
        </p:spPr>
      </p:pic>
    </p:spTree>
    <p:extLst>
      <p:ext uri="{BB962C8B-B14F-4D97-AF65-F5344CB8AC3E}">
        <p14:creationId xmlns:p14="http://schemas.microsoft.com/office/powerpoint/2010/main" val="3185744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E582B0A9-C037-5BBF-AD72-79B4078E2BF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9182" t="18350" r="65732" b="18774"/>
          <a:stretch/>
        </p:blipFill>
        <p:spPr>
          <a:xfrm>
            <a:off x="8938522" y="6385560"/>
            <a:ext cx="3262181" cy="472440"/>
          </a:xfrm>
          <a:prstGeom prst="rect">
            <a:avLst/>
          </a:prstGeom>
        </p:spPr>
      </p:pic>
      <p:sp>
        <p:nvSpPr>
          <p:cNvPr id="2" name="Rectangle 1">
            <a:extLst>
              <a:ext uri="{FF2B5EF4-FFF2-40B4-BE49-F238E27FC236}">
                <a16:creationId xmlns:a16="http://schemas.microsoft.com/office/drawing/2014/main" id="{3E5AD823-1900-BA0A-84C9-5FD8B54EE6E2}"/>
              </a:ext>
            </a:extLst>
          </p:cNvPr>
          <p:cNvSpPr/>
          <p:nvPr/>
        </p:nvSpPr>
        <p:spPr>
          <a:xfrm>
            <a:off x="0" y="-38515"/>
            <a:ext cx="12192000" cy="1475500"/>
          </a:xfrm>
          <a:prstGeom prst="rect">
            <a:avLst/>
          </a:prstGeom>
          <a:solidFill>
            <a:srgbClr val="1181C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24B49B0-BA03-9A12-9704-9D99A22CA23A}"/>
              </a:ext>
            </a:extLst>
          </p:cNvPr>
          <p:cNvSpPr txBox="1"/>
          <p:nvPr/>
        </p:nvSpPr>
        <p:spPr>
          <a:xfrm>
            <a:off x="-448883" y="335380"/>
            <a:ext cx="7951693" cy="769441"/>
          </a:xfrm>
          <a:prstGeom prst="rect">
            <a:avLst/>
          </a:prstGeom>
          <a:noFill/>
        </p:spPr>
        <p:txBody>
          <a:bodyPr wrap="square" lIns="91440" tIns="45720" rIns="91440" bIns="45720" rtlCol="0" anchor="t">
            <a:spAutoFit/>
          </a:bodyPr>
          <a:lstStyle/>
          <a:p>
            <a:pPr algn="ctr"/>
            <a:r>
              <a:rPr lang="en-US" sz="4400" b="1">
                <a:solidFill>
                  <a:schemeClr val="bg1"/>
                </a:solidFill>
                <a:latin typeface="Montserrat ExtraBold"/>
              </a:rPr>
              <a:t>Skills for Success</a:t>
            </a:r>
          </a:p>
        </p:txBody>
      </p:sp>
      <p:sp>
        <p:nvSpPr>
          <p:cNvPr id="6" name="Oval 5">
            <a:extLst>
              <a:ext uri="{FF2B5EF4-FFF2-40B4-BE49-F238E27FC236}">
                <a16:creationId xmlns:a16="http://schemas.microsoft.com/office/drawing/2014/main" id="{8680044A-742B-17F9-B939-0F9E8AB62CB7}"/>
              </a:ext>
            </a:extLst>
          </p:cNvPr>
          <p:cNvSpPr/>
          <p:nvPr/>
        </p:nvSpPr>
        <p:spPr>
          <a:xfrm>
            <a:off x="1001811" y="2511254"/>
            <a:ext cx="220718" cy="220718"/>
          </a:xfrm>
          <a:prstGeom prst="ellipse">
            <a:avLst/>
          </a:prstGeom>
          <a:solidFill>
            <a:srgbClr val="042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6A996A2-0CC3-E0E2-CDB1-4DEDF7D607FE}"/>
              </a:ext>
            </a:extLst>
          </p:cNvPr>
          <p:cNvSpPr/>
          <p:nvPr/>
        </p:nvSpPr>
        <p:spPr>
          <a:xfrm>
            <a:off x="976874" y="3250254"/>
            <a:ext cx="220718" cy="220718"/>
          </a:xfrm>
          <a:prstGeom prst="ellipse">
            <a:avLst/>
          </a:prstGeom>
          <a:solidFill>
            <a:srgbClr val="042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1DD2808-CB8E-2CFC-C8E6-5DCD84B6B3AE}"/>
              </a:ext>
            </a:extLst>
          </p:cNvPr>
          <p:cNvSpPr/>
          <p:nvPr/>
        </p:nvSpPr>
        <p:spPr>
          <a:xfrm>
            <a:off x="995503" y="3943504"/>
            <a:ext cx="220718" cy="220718"/>
          </a:xfrm>
          <a:prstGeom prst="ellipse">
            <a:avLst/>
          </a:prstGeom>
          <a:solidFill>
            <a:srgbClr val="042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15ED096-E3B6-D69D-1BE8-9F0005DE9426}"/>
              </a:ext>
            </a:extLst>
          </p:cNvPr>
          <p:cNvSpPr/>
          <p:nvPr/>
        </p:nvSpPr>
        <p:spPr>
          <a:xfrm>
            <a:off x="5377743" y="2520573"/>
            <a:ext cx="220718" cy="220718"/>
          </a:xfrm>
          <a:prstGeom prst="ellipse">
            <a:avLst/>
          </a:prstGeom>
          <a:solidFill>
            <a:srgbClr val="042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8F6D1FC-2F2E-8A80-9AFD-FAC1BC078521}"/>
              </a:ext>
            </a:extLst>
          </p:cNvPr>
          <p:cNvSpPr/>
          <p:nvPr/>
        </p:nvSpPr>
        <p:spPr>
          <a:xfrm>
            <a:off x="5377743" y="3875209"/>
            <a:ext cx="220718" cy="220718"/>
          </a:xfrm>
          <a:prstGeom prst="ellipse">
            <a:avLst/>
          </a:prstGeom>
          <a:solidFill>
            <a:srgbClr val="042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F4A8786-B454-1E43-3CDC-C9A308FF269A}"/>
              </a:ext>
            </a:extLst>
          </p:cNvPr>
          <p:cNvSpPr txBox="1"/>
          <p:nvPr/>
        </p:nvSpPr>
        <p:spPr>
          <a:xfrm>
            <a:off x="1346023" y="2424595"/>
            <a:ext cx="2217447" cy="400110"/>
          </a:xfrm>
          <a:prstGeom prst="rect">
            <a:avLst/>
          </a:prstGeom>
          <a:noFill/>
        </p:spPr>
        <p:txBody>
          <a:bodyPr wrap="square">
            <a:spAutoFit/>
          </a:bodyPr>
          <a:lstStyle/>
          <a:p>
            <a:r>
              <a:rPr lang="en-US" sz="2000" b="1">
                <a:latin typeface="Montserrat SemiBold" pitchFamily="2" charset="77"/>
              </a:rPr>
              <a:t>Adaptability</a:t>
            </a:r>
          </a:p>
        </p:txBody>
      </p:sp>
      <p:sp>
        <p:nvSpPr>
          <p:cNvPr id="14" name="TextBox 13">
            <a:extLst>
              <a:ext uri="{FF2B5EF4-FFF2-40B4-BE49-F238E27FC236}">
                <a16:creationId xmlns:a16="http://schemas.microsoft.com/office/drawing/2014/main" id="{2B99CE3B-CC3B-C84B-0AE9-4EAC190F8007}"/>
              </a:ext>
            </a:extLst>
          </p:cNvPr>
          <p:cNvSpPr txBox="1"/>
          <p:nvPr/>
        </p:nvSpPr>
        <p:spPr>
          <a:xfrm>
            <a:off x="1331033" y="3160078"/>
            <a:ext cx="2217447" cy="400110"/>
          </a:xfrm>
          <a:prstGeom prst="rect">
            <a:avLst/>
          </a:prstGeom>
          <a:noFill/>
        </p:spPr>
        <p:txBody>
          <a:bodyPr wrap="square">
            <a:spAutoFit/>
          </a:bodyPr>
          <a:lstStyle/>
          <a:p>
            <a:r>
              <a:rPr lang="en-US" sz="2000" b="1">
                <a:latin typeface="Montserrat SemiBold" pitchFamily="2" charset="77"/>
              </a:rPr>
              <a:t>Collaboration</a:t>
            </a:r>
          </a:p>
        </p:txBody>
      </p:sp>
      <p:sp>
        <p:nvSpPr>
          <p:cNvPr id="15" name="TextBox 14">
            <a:extLst>
              <a:ext uri="{FF2B5EF4-FFF2-40B4-BE49-F238E27FC236}">
                <a16:creationId xmlns:a16="http://schemas.microsoft.com/office/drawing/2014/main" id="{1D125872-F2D6-D67E-800D-B7DE5B7ABD62}"/>
              </a:ext>
            </a:extLst>
          </p:cNvPr>
          <p:cNvSpPr txBox="1"/>
          <p:nvPr/>
        </p:nvSpPr>
        <p:spPr>
          <a:xfrm>
            <a:off x="5743213" y="2436185"/>
            <a:ext cx="2217447" cy="400110"/>
          </a:xfrm>
          <a:prstGeom prst="rect">
            <a:avLst/>
          </a:prstGeom>
          <a:noFill/>
        </p:spPr>
        <p:txBody>
          <a:bodyPr wrap="square">
            <a:spAutoFit/>
          </a:bodyPr>
          <a:lstStyle/>
          <a:p>
            <a:r>
              <a:rPr lang="en-US" sz="2000" b="1">
                <a:latin typeface="Montserrat SemiBold" pitchFamily="2" charset="77"/>
              </a:rPr>
              <a:t>Numeracy</a:t>
            </a:r>
          </a:p>
        </p:txBody>
      </p:sp>
      <p:sp>
        <p:nvSpPr>
          <p:cNvPr id="16" name="TextBox 15">
            <a:extLst>
              <a:ext uri="{FF2B5EF4-FFF2-40B4-BE49-F238E27FC236}">
                <a16:creationId xmlns:a16="http://schemas.microsoft.com/office/drawing/2014/main" id="{1899FF1B-412E-9F78-8577-07737751D801}"/>
              </a:ext>
            </a:extLst>
          </p:cNvPr>
          <p:cNvSpPr txBox="1"/>
          <p:nvPr/>
        </p:nvSpPr>
        <p:spPr>
          <a:xfrm>
            <a:off x="1346023" y="3846222"/>
            <a:ext cx="2386881" cy="400110"/>
          </a:xfrm>
          <a:prstGeom prst="rect">
            <a:avLst/>
          </a:prstGeom>
          <a:noFill/>
        </p:spPr>
        <p:txBody>
          <a:bodyPr wrap="square">
            <a:spAutoFit/>
          </a:bodyPr>
          <a:lstStyle/>
          <a:p>
            <a:r>
              <a:rPr lang="en-US" sz="2000" b="1">
                <a:latin typeface="Montserrat SemiBold" pitchFamily="2" charset="77"/>
              </a:rPr>
              <a:t>Communication</a:t>
            </a:r>
          </a:p>
        </p:txBody>
      </p:sp>
      <p:sp>
        <p:nvSpPr>
          <p:cNvPr id="17" name="TextBox 16">
            <a:extLst>
              <a:ext uri="{FF2B5EF4-FFF2-40B4-BE49-F238E27FC236}">
                <a16:creationId xmlns:a16="http://schemas.microsoft.com/office/drawing/2014/main" id="{E14E45D2-772D-0E57-0D38-AFF5E7A33956}"/>
              </a:ext>
            </a:extLst>
          </p:cNvPr>
          <p:cNvSpPr txBox="1"/>
          <p:nvPr/>
        </p:nvSpPr>
        <p:spPr>
          <a:xfrm>
            <a:off x="5743213" y="3803540"/>
            <a:ext cx="2217447" cy="400110"/>
          </a:xfrm>
          <a:prstGeom prst="rect">
            <a:avLst/>
          </a:prstGeom>
          <a:noFill/>
        </p:spPr>
        <p:txBody>
          <a:bodyPr wrap="square">
            <a:spAutoFit/>
          </a:bodyPr>
          <a:lstStyle/>
          <a:p>
            <a:r>
              <a:rPr lang="en-US" sz="2000" b="1">
                <a:latin typeface="Montserrat SemiBold" pitchFamily="2" charset="77"/>
              </a:rPr>
              <a:t>Reading</a:t>
            </a:r>
          </a:p>
        </p:txBody>
      </p:sp>
      <p:sp>
        <p:nvSpPr>
          <p:cNvPr id="19" name="Oval 18">
            <a:extLst>
              <a:ext uri="{FF2B5EF4-FFF2-40B4-BE49-F238E27FC236}">
                <a16:creationId xmlns:a16="http://schemas.microsoft.com/office/drawing/2014/main" id="{A0A78E9F-F758-BFC4-9E92-913CF662BC5B}"/>
              </a:ext>
            </a:extLst>
          </p:cNvPr>
          <p:cNvSpPr/>
          <p:nvPr/>
        </p:nvSpPr>
        <p:spPr>
          <a:xfrm>
            <a:off x="995503" y="4575906"/>
            <a:ext cx="220718" cy="220718"/>
          </a:xfrm>
          <a:prstGeom prst="ellipse">
            <a:avLst/>
          </a:prstGeom>
          <a:solidFill>
            <a:srgbClr val="042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B34CDC4-E707-9917-207F-4848F10F2C37}"/>
              </a:ext>
            </a:extLst>
          </p:cNvPr>
          <p:cNvSpPr txBox="1"/>
          <p:nvPr/>
        </p:nvSpPr>
        <p:spPr>
          <a:xfrm>
            <a:off x="1346023" y="4504237"/>
            <a:ext cx="3613253" cy="400110"/>
          </a:xfrm>
          <a:prstGeom prst="rect">
            <a:avLst/>
          </a:prstGeom>
          <a:noFill/>
        </p:spPr>
        <p:txBody>
          <a:bodyPr wrap="square">
            <a:spAutoFit/>
          </a:bodyPr>
          <a:lstStyle/>
          <a:p>
            <a:r>
              <a:rPr lang="en-US" sz="2000" b="1">
                <a:latin typeface="Montserrat SemiBold" pitchFamily="2" charset="77"/>
              </a:rPr>
              <a:t>Creativity &amp; Innovation</a:t>
            </a:r>
          </a:p>
        </p:txBody>
      </p:sp>
      <p:sp>
        <p:nvSpPr>
          <p:cNvPr id="21" name="Oval 20">
            <a:extLst>
              <a:ext uri="{FF2B5EF4-FFF2-40B4-BE49-F238E27FC236}">
                <a16:creationId xmlns:a16="http://schemas.microsoft.com/office/drawing/2014/main" id="{C64A1AB6-4616-18F0-31AD-AE94EE3B1CC8}"/>
              </a:ext>
            </a:extLst>
          </p:cNvPr>
          <p:cNvSpPr/>
          <p:nvPr/>
        </p:nvSpPr>
        <p:spPr>
          <a:xfrm>
            <a:off x="5377743" y="3202059"/>
            <a:ext cx="220718" cy="220718"/>
          </a:xfrm>
          <a:prstGeom prst="ellipse">
            <a:avLst/>
          </a:prstGeom>
          <a:solidFill>
            <a:srgbClr val="042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869BF4F-07F2-4505-50E6-979584C9291C}"/>
              </a:ext>
            </a:extLst>
          </p:cNvPr>
          <p:cNvSpPr txBox="1"/>
          <p:nvPr/>
        </p:nvSpPr>
        <p:spPr>
          <a:xfrm>
            <a:off x="5743213" y="3117671"/>
            <a:ext cx="2583208" cy="400110"/>
          </a:xfrm>
          <a:prstGeom prst="rect">
            <a:avLst/>
          </a:prstGeom>
          <a:noFill/>
        </p:spPr>
        <p:txBody>
          <a:bodyPr wrap="square">
            <a:spAutoFit/>
          </a:bodyPr>
          <a:lstStyle/>
          <a:p>
            <a:r>
              <a:rPr lang="en-US" sz="2000" b="1">
                <a:latin typeface="Montserrat SemiBold" pitchFamily="2" charset="77"/>
              </a:rPr>
              <a:t>Problem Solving</a:t>
            </a:r>
          </a:p>
        </p:txBody>
      </p:sp>
      <p:sp>
        <p:nvSpPr>
          <p:cNvPr id="23" name="Oval 22">
            <a:extLst>
              <a:ext uri="{FF2B5EF4-FFF2-40B4-BE49-F238E27FC236}">
                <a16:creationId xmlns:a16="http://schemas.microsoft.com/office/drawing/2014/main" id="{7BFADDD1-5C0E-678F-EF34-74AC04DE73DD}"/>
              </a:ext>
            </a:extLst>
          </p:cNvPr>
          <p:cNvSpPr/>
          <p:nvPr/>
        </p:nvSpPr>
        <p:spPr>
          <a:xfrm>
            <a:off x="1003624" y="5180005"/>
            <a:ext cx="220718" cy="220718"/>
          </a:xfrm>
          <a:prstGeom prst="ellipse">
            <a:avLst/>
          </a:prstGeom>
          <a:solidFill>
            <a:srgbClr val="042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0F672CE-789D-7012-9286-4FC5A4B4AED2}"/>
              </a:ext>
            </a:extLst>
          </p:cNvPr>
          <p:cNvSpPr txBox="1"/>
          <p:nvPr/>
        </p:nvSpPr>
        <p:spPr>
          <a:xfrm>
            <a:off x="1347741" y="5114739"/>
            <a:ext cx="3256612" cy="400110"/>
          </a:xfrm>
          <a:prstGeom prst="rect">
            <a:avLst/>
          </a:prstGeom>
          <a:noFill/>
        </p:spPr>
        <p:txBody>
          <a:bodyPr wrap="square">
            <a:spAutoFit/>
          </a:bodyPr>
          <a:lstStyle/>
          <a:p>
            <a:r>
              <a:rPr lang="en-US" sz="2000" b="1">
                <a:latin typeface="Montserrat SemiBold" pitchFamily="2" charset="77"/>
              </a:rPr>
              <a:t>Digital</a:t>
            </a:r>
          </a:p>
        </p:txBody>
      </p:sp>
      <p:sp>
        <p:nvSpPr>
          <p:cNvPr id="27" name="Oval 26">
            <a:extLst>
              <a:ext uri="{FF2B5EF4-FFF2-40B4-BE49-F238E27FC236}">
                <a16:creationId xmlns:a16="http://schemas.microsoft.com/office/drawing/2014/main" id="{E0FAF8E8-13EE-1987-C383-F41DBEEC3301}"/>
              </a:ext>
            </a:extLst>
          </p:cNvPr>
          <p:cNvSpPr/>
          <p:nvPr/>
        </p:nvSpPr>
        <p:spPr>
          <a:xfrm>
            <a:off x="5377743" y="4567346"/>
            <a:ext cx="220718" cy="220718"/>
          </a:xfrm>
          <a:prstGeom prst="ellipse">
            <a:avLst/>
          </a:prstGeom>
          <a:solidFill>
            <a:srgbClr val="042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934AD52-C19F-CE53-412A-153CA8E999C1}"/>
              </a:ext>
            </a:extLst>
          </p:cNvPr>
          <p:cNvSpPr txBox="1"/>
          <p:nvPr/>
        </p:nvSpPr>
        <p:spPr>
          <a:xfrm>
            <a:off x="5743213" y="4495677"/>
            <a:ext cx="2217447" cy="400110"/>
          </a:xfrm>
          <a:prstGeom prst="rect">
            <a:avLst/>
          </a:prstGeom>
          <a:noFill/>
        </p:spPr>
        <p:txBody>
          <a:bodyPr wrap="square">
            <a:spAutoFit/>
          </a:bodyPr>
          <a:lstStyle/>
          <a:p>
            <a:r>
              <a:rPr lang="en-US" sz="2000" b="1">
                <a:latin typeface="Montserrat SemiBold" pitchFamily="2" charset="77"/>
              </a:rPr>
              <a:t>Writing</a:t>
            </a:r>
          </a:p>
        </p:txBody>
      </p:sp>
    </p:spTree>
    <p:extLst>
      <p:ext uri="{BB962C8B-B14F-4D97-AF65-F5344CB8AC3E}">
        <p14:creationId xmlns:p14="http://schemas.microsoft.com/office/powerpoint/2010/main" val="19603721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39</Slides>
  <Notes>39</Notes>
  <HiddenSlides>0</HiddenSlide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Delaine Adu-Adjei</dc:creator>
  <cp:revision>66</cp:revision>
  <cp:lastPrinted>2024-02-17T14:19:41Z</cp:lastPrinted>
  <dcterms:created xsi:type="dcterms:W3CDTF">2022-06-20T19:23:07Z</dcterms:created>
  <dcterms:modified xsi:type="dcterms:W3CDTF">2024-02-22T16:48:02Z</dcterms:modified>
</cp:coreProperties>
</file>