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66" r:id="rId3"/>
    <p:sldId id="293" r:id="rId4"/>
    <p:sldId id="287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637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</a:lstStyle>
          <a:p>
            <a:pPr lvl="0"/>
            <a:r>
              <a:rPr lang="en-US" dirty="0" smtClean="0"/>
              <a:t>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157"/>
            <a:ext cx="2356674" cy="6853096"/>
            <a:chOff x="6627813" y="195610"/>
            <a:chExt cx="1952625" cy="5678141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561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3/1/2023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CA" dirty="0" smtClean="0"/>
              <a:t>Get Set for </a:t>
            </a:r>
            <a:br>
              <a:rPr lang="en-CA" dirty="0" smtClean="0"/>
            </a:br>
            <a:r>
              <a:rPr lang="en-CA" dirty="0" smtClean="0"/>
              <a:t>Budgeting, Organization &amp; Time Management   </a:t>
            </a:r>
            <a:endParaRPr lang="en-C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CA" sz="2400" b="1" dirty="0" smtClean="0"/>
              <a:t>SESSION 10</a:t>
            </a:r>
            <a:endParaRPr lang="en-CA" sz="2400" b="1" dirty="0"/>
          </a:p>
        </p:txBody>
      </p:sp>
    </p:spTree>
    <p:extLst>
      <p:ext uri="{BB962C8B-B14F-4D97-AF65-F5344CB8AC3E}">
        <p14:creationId xmlns:p14="http://schemas.microsoft.com/office/powerpoint/2010/main" val="3861369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Session 10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In this session you will develop the following skills for success:</a:t>
            </a:r>
            <a:endParaRPr lang="en-CA" sz="2000" dirty="0"/>
          </a:p>
          <a:p>
            <a:pPr marL="0" indent="0">
              <a:buNone/>
            </a:pPr>
            <a:endParaRPr lang="en-CA" sz="2000" dirty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7957006"/>
              </p:ext>
            </p:extLst>
          </p:nvPr>
        </p:nvGraphicFramePr>
        <p:xfrm>
          <a:off x="2589212" y="2732168"/>
          <a:ext cx="8135394" cy="3454393"/>
        </p:xfrm>
        <a:graphic>
          <a:graphicData uri="http://schemas.openxmlformats.org/drawingml/2006/table">
            <a:tbl>
              <a:tblPr firstRow="1" firstCol="1" bandRow="1"/>
              <a:tblGrid>
                <a:gridCol w="1766294">
                  <a:extLst>
                    <a:ext uri="{9D8B030D-6E8A-4147-A177-3AD203B41FA5}">
                      <a16:colId xmlns:a16="http://schemas.microsoft.com/office/drawing/2014/main" val="563994628"/>
                    </a:ext>
                  </a:extLst>
                </a:gridCol>
                <a:gridCol w="6369100">
                  <a:extLst>
                    <a:ext uri="{9D8B030D-6E8A-4147-A177-3AD203B41FA5}">
                      <a16:colId xmlns:a16="http://schemas.microsoft.com/office/drawing/2014/main" val="244249079"/>
                    </a:ext>
                  </a:extLst>
                </a:gridCol>
              </a:tblGrid>
              <a:tr h="79476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Adaptability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practice the ability to adjust your budget to meet necessary needs. </a:t>
                      </a:r>
                      <a:endParaRPr lang="en-CA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92123540"/>
                  </a:ext>
                </a:extLst>
              </a:tr>
              <a:tr h="3973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Numeracy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practice numeracy skills to create a budget. 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32073683"/>
                  </a:ext>
                </a:extLst>
              </a:tr>
              <a:tr h="79476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Problem Solving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practice your ability to identify, work through and solve problems while creating a budget that will meet your needs.   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99324283"/>
                  </a:ext>
                </a:extLst>
              </a:tr>
              <a:tr h="79476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Reading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find, read and understand information necessary for creating your budget. 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12648282"/>
                  </a:ext>
                </a:extLst>
              </a:tr>
              <a:tr h="3973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Writing</a:t>
                      </a:r>
                      <a:endParaRPr lang="en-CA" sz="16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2F2F2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CA" sz="18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You will document numeracy information while creating a budget.  </a:t>
                      </a:r>
                      <a:endParaRPr lang="en-CA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546242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76316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Creating a Budget 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/>
              <a:t>Now that you have learned how to track your expenses, cut costs and plan for spending. </a:t>
            </a:r>
            <a:endParaRPr lang="en-CA" dirty="0" smtClean="0"/>
          </a:p>
          <a:p>
            <a:r>
              <a:rPr lang="en-CA" dirty="0" smtClean="0"/>
              <a:t>Use </a:t>
            </a:r>
            <a:r>
              <a:rPr lang="en-CA" dirty="0"/>
              <a:t>the template </a:t>
            </a:r>
            <a:r>
              <a:rPr lang="en-CA" dirty="0" smtClean="0"/>
              <a:t>on page 83 in your workbook </a:t>
            </a:r>
            <a:r>
              <a:rPr lang="en-CA" dirty="0"/>
              <a:t>to create a budget that will work for you and meet your financial needs.</a:t>
            </a:r>
          </a:p>
          <a:p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24651014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79315" y="1872343"/>
            <a:ext cx="8915400" cy="440886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CA" sz="4800" dirty="0" smtClean="0"/>
              <a:t>Questions?</a:t>
            </a:r>
            <a:endParaRPr lang="en-CA" sz="4800" dirty="0"/>
          </a:p>
        </p:txBody>
      </p:sp>
    </p:spTree>
    <p:extLst>
      <p:ext uri="{BB962C8B-B14F-4D97-AF65-F5344CB8AC3E}">
        <p14:creationId xmlns:p14="http://schemas.microsoft.com/office/powerpoint/2010/main" val="311959883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2E5369"/>
      </a:dk2>
      <a:lt2>
        <a:srgbClr val="CFE2E7"/>
      </a:lt2>
      <a:accent1>
        <a:srgbClr val="353535"/>
      </a:accent1>
      <a:accent2>
        <a:srgbClr val="31B4E6"/>
      </a:accent2>
      <a:accent3>
        <a:srgbClr val="265991"/>
      </a:accent3>
      <a:accent4>
        <a:srgbClr val="7E40CC"/>
      </a:accent4>
      <a:accent5>
        <a:srgbClr val="B927E9"/>
      </a:accent5>
      <a:accent6>
        <a:srgbClr val="E833BF"/>
      </a:accent6>
      <a:hlink>
        <a:srgbClr val="2DA0F1"/>
      </a:hlink>
      <a:folHlink>
        <a:srgbClr val="7ED1E6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4F34B87B-9C7A-41AE-A6CB-48536223DFF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223</TotalTime>
  <Words>150</Words>
  <Application>Microsoft Office PowerPoint</Application>
  <PresentationFormat>Widescreen</PresentationFormat>
  <Paragraphs>18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Century Gothic</vt:lpstr>
      <vt:lpstr>Times New Roman</vt:lpstr>
      <vt:lpstr>Wingdings 3</vt:lpstr>
      <vt:lpstr>Wisp</vt:lpstr>
      <vt:lpstr>Get Set for  Budgeting, Organization &amp; Time Management   </vt:lpstr>
      <vt:lpstr>Session 10</vt:lpstr>
      <vt:lpstr>Creating a Budget </vt:lpstr>
      <vt:lpstr>PowerPoint Presentation</vt:lpstr>
    </vt:vector>
  </TitlesOfParts>
  <Company>Grand Erie District School Board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Get Set for  Office Administration</dc:title>
  <dc:creator>Kari Dumesnil</dc:creator>
  <cp:lastModifiedBy>Kari Dumesnil</cp:lastModifiedBy>
  <cp:revision>58</cp:revision>
  <dcterms:created xsi:type="dcterms:W3CDTF">2023-02-01T18:40:23Z</dcterms:created>
  <dcterms:modified xsi:type="dcterms:W3CDTF">2023-03-02T00:11:45Z</dcterms:modified>
</cp:coreProperties>
</file>

<file path=docProps/thumbnail.jpeg>
</file>