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6" r:id="rId3"/>
    <p:sldId id="288" r:id="rId4"/>
    <p:sldId id="477" r:id="rId5"/>
    <p:sldId id="478" r:id="rId6"/>
    <p:sldId id="479" r:id="rId7"/>
    <p:sldId id="480" r:id="rId8"/>
    <p:sldId id="481" r:id="rId9"/>
    <p:sldId id="482" r:id="rId10"/>
    <p:sldId id="483" r:id="rId11"/>
    <p:sldId id="484" r:id="rId12"/>
    <p:sldId id="485" r:id="rId13"/>
    <p:sldId id="486" r:id="rId14"/>
    <p:sldId id="487" r:id="rId15"/>
    <p:sldId id="488" r:id="rId16"/>
    <p:sldId id="293" r:id="rId17"/>
    <p:sldId id="489" r:id="rId18"/>
    <p:sldId id="294" r:id="rId19"/>
    <p:sldId id="472" r:id="rId20"/>
    <p:sldId id="490" r:id="rId21"/>
    <p:sldId id="491" r:id="rId22"/>
    <p:sldId id="492" r:id="rId23"/>
    <p:sldId id="274" r:id="rId24"/>
    <p:sldId id="476" r:id="rId25"/>
    <p:sldId id="493" r:id="rId26"/>
    <p:sldId id="494" r:id="rId27"/>
    <p:sldId id="495" r:id="rId28"/>
    <p:sldId id="496" r:id="rId29"/>
    <p:sldId id="315" r:id="rId30"/>
    <p:sldId id="461" r:id="rId31"/>
    <p:sldId id="287" r:id="rId3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youtu.be/iFoc5iI8Ogo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youtu.be/muamMOPBiRo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Get Set for </a:t>
            </a:r>
            <a:br>
              <a:rPr lang="en-CA" dirty="0" smtClean="0"/>
            </a:br>
            <a:r>
              <a:rPr lang="en-CA" dirty="0" smtClean="0"/>
              <a:t>Budgeting, Organization &amp; Time Management   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CA" sz="2400" b="1" dirty="0" smtClean="0"/>
              <a:t>SESSION </a:t>
            </a:r>
            <a:r>
              <a:rPr lang="en-CA" sz="2400" b="1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8613698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Organizing Your Home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Store like items together. </a:t>
            </a:r>
            <a:endParaRPr lang="en-US" dirty="0" smtClean="0"/>
          </a:p>
          <a:p>
            <a:pPr lvl="1"/>
            <a:r>
              <a:rPr lang="en-US" dirty="0" smtClean="0"/>
              <a:t>For </a:t>
            </a:r>
            <a:r>
              <a:rPr lang="en-US" dirty="0"/>
              <a:t>example, in your kitchen, keep all dishes in one cupboard, and food in another. </a:t>
            </a:r>
            <a:endParaRPr lang="en-US" dirty="0" smtClean="0"/>
          </a:p>
          <a:p>
            <a:pPr lvl="1"/>
            <a:r>
              <a:rPr lang="en-US" dirty="0" smtClean="0"/>
              <a:t>Within </a:t>
            </a:r>
            <a:r>
              <a:rPr lang="en-US" dirty="0"/>
              <a:t>those cupboard categories store like items together as well. </a:t>
            </a:r>
            <a:endParaRPr lang="en-US" dirty="0" smtClean="0"/>
          </a:p>
          <a:p>
            <a:pPr lvl="1"/>
            <a:r>
              <a:rPr lang="en-US" dirty="0" smtClean="0"/>
              <a:t>For </a:t>
            </a:r>
            <a:r>
              <a:rPr lang="en-US" dirty="0"/>
              <a:t>example, keep all cans of soup together on one shelf in the food cupboard. This will make things easier to find. </a:t>
            </a:r>
            <a:endParaRPr lang="en-CA" dirty="0"/>
          </a:p>
          <a:p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40887909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Organizing Your Home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Use </a:t>
            </a:r>
            <a:r>
              <a:rPr lang="en-US" dirty="0" err="1"/>
              <a:t>colourful</a:t>
            </a:r>
            <a:r>
              <a:rPr lang="en-US" dirty="0"/>
              <a:t> bins from the dollar store to organize children’s toys into categories such as puzzles, books, cars, dolls, etc</a:t>
            </a:r>
            <a:r>
              <a:rPr lang="en-US" dirty="0" smtClean="0"/>
              <a:t>.</a:t>
            </a:r>
            <a:endParaRPr lang="en-CA" dirty="0"/>
          </a:p>
          <a:p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33223645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Organizing Your Home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Use wasted space for storage. </a:t>
            </a:r>
            <a:endParaRPr lang="en-US" dirty="0" smtClean="0"/>
          </a:p>
          <a:p>
            <a:r>
              <a:rPr lang="en-US" dirty="0" smtClean="0"/>
              <a:t>For </a:t>
            </a:r>
            <a:r>
              <a:rPr lang="en-US" dirty="0"/>
              <a:t>example, store off-season clothing under your bed.</a:t>
            </a:r>
            <a:endParaRPr lang="en-CA" dirty="0"/>
          </a:p>
          <a:p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25681258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Clutter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Having less clutter in your home will create more organization and less stress. </a:t>
            </a:r>
          </a:p>
        </p:txBody>
      </p:sp>
    </p:spTree>
    <p:extLst>
      <p:ext uri="{BB962C8B-B14F-4D97-AF65-F5344CB8AC3E}">
        <p14:creationId xmlns:p14="http://schemas.microsoft.com/office/powerpoint/2010/main" val="25320820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Clutter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To eliminate clutter from your home, do not buy things you do not need. </a:t>
            </a:r>
            <a:endParaRPr lang="en-CA" dirty="0" smtClean="0"/>
          </a:p>
          <a:p>
            <a:r>
              <a:rPr lang="en-CA" dirty="0" smtClean="0"/>
              <a:t>This </a:t>
            </a:r>
            <a:r>
              <a:rPr lang="en-CA" dirty="0"/>
              <a:t>will help your budget as well. </a:t>
            </a:r>
            <a:endParaRPr lang="en-CA" dirty="0" smtClean="0"/>
          </a:p>
          <a:p>
            <a:r>
              <a:rPr lang="en-CA" dirty="0" smtClean="0"/>
              <a:t>If </a:t>
            </a:r>
            <a:r>
              <a:rPr lang="en-CA" dirty="0"/>
              <a:t>you have not used something in 6 months, sell it online or in a yard sale, or donate it. </a:t>
            </a:r>
          </a:p>
        </p:txBody>
      </p:sp>
    </p:spTree>
    <p:extLst>
      <p:ext uri="{BB962C8B-B14F-4D97-AF65-F5344CB8AC3E}">
        <p14:creationId xmlns:p14="http://schemas.microsoft.com/office/powerpoint/2010/main" val="28182129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Video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Watch the video, “7 Decluttering Mistakes to Avoid 2023 – How NOT to Declutter.”</a:t>
            </a:r>
          </a:p>
          <a:p>
            <a:r>
              <a:rPr lang="en-CA" u="sng" dirty="0">
                <a:hlinkClick r:id="rId2"/>
              </a:rPr>
              <a:t>https://youtu.be/iFoc5iI8Ogo</a:t>
            </a:r>
            <a:r>
              <a:rPr lang="en-CA" dirty="0"/>
              <a:t> 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0042" y="624110"/>
            <a:ext cx="579170" cy="57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4258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Discuss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Do you agree with the decluttering tips? </a:t>
            </a:r>
            <a:endParaRPr lang="en-CA" dirty="0" smtClean="0"/>
          </a:p>
          <a:p>
            <a:r>
              <a:rPr lang="en-CA" dirty="0" smtClean="0"/>
              <a:t>Do </a:t>
            </a:r>
            <a:r>
              <a:rPr lang="en-CA" dirty="0"/>
              <a:t>you use any of these tips already? </a:t>
            </a:r>
            <a:endParaRPr lang="en-CA" dirty="0" smtClean="0"/>
          </a:p>
          <a:p>
            <a:r>
              <a:rPr lang="en-CA" dirty="0" smtClean="0"/>
              <a:t>Can </a:t>
            </a:r>
            <a:r>
              <a:rPr lang="en-CA" dirty="0"/>
              <a:t>you offer any other tips? 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0042" y="624110"/>
            <a:ext cx="579170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1014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Donations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Often when we declutter our homes, we donate items we no longer use. </a:t>
            </a:r>
            <a:endParaRPr lang="en-CA" dirty="0" smtClean="0"/>
          </a:p>
          <a:p>
            <a:r>
              <a:rPr lang="en-CA" dirty="0" smtClean="0"/>
              <a:t>There </a:t>
            </a:r>
            <a:r>
              <a:rPr lang="en-CA" dirty="0"/>
              <a:t>are many organizations in every community who accept donations.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909266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Activity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Use a computer to research donation centres in your community. </a:t>
            </a:r>
            <a:endParaRPr lang="en-CA" dirty="0" smtClean="0"/>
          </a:p>
          <a:p>
            <a:r>
              <a:rPr lang="en-CA" dirty="0" smtClean="0"/>
              <a:t>Find </a:t>
            </a:r>
            <a:r>
              <a:rPr lang="en-CA" dirty="0"/>
              <a:t>3 and document their information in the space </a:t>
            </a:r>
            <a:r>
              <a:rPr lang="en-CA" dirty="0" smtClean="0"/>
              <a:t>on page 58 in your workbook. </a:t>
            </a:r>
          </a:p>
          <a:p>
            <a:r>
              <a:rPr lang="en-CA" dirty="0" smtClean="0"/>
              <a:t>Share </a:t>
            </a:r>
            <a:r>
              <a:rPr lang="en-CA" dirty="0"/>
              <a:t>your findings with the group and discuss which organizations you feel most strongly about donating to. </a:t>
            </a:r>
          </a:p>
          <a:p>
            <a:pPr marL="0" indent="0">
              <a:buNone/>
            </a:pPr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9077" y="624420"/>
            <a:ext cx="64013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9076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Saving Space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There are many ways to save space or make more space in our homes if we do a better job of organizing things.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52941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Session </a:t>
            </a:r>
            <a:r>
              <a:rPr lang="en-CA" dirty="0"/>
              <a:t>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In this session you will develop the following skills for success:</a:t>
            </a:r>
            <a:endParaRPr lang="en-CA" sz="2000" dirty="0"/>
          </a:p>
          <a:p>
            <a:pPr marL="0" indent="0">
              <a:buNone/>
            </a:pPr>
            <a:endParaRPr lang="en-CA" sz="2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7650444"/>
              </p:ext>
            </p:extLst>
          </p:nvPr>
        </p:nvGraphicFramePr>
        <p:xfrm>
          <a:off x="2589211" y="2634787"/>
          <a:ext cx="7639005" cy="3505034"/>
        </p:xfrm>
        <a:graphic>
          <a:graphicData uri="http://schemas.openxmlformats.org/drawingml/2006/table">
            <a:tbl>
              <a:tblPr firstRow="1" firstCol="1" bandRow="1"/>
              <a:tblGrid>
                <a:gridCol w="1747658">
                  <a:extLst>
                    <a:ext uri="{9D8B030D-6E8A-4147-A177-3AD203B41FA5}">
                      <a16:colId xmlns:a16="http://schemas.microsoft.com/office/drawing/2014/main" val="3533087158"/>
                    </a:ext>
                  </a:extLst>
                </a:gridCol>
                <a:gridCol w="5891347">
                  <a:extLst>
                    <a:ext uri="{9D8B030D-6E8A-4147-A177-3AD203B41FA5}">
                      <a16:colId xmlns:a16="http://schemas.microsoft.com/office/drawing/2014/main" val="1645707829"/>
                    </a:ext>
                  </a:extLst>
                </a:gridCol>
              </a:tblGrid>
              <a:tr h="5392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Adaptability 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learn skills to help you adapt to changes in your household to live a more organized life.  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1644202"/>
                  </a:ext>
                </a:extLst>
              </a:tr>
              <a:tr h="5392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Communication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practice your verbal communication skills while presenting home organization ideas. 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7737836"/>
                  </a:ext>
                </a:extLst>
              </a:tr>
              <a:tr h="5392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Creativity &amp; Innovation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brainstorm ideas for de-cluttering and organizing your home. 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6906804"/>
                  </a:ext>
                </a:extLst>
              </a:tr>
              <a:tr h="5392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Numeracy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Complete basic numeracy tasks to practice keeping inventory of items in your home. 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5321750"/>
                  </a:ext>
                </a:extLst>
              </a:tr>
              <a:tr h="5392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Problem Solving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develop strategies to solve problems with spaces in your home that could work better to meet your needs. 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1892382"/>
                  </a:ext>
                </a:extLst>
              </a:tr>
              <a:tr h="5392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Reading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find, read and understand information about organization and reducing stress.  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1160517"/>
                  </a:ext>
                </a:extLst>
              </a:tr>
              <a:tr h="26961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Writing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document plans and ideas for organizing your home.   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92967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76316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Saving Space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Often we save items, not because we still use them, but because they have sentimental value. </a:t>
            </a:r>
            <a:endParaRPr lang="en-CA" dirty="0" smtClean="0"/>
          </a:p>
          <a:p>
            <a:pPr lvl="1"/>
            <a:r>
              <a:rPr lang="en-CA" dirty="0" smtClean="0"/>
              <a:t>For </a:t>
            </a:r>
            <a:r>
              <a:rPr lang="en-CA" dirty="0"/>
              <a:t>example, a child’s artwork or first outfit. </a:t>
            </a:r>
            <a:endParaRPr lang="en-CA" dirty="0" smtClean="0"/>
          </a:p>
          <a:p>
            <a:r>
              <a:rPr lang="en-CA" dirty="0" smtClean="0"/>
              <a:t>These </a:t>
            </a:r>
            <a:r>
              <a:rPr lang="en-CA" dirty="0"/>
              <a:t>things can take up lots of space in our homes. </a:t>
            </a:r>
            <a:endParaRPr lang="en-CA" dirty="0" smtClean="0"/>
          </a:p>
          <a:p>
            <a:r>
              <a:rPr lang="en-CA" dirty="0" smtClean="0"/>
              <a:t>Consider </a:t>
            </a:r>
            <a:r>
              <a:rPr lang="en-CA" dirty="0"/>
              <a:t>taking a picture of each sentimental item and creating a photo album instead of keeping the actual items.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05930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Storage Containers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Storage containers can sometimes be costly, especially larger ones. </a:t>
            </a:r>
            <a:endParaRPr lang="en-CA" dirty="0" smtClean="0"/>
          </a:p>
          <a:p>
            <a:r>
              <a:rPr lang="en-CA" dirty="0" smtClean="0"/>
              <a:t>Use </a:t>
            </a:r>
            <a:r>
              <a:rPr lang="en-CA" dirty="0"/>
              <a:t>cardboard boxes when possible to save money. </a:t>
            </a:r>
            <a:endParaRPr lang="en-CA" dirty="0" smtClean="0"/>
          </a:p>
          <a:p>
            <a:pPr lvl="1"/>
            <a:r>
              <a:rPr lang="en-CA" dirty="0"/>
              <a:t>Some businesses such as grocery stores will give you cardboard boxes if you ask a staff member. </a:t>
            </a:r>
          </a:p>
        </p:txBody>
      </p:sp>
    </p:spTree>
    <p:extLst>
      <p:ext uri="{BB962C8B-B14F-4D97-AF65-F5344CB8AC3E}">
        <p14:creationId xmlns:p14="http://schemas.microsoft.com/office/powerpoint/2010/main" val="12560844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Storage Containers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Sometimes you can use unconventional storage devices to stay organized. </a:t>
            </a:r>
            <a:endParaRPr lang="en-CA" dirty="0" smtClean="0"/>
          </a:p>
          <a:p>
            <a:pPr lvl="1"/>
            <a:r>
              <a:rPr lang="en-CA" dirty="0" smtClean="0"/>
              <a:t>For </a:t>
            </a:r>
            <a:r>
              <a:rPr lang="en-CA" dirty="0"/>
              <a:t>example, you can use ice cube trays to store jewellery or office supplies such as paper clips or push pins.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508853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Discuss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Can you think of other unconventional items we can use for storage and organization in our home? 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7740" y="624110"/>
            <a:ext cx="579170" cy="57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4134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Organizing on a Budget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When organizing your home you do not have to spend a fortune on organization supplies. </a:t>
            </a:r>
            <a:endParaRPr lang="en-CA" dirty="0" smtClean="0"/>
          </a:p>
          <a:p>
            <a:r>
              <a:rPr lang="en-CA" dirty="0" smtClean="0"/>
              <a:t>There </a:t>
            </a:r>
            <a:r>
              <a:rPr lang="en-CA" dirty="0"/>
              <a:t>are many cost effective ways to keep yourself organized.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311803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Video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Watch the video, “*MAGIC* Dollar Tree Organization for your ENTIRE home!”</a:t>
            </a:r>
          </a:p>
          <a:p>
            <a:r>
              <a:rPr lang="en-CA" u="sng" dirty="0">
                <a:hlinkClick r:id="rId2"/>
              </a:rPr>
              <a:t>https://youtu.be/muamMOPBiRo</a:t>
            </a:r>
            <a:r>
              <a:rPr lang="en-CA" dirty="0"/>
              <a:t> 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0042" y="624110"/>
            <a:ext cx="579170" cy="57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1978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Grocery Inventory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In order to keep your kitchen organized and keep your grocery bills down, keep an inventory of your food stock. </a:t>
            </a:r>
          </a:p>
        </p:txBody>
      </p:sp>
    </p:spTree>
    <p:extLst>
      <p:ext uri="{BB962C8B-B14F-4D97-AF65-F5344CB8AC3E}">
        <p14:creationId xmlns:p14="http://schemas.microsoft.com/office/powerpoint/2010/main" val="16492684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Grocery Inventory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Always have a grocery list started. </a:t>
            </a:r>
            <a:endParaRPr lang="en-CA" dirty="0" smtClean="0"/>
          </a:p>
          <a:p>
            <a:r>
              <a:rPr lang="en-CA" dirty="0" smtClean="0"/>
              <a:t>When </a:t>
            </a:r>
            <a:r>
              <a:rPr lang="en-CA" dirty="0"/>
              <a:t>you use something up, add it to the list. </a:t>
            </a:r>
            <a:endParaRPr lang="en-CA" dirty="0" smtClean="0"/>
          </a:p>
          <a:p>
            <a:r>
              <a:rPr lang="en-CA" dirty="0" smtClean="0"/>
              <a:t>When </a:t>
            </a:r>
            <a:r>
              <a:rPr lang="en-CA" dirty="0"/>
              <a:t>you shop, only buy what is on your list. </a:t>
            </a:r>
          </a:p>
        </p:txBody>
      </p:sp>
    </p:spTree>
    <p:extLst>
      <p:ext uri="{BB962C8B-B14F-4D97-AF65-F5344CB8AC3E}">
        <p14:creationId xmlns:p14="http://schemas.microsoft.com/office/powerpoint/2010/main" val="11569236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Grocery Inventory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Doing these things, will help you:</a:t>
            </a:r>
          </a:p>
          <a:p>
            <a:pPr lvl="1"/>
            <a:r>
              <a:rPr lang="en-US" dirty="0"/>
              <a:t>keep less grocery clutter in your cupboards</a:t>
            </a:r>
            <a:endParaRPr lang="en-CA" dirty="0"/>
          </a:p>
          <a:p>
            <a:pPr lvl="1"/>
            <a:r>
              <a:rPr lang="en-US" dirty="0"/>
              <a:t>avoid wasting food because it’s gone bad</a:t>
            </a:r>
            <a:endParaRPr lang="en-CA" dirty="0"/>
          </a:p>
          <a:p>
            <a:pPr lvl="1"/>
            <a:r>
              <a:rPr lang="en-US" dirty="0"/>
              <a:t>waste less money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2113873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Activity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When you go home today, take an inventory of your food stock. </a:t>
            </a:r>
            <a:endParaRPr lang="en-CA" dirty="0" smtClean="0"/>
          </a:p>
          <a:p>
            <a:r>
              <a:rPr lang="en-CA" dirty="0" smtClean="0"/>
              <a:t>Check </a:t>
            </a:r>
            <a:r>
              <a:rPr lang="en-CA" dirty="0"/>
              <a:t>all best before dates. </a:t>
            </a:r>
            <a:endParaRPr lang="en-CA" dirty="0" smtClean="0"/>
          </a:p>
          <a:p>
            <a:r>
              <a:rPr lang="en-CA" dirty="0" smtClean="0"/>
              <a:t>If </a:t>
            </a:r>
            <a:r>
              <a:rPr lang="en-CA" dirty="0"/>
              <a:t>you find food items that will go bad soon, make a meal plan for that item so you do not waste it. </a:t>
            </a:r>
            <a:endParaRPr lang="en-CA" dirty="0" smtClean="0"/>
          </a:p>
          <a:p>
            <a:r>
              <a:rPr lang="en-CA" dirty="0" smtClean="0"/>
              <a:t>Be </a:t>
            </a:r>
            <a:r>
              <a:rPr lang="en-CA" dirty="0"/>
              <a:t>prepared to discuss your findings at the beginning of your next class. 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3383" y="624420"/>
            <a:ext cx="64013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061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Organizing Your Home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/>
              <a:t>Keeping your home organized can be a difficult thing to </a:t>
            </a:r>
            <a:r>
              <a:rPr lang="en-CA" dirty="0" smtClean="0"/>
              <a:t>maintain.</a:t>
            </a: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230599932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Activity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Now that you have learned a variety of tips and techniques for organizing your home, create a plan for yourself. </a:t>
            </a:r>
            <a:endParaRPr lang="en-CA" dirty="0" smtClean="0"/>
          </a:p>
          <a:p>
            <a:r>
              <a:rPr lang="en-CA" dirty="0" smtClean="0"/>
              <a:t>Identify </a:t>
            </a:r>
            <a:r>
              <a:rPr lang="en-CA" dirty="0"/>
              <a:t>areas of your home that need improvement and how you would like to improve them. </a:t>
            </a:r>
            <a:endParaRPr lang="en-CA" dirty="0" smtClean="0"/>
          </a:p>
          <a:p>
            <a:r>
              <a:rPr lang="en-CA" dirty="0" smtClean="0"/>
              <a:t>Create </a:t>
            </a:r>
            <a:r>
              <a:rPr lang="en-CA" dirty="0"/>
              <a:t>a budget to make these changes. </a:t>
            </a:r>
            <a:endParaRPr lang="en-CA" dirty="0" smtClean="0"/>
          </a:p>
          <a:p>
            <a:r>
              <a:rPr lang="en-CA" dirty="0" smtClean="0"/>
              <a:t>In </a:t>
            </a:r>
            <a:r>
              <a:rPr lang="en-CA" dirty="0"/>
              <a:t>your plan, also include information about where you will donate or sell items. </a:t>
            </a:r>
            <a:endParaRPr lang="en-CA" dirty="0" smtClean="0"/>
          </a:p>
          <a:p>
            <a:r>
              <a:rPr lang="en-CA" dirty="0" smtClean="0"/>
              <a:t>As </a:t>
            </a:r>
            <a:r>
              <a:rPr lang="en-CA" dirty="0"/>
              <a:t>well, create a schedule or timeline for when you want your goals achieved. 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9077" y="624110"/>
            <a:ext cx="640135" cy="634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21045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9315" y="1872343"/>
            <a:ext cx="8915400" cy="44088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sz="4800" dirty="0" smtClean="0"/>
              <a:t>Questions?</a:t>
            </a:r>
            <a:endParaRPr lang="en-CA" sz="4800" dirty="0"/>
          </a:p>
        </p:txBody>
      </p:sp>
    </p:spTree>
    <p:extLst>
      <p:ext uri="{BB962C8B-B14F-4D97-AF65-F5344CB8AC3E}">
        <p14:creationId xmlns:p14="http://schemas.microsoft.com/office/powerpoint/2010/main" val="311959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Organizing Your Home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/>
              <a:t>The number one rule in organizing your home is that everything should have a place. </a:t>
            </a:r>
            <a:endParaRPr lang="en-CA" dirty="0" smtClean="0"/>
          </a:p>
          <a:p>
            <a:r>
              <a:rPr lang="en-CA" dirty="0" smtClean="0"/>
              <a:t>If </a:t>
            </a:r>
            <a:r>
              <a:rPr lang="en-CA" dirty="0"/>
              <a:t>everything has a place, and you always put things back in their place, organization should be maintained. </a:t>
            </a: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11933161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Organizing Your Home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/>
              <a:t>If everything has a place, you will have less clutter. </a:t>
            </a:r>
            <a:endParaRPr lang="en-CA" dirty="0" smtClean="0"/>
          </a:p>
          <a:p>
            <a:r>
              <a:rPr lang="en-CA" dirty="0" smtClean="0"/>
              <a:t>Less </a:t>
            </a:r>
            <a:r>
              <a:rPr lang="en-CA" dirty="0"/>
              <a:t>clutter reduces stress rates. </a:t>
            </a: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34004421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Organizing Your Home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/>
              <a:t>There are many cost effective ways to keep your home organized. </a:t>
            </a:r>
            <a:endParaRPr lang="en-CA" dirty="0" smtClean="0"/>
          </a:p>
          <a:p>
            <a:r>
              <a:rPr lang="en-CA" dirty="0" smtClean="0"/>
              <a:t>Some </a:t>
            </a:r>
            <a:r>
              <a:rPr lang="en-CA" dirty="0"/>
              <a:t>of them </a:t>
            </a:r>
            <a:r>
              <a:rPr lang="en-CA" dirty="0" smtClean="0"/>
              <a:t>include…</a:t>
            </a: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32470828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Organizing Your Home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Using a corkboard, or magnetic board to store important information such as bills, appointment cards, grocery lists and receipts. </a:t>
            </a:r>
            <a:endParaRPr lang="en-US" dirty="0" smtClean="0"/>
          </a:p>
          <a:p>
            <a:r>
              <a:rPr lang="en-US" dirty="0" smtClean="0"/>
              <a:t>Once </a:t>
            </a:r>
            <a:r>
              <a:rPr lang="en-US" dirty="0"/>
              <a:t>the information is no longer needed, make sure to throw it away or file it in the appropriate place. </a:t>
            </a:r>
            <a:endParaRPr lang="en-CA" dirty="0"/>
          </a:p>
          <a:p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33389288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Organizing Your Home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Set up a mail station somewhere in your home. </a:t>
            </a:r>
            <a:endParaRPr lang="en-US" dirty="0" smtClean="0"/>
          </a:p>
          <a:p>
            <a:r>
              <a:rPr lang="en-US" dirty="0" smtClean="0"/>
              <a:t>If </a:t>
            </a:r>
            <a:r>
              <a:rPr lang="en-US" dirty="0"/>
              <a:t>you have one place you keep all mail coming into your home, you are less likely to lose or forget about a bill or important information. </a:t>
            </a:r>
            <a:endParaRPr lang="en-CA" dirty="0"/>
          </a:p>
          <a:p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10717039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Organizing Your Home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File paperwork away once you are done with it. </a:t>
            </a:r>
            <a:endParaRPr lang="en-US" dirty="0" smtClean="0"/>
          </a:p>
          <a:p>
            <a:pPr lvl="1"/>
            <a:r>
              <a:rPr lang="en-US" dirty="0" smtClean="0"/>
              <a:t>For </a:t>
            </a:r>
            <a:r>
              <a:rPr lang="en-US" dirty="0"/>
              <a:t>example, after you pay a bill, file it for one year before shredding it. </a:t>
            </a:r>
            <a:endParaRPr lang="en-US" dirty="0" smtClean="0"/>
          </a:p>
          <a:p>
            <a:pPr lvl="1"/>
            <a:r>
              <a:rPr lang="en-US" dirty="0" smtClean="0"/>
              <a:t>You </a:t>
            </a:r>
            <a:r>
              <a:rPr lang="en-US" dirty="0"/>
              <a:t>do not need a fancy filing system, shoe boxes or an expanding file folder from the dollar store will work. </a:t>
            </a:r>
            <a:endParaRPr lang="en-CA" dirty="0"/>
          </a:p>
          <a:p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1721206254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180</TotalTime>
  <Words>1132</Words>
  <Application>Microsoft Office PowerPoint</Application>
  <PresentationFormat>Widescreen</PresentationFormat>
  <Paragraphs>114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Arial</vt:lpstr>
      <vt:lpstr>Calibri</vt:lpstr>
      <vt:lpstr>Century Gothic</vt:lpstr>
      <vt:lpstr>Times New Roman</vt:lpstr>
      <vt:lpstr>Wingdings 3</vt:lpstr>
      <vt:lpstr>Wisp</vt:lpstr>
      <vt:lpstr>Get Set for  Budgeting, Organization &amp; Time Management   </vt:lpstr>
      <vt:lpstr>Session 7</vt:lpstr>
      <vt:lpstr>Organizing Your Home </vt:lpstr>
      <vt:lpstr>Organizing Your Home </vt:lpstr>
      <vt:lpstr>Organizing Your Home </vt:lpstr>
      <vt:lpstr>Organizing Your Home </vt:lpstr>
      <vt:lpstr>Organizing Your Home </vt:lpstr>
      <vt:lpstr>Organizing Your Home </vt:lpstr>
      <vt:lpstr>Organizing Your Home </vt:lpstr>
      <vt:lpstr>Organizing Your Home </vt:lpstr>
      <vt:lpstr>Organizing Your Home </vt:lpstr>
      <vt:lpstr>Organizing Your Home </vt:lpstr>
      <vt:lpstr>Clutter</vt:lpstr>
      <vt:lpstr>Clutter</vt:lpstr>
      <vt:lpstr>Video</vt:lpstr>
      <vt:lpstr>Discuss </vt:lpstr>
      <vt:lpstr>Donations</vt:lpstr>
      <vt:lpstr>Activity </vt:lpstr>
      <vt:lpstr>Saving Space </vt:lpstr>
      <vt:lpstr>Saving Space </vt:lpstr>
      <vt:lpstr>Storage Containers </vt:lpstr>
      <vt:lpstr>Storage Containers </vt:lpstr>
      <vt:lpstr>Discuss </vt:lpstr>
      <vt:lpstr>Organizing on a Budget</vt:lpstr>
      <vt:lpstr>Video</vt:lpstr>
      <vt:lpstr>Grocery Inventory </vt:lpstr>
      <vt:lpstr>Grocery Inventory </vt:lpstr>
      <vt:lpstr>Grocery Inventory </vt:lpstr>
      <vt:lpstr>Activity</vt:lpstr>
      <vt:lpstr>Activity </vt:lpstr>
      <vt:lpstr>PowerPoint Presentation</vt:lpstr>
    </vt:vector>
  </TitlesOfParts>
  <Company>Grand Erie District School Board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 Set for  Office Administration</dc:title>
  <dc:creator>Kari Dumesnil</dc:creator>
  <cp:lastModifiedBy>Kari Dumesnil</cp:lastModifiedBy>
  <cp:revision>49</cp:revision>
  <dcterms:created xsi:type="dcterms:W3CDTF">2023-02-01T18:40:23Z</dcterms:created>
  <dcterms:modified xsi:type="dcterms:W3CDTF">2023-03-02T00:08:06Z</dcterms:modified>
</cp:coreProperties>
</file>